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5" r:id="rId2"/>
    <p:sldId id="356" r:id="rId3"/>
    <p:sldId id="3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 varScale="1">
        <p:scale>
          <a:sx n="143" d="100"/>
          <a:sy n="143" d="100"/>
        </p:scale>
        <p:origin x="-942" y="-288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C14FF3C-BEF2-4BFB-B6B1-9FFE7B195D55}"/>
              </a:ext>
            </a:extLst>
          </p:cNvPr>
          <p:cNvSpPr/>
          <p:nvPr/>
        </p:nvSpPr>
        <p:spPr>
          <a:xfrm>
            <a:off x="3059832" y="660115"/>
            <a:ext cx="4752528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Class Loader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ED80822-E913-4A6C-ADAC-5DA27FAF8CE4}"/>
              </a:ext>
            </a:extLst>
          </p:cNvPr>
          <p:cNvSpPr/>
          <p:nvPr/>
        </p:nvSpPr>
        <p:spPr>
          <a:xfrm>
            <a:off x="683571" y="3631323"/>
            <a:ext cx="4752523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Execution Engine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13890B0C-1BD2-4E04-9707-4D40419B4199}"/>
              </a:ext>
            </a:extLst>
          </p:cNvPr>
          <p:cNvSpPr/>
          <p:nvPr/>
        </p:nvSpPr>
        <p:spPr>
          <a:xfrm>
            <a:off x="5756768" y="3631323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 Interface (JNI)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3B688963-A02A-4DA1-8BBD-5F37E7C46BAC}"/>
              </a:ext>
            </a:extLst>
          </p:cNvPr>
          <p:cNvSpPr/>
          <p:nvPr/>
        </p:nvSpPr>
        <p:spPr>
          <a:xfrm>
            <a:off x="726091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Library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5FB5E565-2567-4717-A20A-144566F7E642}"/>
              </a:ext>
            </a:extLst>
          </p:cNvPr>
          <p:cNvSpPr/>
          <p:nvPr/>
        </p:nvSpPr>
        <p:spPr>
          <a:xfrm>
            <a:off x="322185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4018AE8C-637E-4015-9FAC-B75C5DE033F6}"/>
              </a:ext>
            </a:extLst>
          </p:cNvPr>
          <p:cNvSpPr/>
          <p:nvPr/>
        </p:nvSpPr>
        <p:spPr>
          <a:xfrm>
            <a:off x="475202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34F82070-9396-4146-A0A3-40CCD4B79434}"/>
              </a:ext>
            </a:extLst>
          </p:cNvPr>
          <p:cNvSpPr/>
          <p:nvPr/>
        </p:nvSpPr>
        <p:spPr>
          <a:xfrm>
            <a:off x="628219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9455ECB-1F8C-4A67-8ED0-95F7265627E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6096" y="1884250"/>
            <a:ext cx="5266" cy="261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31C68760-505D-47D4-89A6-7108E811D63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59833" y="3369855"/>
            <a:ext cx="0" cy="2614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85F2B56F-8F96-4775-9981-CCCBF721116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36094" y="4243391"/>
            <a:ext cx="3206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6C64DF22-313E-44EB-A9CB-D52253B3C3F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980903" y="4243391"/>
            <a:ext cx="280008" cy="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8C42BF44-1202-42C6-8089-8371A4435DBA}"/>
              </a:ext>
            </a:extLst>
          </p:cNvPr>
          <p:cNvSpPr/>
          <p:nvPr/>
        </p:nvSpPr>
        <p:spPr>
          <a:xfrm>
            <a:off x="2379685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JIT Compiler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F8FA75F0-BEED-444F-A182-0749C1041842}"/>
              </a:ext>
            </a:extLst>
          </p:cNvPr>
          <p:cNvSpPr/>
          <p:nvPr/>
        </p:nvSpPr>
        <p:spPr>
          <a:xfrm>
            <a:off x="847552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Interpreter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A880534C-3EBA-4B7A-8D9D-9C19B29068A2}"/>
              </a:ext>
            </a:extLst>
          </p:cNvPr>
          <p:cNvSpPr/>
          <p:nvPr/>
        </p:nvSpPr>
        <p:spPr>
          <a:xfrm>
            <a:off x="3905926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Garbage Collection</a:t>
            </a:r>
            <a:endParaRPr lang="ko-KR" altLang="en-US" sz="12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658954" y="2145723"/>
            <a:ext cx="7826092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Runtime Memory 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235775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Heap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D6DDBD61-0419-4C6E-AFB9-993C5E98B44B}"/>
              </a:ext>
            </a:extLst>
          </p:cNvPr>
          <p:cNvSpPr/>
          <p:nvPr/>
        </p:nvSpPr>
        <p:spPr>
          <a:xfrm>
            <a:off x="388792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164CD56E-83E0-4794-A85C-7C7978701577}"/>
              </a:ext>
            </a:extLst>
          </p:cNvPr>
          <p:cNvSpPr/>
          <p:nvPr/>
        </p:nvSpPr>
        <p:spPr>
          <a:xfrm>
            <a:off x="541809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</a:t>
            </a:r>
          </a:p>
          <a:p>
            <a:pPr algn="ctr"/>
            <a:r>
              <a:rPr lang="en-US" altLang="ko-KR" sz="1200" dirty="0"/>
              <a:t>Register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2CFF8DDA-B67F-4B62-83E7-043F87F0C3F2}"/>
              </a:ext>
            </a:extLst>
          </p:cNvPr>
          <p:cNvSpPr/>
          <p:nvPr/>
        </p:nvSpPr>
        <p:spPr>
          <a:xfrm>
            <a:off x="82758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Method</a:t>
            </a:r>
          </a:p>
          <a:p>
            <a:pPr algn="ctr"/>
            <a:r>
              <a:rPr lang="en-US" altLang="ko-KR" sz="1200" dirty="0"/>
              <a:t>Area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BD280C96-8495-4F44-93C1-FDBAFD1DE9E3}"/>
              </a:ext>
            </a:extLst>
          </p:cNvPr>
          <p:cNvSpPr/>
          <p:nvPr/>
        </p:nvSpPr>
        <p:spPr>
          <a:xfrm>
            <a:off x="694826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Native</a:t>
            </a:r>
          </a:p>
          <a:p>
            <a:pPr algn="ctr"/>
            <a:r>
              <a:rPr lang="en-US" altLang="ko-KR" sz="1200" dirty="0"/>
              <a:t>Method Stack</a:t>
            </a:r>
            <a:endParaRPr lang="ko-KR" altLang="en-US" sz="12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xmlns="" id="{1D13DC85-E544-4055-84D5-1D33BFF30AEB}"/>
              </a:ext>
            </a:extLst>
          </p:cNvPr>
          <p:cNvSpPr/>
          <p:nvPr/>
        </p:nvSpPr>
        <p:spPr>
          <a:xfrm>
            <a:off x="1331640" y="660114"/>
            <a:ext cx="1368152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Class file</a:t>
            </a:r>
            <a:endParaRPr lang="ko-KR" altLang="en-US" sz="1200" b="1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17E7CE9C-E8F1-4271-B6B7-0AB5298D744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2699792" y="1272182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0312F228-A530-4215-B0ED-105D8CA8EE04}"/>
              </a:ext>
            </a:extLst>
          </p:cNvPr>
          <p:cNvCxnSpPr>
            <a:cxnSpLocks/>
            <a:stCxn id="34" idx="0"/>
            <a:endCxn id="93" idx="2"/>
          </p:cNvCxnSpPr>
          <p:nvPr/>
        </p:nvCxnSpPr>
        <p:spPr>
          <a:xfrm flipV="1">
            <a:off x="6368836" y="3218941"/>
            <a:ext cx="1263504" cy="4123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Class Loader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A0F6361-BCF8-4E4B-8C49-8129BEC66181}"/>
              </a:ext>
            </a:extLst>
          </p:cNvPr>
          <p:cNvSpPr/>
          <p:nvPr/>
        </p:nvSpPr>
        <p:spPr>
          <a:xfrm>
            <a:off x="3851920" y="6995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C2C658F1-203A-4CDF-8931-3304CF62B43D}"/>
              </a:ext>
            </a:extLst>
          </p:cNvPr>
          <p:cNvSpPr/>
          <p:nvPr/>
        </p:nvSpPr>
        <p:spPr>
          <a:xfrm>
            <a:off x="3851920" y="15996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0D76C54C-A3BE-4D61-8005-DC7C77DFCD0C}"/>
              </a:ext>
            </a:extLst>
          </p:cNvPr>
          <p:cNvSpPr/>
          <p:nvPr/>
        </p:nvSpPr>
        <p:spPr>
          <a:xfrm>
            <a:off x="3851920" y="24997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B07A47B-E3B4-4132-9E09-E638E5020D2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4535996" y="13972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535996" y="22973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2ABBF860-9506-4A50-A578-D4B1D06E10D1}"/>
              </a:ext>
            </a:extLst>
          </p:cNvPr>
          <p:cNvSpPr/>
          <p:nvPr/>
        </p:nvSpPr>
        <p:spPr>
          <a:xfrm>
            <a:off x="2843808" y="33998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A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02401BBC-CA91-4BB2-BE06-01EB7D7040E7}"/>
              </a:ext>
            </a:extLst>
          </p:cNvPr>
          <p:cNvSpPr/>
          <p:nvPr/>
        </p:nvSpPr>
        <p:spPr>
          <a:xfrm>
            <a:off x="4893737" y="339738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B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0258ECFF-791F-4F75-9B23-4F9153CF0B3D}"/>
              </a:ext>
            </a:extLst>
          </p:cNvPr>
          <p:cNvCxnSpPr>
            <a:cxnSpLocks/>
            <a:stCxn id="31" idx="0"/>
            <a:endCxn id="23" idx="2"/>
          </p:cNvCxnSpPr>
          <p:nvPr/>
        </p:nvCxnSpPr>
        <p:spPr>
          <a:xfrm flipV="1">
            <a:off x="3527884" y="3197460"/>
            <a:ext cx="1008112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2DA03BE7-349D-42EB-841F-ACDF1C324F62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4535996" y="3197460"/>
            <a:ext cx="1041817" cy="1999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25E8936D-6811-4F8E-A74C-CD9BB1822F5F}"/>
              </a:ext>
            </a:extLst>
          </p:cNvPr>
          <p:cNvSpPr/>
          <p:nvPr/>
        </p:nvSpPr>
        <p:spPr>
          <a:xfrm>
            <a:off x="4893737" y="429225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C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88EEC10E-79C7-4B94-8CA2-B1D1B18B8242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5577813" y="4095100"/>
            <a:ext cx="0" cy="197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>
            <a:off x="2339752" y="3291830"/>
            <a:ext cx="5472608" cy="68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2C026359-8EB3-4205-B4DD-50325E2AE2CD}"/>
              </a:ext>
            </a:extLst>
          </p:cNvPr>
          <p:cNvSpPr/>
          <p:nvPr/>
        </p:nvSpPr>
        <p:spPr>
          <a:xfrm>
            <a:off x="6372200" y="384481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 Class Loader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6372200" y="159368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Default Class Loader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13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Runtime Memory </a:t>
            </a:r>
            <a:endParaRPr lang="ko-KR" altLang="en-US" dirty="0"/>
          </a:p>
        </p:txBody>
      </p:sp>
      <p:sp>
        <p:nvSpPr>
          <p:cNvPr id="17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179512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Method Area</a:t>
            </a:r>
            <a:endParaRPr lang="ko-KR" altLang="en-US" sz="1200" b="1" dirty="0"/>
          </a:p>
        </p:txBody>
      </p:sp>
      <p:sp>
        <p:nvSpPr>
          <p:cNvPr id="18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23528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Datas</a:t>
            </a:r>
            <a:endParaRPr lang="ko-KR" altLang="en-US" sz="1200" dirty="0"/>
          </a:p>
        </p:txBody>
      </p:sp>
      <p:sp>
        <p:nvSpPr>
          <p:cNvPr id="19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1763688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Heap</a:t>
            </a:r>
            <a:endParaRPr lang="ko-KR" altLang="en-US" sz="1200" b="1" dirty="0"/>
          </a:p>
        </p:txBody>
      </p:sp>
      <p:sp>
        <p:nvSpPr>
          <p:cNvPr id="20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1907704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Objects</a:t>
            </a:r>
            <a:endParaRPr lang="ko-KR" altLang="en-US" sz="1200" dirty="0"/>
          </a:p>
        </p:txBody>
      </p:sp>
      <p:sp>
        <p:nvSpPr>
          <p:cNvPr id="25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3347864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PC Register</a:t>
            </a:r>
            <a:endParaRPr lang="ko-KR" altLang="en-US" sz="1200" b="1" dirty="0"/>
          </a:p>
        </p:txBody>
      </p:sp>
      <p:sp>
        <p:nvSpPr>
          <p:cNvPr id="26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B</a:t>
            </a:r>
            <a:endParaRPr lang="ko-KR" altLang="en-US" sz="1200" dirty="0"/>
          </a:p>
        </p:txBody>
      </p:sp>
      <p:sp>
        <p:nvSpPr>
          <p:cNvPr id="2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2277698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A</a:t>
            </a:r>
            <a:endParaRPr lang="ko-KR" altLang="en-US" sz="1200" dirty="0"/>
          </a:p>
        </p:txBody>
      </p:sp>
      <p:sp>
        <p:nvSpPr>
          <p:cNvPr id="30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3491880" y="3579862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C</a:t>
            </a:r>
            <a:endParaRPr lang="ko-KR" altLang="en-US" sz="1200" dirty="0"/>
          </a:p>
        </p:txBody>
      </p:sp>
      <p:sp>
        <p:nvSpPr>
          <p:cNvPr id="34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4932040" y="1857691"/>
            <a:ext cx="2736304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6" name="사각형: 둥근 모서리 87">
            <a:extLst>
              <a:ext uri="{FF2B5EF4-FFF2-40B4-BE49-F238E27FC236}">
                <a16:creationId xmlns:a16="http://schemas.microsoft.com/office/drawing/2014/main" xmlns="" id="{103D79A6-654B-4023-B3CC-3A17D3A14472}"/>
              </a:ext>
            </a:extLst>
          </p:cNvPr>
          <p:cNvSpPr/>
          <p:nvPr/>
        </p:nvSpPr>
        <p:spPr>
          <a:xfrm>
            <a:off x="7812360" y="1857691"/>
            <a:ext cx="1224136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Native</a:t>
            </a:r>
          </a:p>
          <a:p>
            <a:pPr algn="ctr"/>
            <a:r>
              <a:rPr lang="en-US" altLang="ko-KR" sz="1200" b="1" dirty="0" smtClean="0"/>
              <a:t>Method</a:t>
            </a:r>
          </a:p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7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7956376" y="2923684"/>
            <a:ext cx="936104" cy="1166254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5828100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7920372" y="25805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  <p:sp>
        <p:nvSpPr>
          <p:cNvPr id="48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959700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49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959700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1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2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4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5004048" y="373050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6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6876256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7" name="사각형: 둥근 모서리 88">
            <a:extLst>
              <a:ext uri="{FF2B5EF4-FFF2-40B4-BE49-F238E27FC236}">
                <a16:creationId xmlns:a16="http://schemas.microsoft.com/office/drawing/2014/main" xmlns="" id="{DDF6AEC1-72AC-4AC7-93E1-5C2AD9C83F93}"/>
              </a:ext>
            </a:extLst>
          </p:cNvPr>
          <p:cNvSpPr/>
          <p:nvPr/>
        </p:nvSpPr>
        <p:spPr>
          <a:xfrm>
            <a:off x="6876256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6764204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</p:cNvCxnSpPr>
          <p:nvPr/>
        </p:nvCxnSpPr>
        <p:spPr>
          <a:xfrm>
            <a:off x="5344540" y="3042813"/>
            <a:ext cx="0" cy="13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344540" y="3603467"/>
            <a:ext cx="0" cy="1270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300192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7216748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C57CA143-10BC-4F75-BDEC-0F96FACB1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557240" y="3390754"/>
            <a:ext cx="3991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4840484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A</a:t>
            </a:r>
            <a:endParaRPr lang="ko-KR" altLang="en-US" sz="1100" dirty="0"/>
          </a:p>
        </p:txBody>
      </p:sp>
      <p:sp>
        <p:nvSpPr>
          <p:cNvPr id="67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5796136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B</a:t>
            </a:r>
            <a:endParaRPr lang="ko-KR" altLang="en-US" sz="1100" dirty="0"/>
          </a:p>
        </p:txBody>
      </p:sp>
      <p:sp>
        <p:nvSpPr>
          <p:cNvPr id="68" name="사각형: 둥근 모서리 54">
            <a:extLst>
              <a:ext uri="{FF2B5EF4-FFF2-40B4-BE49-F238E27FC236}">
                <a16:creationId xmlns:a16="http://schemas.microsoft.com/office/drawing/2014/main" xmlns="" id="{54191E13-9C02-445B-A0E9-860191A5017D}"/>
              </a:ext>
            </a:extLst>
          </p:cNvPr>
          <p:cNvSpPr/>
          <p:nvPr/>
        </p:nvSpPr>
        <p:spPr>
          <a:xfrm>
            <a:off x="6712692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09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31994</TotalTime>
  <Words>116</Words>
  <Application>Microsoft Office PowerPoint</Application>
  <PresentationFormat>화면 슬라이드 쇼(16:9)</PresentationFormat>
  <Paragraphs>70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JVM Architecture</vt:lpstr>
      <vt:lpstr>Class Loader</vt:lpstr>
      <vt:lpstr>Runtime Memory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4654</cp:revision>
  <dcterms:created xsi:type="dcterms:W3CDTF">2006-10-05T04:04:58Z</dcterms:created>
  <dcterms:modified xsi:type="dcterms:W3CDTF">2017-11-20T11:41:03Z</dcterms:modified>
</cp:coreProperties>
</file>