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2" r:id="rId2"/>
    <p:sldId id="424" r:id="rId3"/>
    <p:sldId id="423" r:id="rId4"/>
    <p:sldId id="42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>
        <p:scale>
          <a:sx n="125" d="100"/>
          <a:sy n="125" d="100"/>
        </p:scale>
        <p:origin x="-1122" y="22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5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3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CSI</a:t>
            </a:r>
            <a:endParaRPr lang="ko-KR" altLang="en-US" dirty="0"/>
          </a:p>
        </p:txBody>
      </p:sp>
      <p:sp>
        <p:nvSpPr>
          <p:cNvPr id="19" name="사각형: 둥근 모서리 114">
            <a:extLst>
              <a:ext uri="{FF2B5EF4-FFF2-40B4-BE49-F238E27FC236}">
                <a16:creationId xmlns:a16="http://schemas.microsoft.com/office/drawing/2014/main" id="{E6C92C75-2BF0-48B3-804E-8E2D741C1E19}"/>
              </a:ext>
            </a:extLst>
          </p:cNvPr>
          <p:cNvSpPr/>
          <p:nvPr/>
        </p:nvSpPr>
        <p:spPr>
          <a:xfrm>
            <a:off x="3234083" y="1491630"/>
            <a:ext cx="2634064" cy="504056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Container Orchestration System (CO)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사각형: 둥근 모서리 114">
            <a:extLst>
              <a:ext uri="{FF2B5EF4-FFF2-40B4-BE49-F238E27FC236}">
                <a16:creationId xmlns:a16="http://schemas.microsoft.com/office/drawing/2014/main" id="{E7561CFE-26BA-42A3-9985-E4DAA20F3A3E}"/>
              </a:ext>
            </a:extLst>
          </p:cNvPr>
          <p:cNvSpPr/>
          <p:nvPr/>
        </p:nvSpPr>
        <p:spPr>
          <a:xfrm>
            <a:off x="3234083" y="2283718"/>
            <a:ext cx="2634064" cy="576064"/>
          </a:xfrm>
          <a:prstGeom prst="roundRect">
            <a:avLst>
              <a:gd name="adj" fmla="val 53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CSI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/>
              <a:t>Container Storage </a:t>
            </a:r>
            <a:r>
              <a:rPr lang="en-US" altLang="ko-KR" sz="1400" dirty="0"/>
              <a:t>Interface)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C8A317A-CB2C-430D-ABF9-1DBFADC5004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4551115" y="1995686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14">
            <a:extLst>
              <a:ext uri="{FF2B5EF4-FFF2-40B4-BE49-F238E27FC236}">
                <a16:creationId xmlns:a16="http://schemas.microsoft.com/office/drawing/2014/main" id="{DEA5A71C-2FCE-4998-9987-10E28FF0E418}"/>
              </a:ext>
            </a:extLst>
          </p:cNvPr>
          <p:cNvSpPr/>
          <p:nvPr/>
        </p:nvSpPr>
        <p:spPr>
          <a:xfrm>
            <a:off x="2764543" y="3219822"/>
            <a:ext cx="1656188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Controller Plugin</a:t>
            </a:r>
            <a:endParaRPr lang="en-US" altLang="ko-KR" sz="1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E9A5420-FF78-4BA6-B65F-D3533A9D403D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flipH="1">
            <a:off x="3592637" y="2859782"/>
            <a:ext cx="958478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17B723-AC8B-49EE-993D-A9CC690DAA42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4551115" y="2859782"/>
            <a:ext cx="985741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114">
            <a:extLst>
              <a:ext uri="{FF2B5EF4-FFF2-40B4-BE49-F238E27FC236}">
                <a16:creationId xmlns:a16="http://schemas.microsoft.com/office/drawing/2014/main" id="{CB30C6D9-F028-4324-AE0B-F71EE4606207}"/>
              </a:ext>
            </a:extLst>
          </p:cNvPr>
          <p:cNvSpPr/>
          <p:nvPr/>
        </p:nvSpPr>
        <p:spPr>
          <a:xfrm>
            <a:off x="4708762" y="3219822"/>
            <a:ext cx="1656188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Node Plugin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1802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CSI Volume Life Cycle</a:t>
            </a:r>
            <a:endParaRPr lang="ko-KR" altLang="en-US" dirty="0"/>
          </a:p>
        </p:txBody>
      </p:sp>
      <p:sp>
        <p:nvSpPr>
          <p:cNvPr id="19" name="사각형: 둥근 모서리 114">
            <a:extLst>
              <a:ext uri="{FF2B5EF4-FFF2-40B4-BE49-F238E27FC236}">
                <a16:creationId xmlns:a16="http://schemas.microsoft.com/office/drawing/2014/main" id="{E6C92C75-2BF0-48B3-804E-8E2D741C1E19}"/>
              </a:ext>
            </a:extLst>
          </p:cNvPr>
          <p:cNvSpPr/>
          <p:nvPr/>
        </p:nvSpPr>
        <p:spPr>
          <a:xfrm>
            <a:off x="3810152" y="113159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CREATED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사각형: 둥근 모서리 114">
            <a:extLst>
              <a:ext uri="{FF2B5EF4-FFF2-40B4-BE49-F238E27FC236}">
                <a16:creationId xmlns:a16="http://schemas.microsoft.com/office/drawing/2014/main" id="{E6513C3F-9A2A-4556-909A-87B03BF1560C}"/>
              </a:ext>
            </a:extLst>
          </p:cNvPr>
          <p:cNvSpPr/>
          <p:nvPr/>
        </p:nvSpPr>
        <p:spPr>
          <a:xfrm>
            <a:off x="3810152" y="221171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NODE READY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사각형: 둥근 모서리 114">
            <a:extLst>
              <a:ext uri="{FF2B5EF4-FFF2-40B4-BE49-F238E27FC236}">
                <a16:creationId xmlns:a16="http://schemas.microsoft.com/office/drawing/2014/main" id="{54C3D1E9-B6F4-4355-A127-0D1767E93EE5}"/>
              </a:ext>
            </a:extLst>
          </p:cNvPr>
          <p:cNvSpPr/>
          <p:nvPr/>
        </p:nvSpPr>
        <p:spPr>
          <a:xfrm>
            <a:off x="3810152" y="329183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VOL READY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사각형: 둥근 모서리 114">
            <a:extLst>
              <a:ext uri="{FF2B5EF4-FFF2-40B4-BE49-F238E27FC236}">
                <a16:creationId xmlns:a16="http://schemas.microsoft.com/office/drawing/2014/main" id="{590303BF-9597-4818-A32B-78FF3C72BF82}"/>
              </a:ext>
            </a:extLst>
          </p:cNvPr>
          <p:cNvSpPr/>
          <p:nvPr/>
        </p:nvSpPr>
        <p:spPr>
          <a:xfrm>
            <a:off x="3810152" y="437195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PUBLISHED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7CD418-966B-4236-962A-A79DA54DBAA3}"/>
              </a:ext>
            </a:extLst>
          </p:cNvPr>
          <p:cNvCxnSpPr>
            <a:cxnSpLocks/>
          </p:cNvCxnSpPr>
          <p:nvPr/>
        </p:nvCxnSpPr>
        <p:spPr>
          <a:xfrm>
            <a:off x="4355976" y="149163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8933655-BC4B-4547-9824-2AA22931E543}"/>
              </a:ext>
            </a:extLst>
          </p:cNvPr>
          <p:cNvCxnSpPr>
            <a:cxnSpLocks/>
          </p:cNvCxnSpPr>
          <p:nvPr/>
        </p:nvCxnSpPr>
        <p:spPr>
          <a:xfrm>
            <a:off x="4355976" y="257175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6EA343-24A7-4169-A079-D0D5EA32059D}"/>
              </a:ext>
            </a:extLst>
          </p:cNvPr>
          <p:cNvCxnSpPr>
            <a:cxnSpLocks/>
          </p:cNvCxnSpPr>
          <p:nvPr/>
        </p:nvCxnSpPr>
        <p:spPr>
          <a:xfrm>
            <a:off x="4355976" y="365187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0AFE86A-137C-4522-B94C-9F7C83721321}"/>
              </a:ext>
            </a:extLst>
          </p:cNvPr>
          <p:cNvCxnSpPr>
            <a:cxnSpLocks/>
          </p:cNvCxnSpPr>
          <p:nvPr/>
        </p:nvCxnSpPr>
        <p:spPr>
          <a:xfrm>
            <a:off x="4762376" y="149163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6893780-905F-4E5D-BF66-127C7232F150}"/>
              </a:ext>
            </a:extLst>
          </p:cNvPr>
          <p:cNvCxnSpPr>
            <a:cxnSpLocks/>
          </p:cNvCxnSpPr>
          <p:nvPr/>
        </p:nvCxnSpPr>
        <p:spPr>
          <a:xfrm>
            <a:off x="4762376" y="257175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160B9DA-7B02-41CA-82FE-5DB9FD239E61}"/>
              </a:ext>
            </a:extLst>
          </p:cNvPr>
          <p:cNvCxnSpPr>
            <a:cxnSpLocks/>
          </p:cNvCxnSpPr>
          <p:nvPr/>
        </p:nvCxnSpPr>
        <p:spPr>
          <a:xfrm>
            <a:off x="4762376" y="365187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1405DC-2D92-4CC7-9E26-04D7BD31986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31840" y="1311610"/>
            <a:ext cx="6783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0FD02AB-F87B-42CF-BF61-4F5FE6B2E340}"/>
              </a:ext>
            </a:extLst>
          </p:cNvPr>
          <p:cNvCxnSpPr>
            <a:cxnSpLocks/>
          </p:cNvCxnSpPr>
          <p:nvPr/>
        </p:nvCxnSpPr>
        <p:spPr>
          <a:xfrm>
            <a:off x="5292078" y="1311610"/>
            <a:ext cx="6783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236C8D-9B00-4BE5-A16E-EA4F0047427A}"/>
              </a:ext>
            </a:extLst>
          </p:cNvPr>
          <p:cNvSpPr txBox="1"/>
          <p:nvPr/>
        </p:nvSpPr>
        <p:spPr>
          <a:xfrm>
            <a:off x="2339754" y="1034611"/>
            <a:ext cx="158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CreateVolume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A47B8E-1539-438E-AEEA-1B0A47B08193}"/>
              </a:ext>
            </a:extLst>
          </p:cNvPr>
          <p:cNvSpPr txBox="1"/>
          <p:nvPr/>
        </p:nvSpPr>
        <p:spPr>
          <a:xfrm>
            <a:off x="5178304" y="1034611"/>
            <a:ext cx="158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DeleteVolume</a:t>
            </a:r>
            <a:endParaRPr lang="ko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7B2992-2CA6-4DD4-839E-43DD2C1D3ED8}"/>
              </a:ext>
            </a:extLst>
          </p:cNvPr>
          <p:cNvSpPr txBox="1"/>
          <p:nvPr/>
        </p:nvSpPr>
        <p:spPr>
          <a:xfrm>
            <a:off x="3018066" y="1530600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Controller</a:t>
            </a:r>
          </a:p>
          <a:p>
            <a:pPr algn="ctr"/>
            <a:r>
              <a:rPr lang="en-US" altLang="ko-KR" sz="1200"/>
              <a:t>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5805FD-7052-4A00-A4C3-8FE05429D300}"/>
              </a:ext>
            </a:extLst>
          </p:cNvPr>
          <p:cNvSpPr txBox="1"/>
          <p:nvPr/>
        </p:nvSpPr>
        <p:spPr>
          <a:xfrm>
            <a:off x="4499992" y="1530600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Controller</a:t>
            </a:r>
          </a:p>
          <a:p>
            <a:pPr algn="ctr"/>
            <a:r>
              <a:rPr lang="en-US" altLang="ko-KR" sz="1200"/>
              <a:t>Unpublish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65C9E2-821B-48D6-9C0C-D866565AF4E4}"/>
              </a:ext>
            </a:extLst>
          </p:cNvPr>
          <p:cNvSpPr txBox="1"/>
          <p:nvPr/>
        </p:nvSpPr>
        <p:spPr>
          <a:xfrm>
            <a:off x="3018066" y="260862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Stage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933A09-9635-47FC-AA8A-B8B2DCEEFC42}"/>
              </a:ext>
            </a:extLst>
          </p:cNvPr>
          <p:cNvSpPr txBox="1"/>
          <p:nvPr/>
        </p:nvSpPr>
        <p:spPr>
          <a:xfrm>
            <a:off x="4499992" y="260862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Unstage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8BA251-856E-4CEA-90EE-B99701B59455}"/>
              </a:ext>
            </a:extLst>
          </p:cNvPr>
          <p:cNvSpPr txBox="1"/>
          <p:nvPr/>
        </p:nvSpPr>
        <p:spPr>
          <a:xfrm>
            <a:off x="3018066" y="368874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3A94D6-35F6-424D-944A-1885D60E572C}"/>
              </a:ext>
            </a:extLst>
          </p:cNvPr>
          <p:cNvSpPr txBox="1"/>
          <p:nvPr/>
        </p:nvSpPr>
        <p:spPr>
          <a:xfrm>
            <a:off x="4499992" y="368874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Unpublish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2969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60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CSI</a:t>
            </a:r>
            <a:endParaRPr lang="ko-KR" altLang="en-US" dirty="0"/>
          </a:p>
        </p:txBody>
      </p:sp>
      <p:sp>
        <p:nvSpPr>
          <p:cNvPr id="36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306088" y="1131590"/>
            <a:ext cx="2634064" cy="360040"/>
          </a:xfrm>
          <a:prstGeom prst="roundRect">
            <a:avLst>
              <a:gd name="adj" fmla="val 125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Container Runtime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306088" y="1779662"/>
            <a:ext cx="2634064" cy="1368152"/>
          </a:xfrm>
          <a:prstGeom prst="roundRect">
            <a:avLst>
              <a:gd name="adj" fmla="val 4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CNI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(Container Network Interface)</a:t>
            </a:r>
          </a:p>
        </p:txBody>
      </p:sp>
      <p:sp>
        <p:nvSpPr>
          <p:cNvPr id="38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1004144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Loopback</a:t>
            </a:r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39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468514" y="2427734"/>
            <a:ext cx="1031478" cy="576064"/>
          </a:xfrm>
          <a:prstGeom prst="roundRect">
            <a:avLst>
              <a:gd name="adj" fmla="val 4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conf</a:t>
            </a:r>
            <a:r>
              <a:rPr lang="en-US" altLang="ko-KR" sz="1400" dirty="0"/>
              <a:t> File</a:t>
            </a:r>
          </a:p>
        </p:txBody>
      </p:sp>
      <p:sp>
        <p:nvSpPr>
          <p:cNvPr id="40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4716016" y="2427734"/>
            <a:ext cx="1031478" cy="576064"/>
          </a:xfrm>
          <a:prstGeom prst="roundRect">
            <a:avLst>
              <a:gd name="adj" fmla="val 4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Plugin</a:t>
            </a:r>
          </a:p>
          <a:p>
            <a:pPr algn="ctr"/>
            <a:r>
              <a:rPr lang="en-US" altLang="ko-KR" sz="1400" dirty="0"/>
              <a:t>(Binary)</a:t>
            </a:r>
          </a:p>
        </p:txBody>
      </p:sp>
      <p:cxnSp>
        <p:nvCxnSpPr>
          <p:cNvPr id="4" name="직선 연결선 3"/>
          <p:cNvCxnSpPr>
            <a:stCxn id="36" idx="2"/>
            <a:endCxn id="37" idx="0"/>
          </p:cNvCxnSpPr>
          <p:nvPr/>
        </p:nvCxnSpPr>
        <p:spPr>
          <a:xfrm>
            <a:off x="4623120" y="1491630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2483768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Bridge</a:t>
            </a:r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46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975048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Macvlan</a:t>
            </a:r>
            <a:endParaRPr lang="en-US" altLang="ko-KR" sz="1400" dirty="0"/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47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5436096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IPvlan</a:t>
            </a:r>
            <a:endParaRPr lang="en-US" altLang="ko-KR" sz="1400" dirty="0"/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6876256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Third-party</a:t>
            </a:r>
          </a:p>
          <a:p>
            <a:pPr algn="ctr"/>
            <a:r>
              <a:rPr lang="en-US" altLang="ko-KR" sz="1400" dirty="0"/>
              <a:t>Plugin</a:t>
            </a:r>
          </a:p>
        </p:txBody>
      </p:sp>
      <p:cxnSp>
        <p:nvCxnSpPr>
          <p:cNvPr id="49" name="직선 연결선 48"/>
          <p:cNvCxnSpPr>
            <a:stCxn id="37" idx="2"/>
            <a:endCxn id="38" idx="0"/>
          </p:cNvCxnSpPr>
          <p:nvPr/>
        </p:nvCxnSpPr>
        <p:spPr>
          <a:xfrm flipH="1">
            <a:off x="1652216" y="3147814"/>
            <a:ext cx="297090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7" idx="2"/>
            <a:endCxn id="45" idx="0"/>
          </p:cNvCxnSpPr>
          <p:nvPr/>
        </p:nvCxnSpPr>
        <p:spPr>
          <a:xfrm flipH="1">
            <a:off x="3131840" y="3147814"/>
            <a:ext cx="149128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46" idx="0"/>
          </p:cNvCxnSpPr>
          <p:nvPr/>
        </p:nvCxnSpPr>
        <p:spPr>
          <a:xfrm>
            <a:off x="4623120" y="3147814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47" idx="0"/>
          </p:cNvCxnSpPr>
          <p:nvPr/>
        </p:nvCxnSpPr>
        <p:spPr>
          <a:xfrm>
            <a:off x="4623120" y="3147814"/>
            <a:ext cx="1461048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37" idx="2"/>
            <a:endCxn id="48" idx="0"/>
          </p:cNvCxnSpPr>
          <p:nvPr/>
        </p:nvCxnSpPr>
        <p:spPr>
          <a:xfrm>
            <a:off x="4623120" y="3147814"/>
            <a:ext cx="2901208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44814</TotalTime>
  <Words>75</Words>
  <Application>Microsoft Office PowerPoint</Application>
  <PresentationFormat>화면 슬라이드 쇼(16:9)</PresentationFormat>
  <Paragraphs>51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CSI</vt:lpstr>
      <vt:lpstr>CSI Volume Life Cycle</vt:lpstr>
      <vt:lpstr>PowerPoint 프레젠테이션</vt:lpstr>
      <vt:lpstr>CSI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5824</cp:revision>
  <dcterms:created xsi:type="dcterms:W3CDTF">2006-10-05T04:04:58Z</dcterms:created>
  <dcterms:modified xsi:type="dcterms:W3CDTF">2019-10-17T15:23:19Z</dcterms:modified>
</cp:coreProperties>
</file>