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9" r:id="rId2"/>
    <p:sldId id="360" r:id="rId3"/>
    <p:sldId id="361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7416" autoAdjust="0"/>
  </p:normalViewPr>
  <p:slideViewPr>
    <p:cSldViewPr>
      <p:cViewPr varScale="1">
        <p:scale>
          <a:sx n="152" d="100"/>
          <a:sy n="152" d="100"/>
        </p:scale>
        <p:origin x="702" y="16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9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4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86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 dirty="0"/>
              <a:t>Kafka Architecture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6732FE-6C9D-4444-AFDA-801EE5F981CB}"/>
              </a:ext>
            </a:extLst>
          </p:cNvPr>
          <p:cNvSpPr/>
          <p:nvPr/>
        </p:nvSpPr>
        <p:spPr>
          <a:xfrm>
            <a:off x="2598476" y="1203598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Producer</a:t>
            </a:r>
            <a:endParaRPr lang="ko-KR" altLang="en-US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A8D51E8-B583-4C30-AEAD-66076B895A5D}"/>
              </a:ext>
            </a:extLst>
          </p:cNvPr>
          <p:cNvSpPr/>
          <p:nvPr/>
        </p:nvSpPr>
        <p:spPr>
          <a:xfrm>
            <a:off x="1387929" y="1923678"/>
            <a:ext cx="6208407" cy="1080120"/>
          </a:xfrm>
          <a:prstGeom prst="roundRect">
            <a:avLst>
              <a:gd name="adj" fmla="val 6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dirty="0"/>
              <a:t>Kafka Cluster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5E7C-158D-49F1-8506-CEF09E8CC589}"/>
              </a:ext>
            </a:extLst>
          </p:cNvPr>
          <p:cNvSpPr/>
          <p:nvPr/>
        </p:nvSpPr>
        <p:spPr>
          <a:xfrm>
            <a:off x="1547664" y="2355726"/>
            <a:ext cx="1728192" cy="504056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Topic A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1D51EEF-881E-4D40-8D97-72F8E211014A}"/>
              </a:ext>
            </a:extLst>
          </p:cNvPr>
          <p:cNvSpPr/>
          <p:nvPr/>
        </p:nvSpPr>
        <p:spPr>
          <a:xfrm>
            <a:off x="3599892" y="2355726"/>
            <a:ext cx="1728192" cy="504056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Topic B</a:t>
            </a:r>
            <a:endParaRPr lang="ko-KR" altLang="en-US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B1E2A6-F8AC-4742-9A35-2BCFEFE7A7A2}"/>
              </a:ext>
            </a:extLst>
          </p:cNvPr>
          <p:cNvSpPr/>
          <p:nvPr/>
        </p:nvSpPr>
        <p:spPr>
          <a:xfrm>
            <a:off x="5674076" y="2355726"/>
            <a:ext cx="1728192" cy="504056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Topic C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95C71DC-3DAE-4BE3-B333-BA03C3FF760A}"/>
              </a:ext>
            </a:extLst>
          </p:cNvPr>
          <p:cNvSpPr/>
          <p:nvPr/>
        </p:nvSpPr>
        <p:spPr>
          <a:xfrm>
            <a:off x="4650704" y="1203598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Producer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DAD9F0-B585-4776-8EFF-1B3B1CDDDF15}"/>
              </a:ext>
            </a:extLst>
          </p:cNvPr>
          <p:cNvSpPr/>
          <p:nvPr/>
        </p:nvSpPr>
        <p:spPr>
          <a:xfrm>
            <a:off x="514995" y="3363838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04AF20-0AE7-4278-A777-83004129ACF2}"/>
              </a:ext>
            </a:extLst>
          </p:cNvPr>
          <p:cNvSpPr/>
          <p:nvPr/>
        </p:nvSpPr>
        <p:spPr>
          <a:xfrm>
            <a:off x="2582170" y="3363838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9B68B6-E172-4ADF-93FA-97134AB47BF3}"/>
              </a:ext>
            </a:extLst>
          </p:cNvPr>
          <p:cNvSpPr/>
          <p:nvPr/>
        </p:nvSpPr>
        <p:spPr>
          <a:xfrm>
            <a:off x="4649345" y="3363838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622663F-E44E-4474-90DF-2A71A36BD857}"/>
              </a:ext>
            </a:extLst>
          </p:cNvPr>
          <p:cNvSpPr/>
          <p:nvPr/>
        </p:nvSpPr>
        <p:spPr>
          <a:xfrm>
            <a:off x="6716520" y="3363838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CDA390-348B-470C-975B-56C3D1DDFB97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2411760" y="1635646"/>
            <a:ext cx="1050812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EBB378-955E-4C44-8205-57BBEB5A153A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flipH="1">
            <a:off x="1386951" y="2859782"/>
            <a:ext cx="1024809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FE48A09-88FB-4373-B500-CAFF6ACC8694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3462572" y="1635646"/>
            <a:ext cx="1001416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A8A4175-3FF9-47C2-805E-DA92A572AE58}"/>
              </a:ext>
            </a:extLst>
          </p:cNvPr>
          <p:cNvCxnSpPr>
            <a:cxnSpLocks/>
            <a:stCxn id="17" idx="2"/>
            <a:endCxn id="38" idx="0"/>
          </p:cNvCxnSpPr>
          <p:nvPr/>
        </p:nvCxnSpPr>
        <p:spPr>
          <a:xfrm flipH="1">
            <a:off x="3454126" y="2859782"/>
            <a:ext cx="1009862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C0BB3A0-E32A-48CF-8A5C-D34BF90A238C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>
            <a:off x="5514800" y="1635646"/>
            <a:ext cx="1023372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27ECACB-7702-4883-A512-C96F32C54BEA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>
            <a:off x="6538172" y="2859782"/>
            <a:ext cx="1050304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2F43C46-22E4-44CF-B72E-E8014A20E532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 flipH="1">
            <a:off x="5521301" y="2859782"/>
            <a:ext cx="1016871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D82B42B-F78A-4B56-9BAF-55D72F9F251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>
            <a:off x="4463988" y="2859782"/>
            <a:ext cx="1057313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05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/>
              <a:t>Partition, Consumer Group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6732FE-6C9D-4444-AFDA-801EE5F981CB}"/>
              </a:ext>
            </a:extLst>
          </p:cNvPr>
          <p:cNvSpPr/>
          <p:nvPr/>
        </p:nvSpPr>
        <p:spPr>
          <a:xfrm>
            <a:off x="2598476" y="627534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Producer A</a:t>
            </a:r>
            <a:endParaRPr lang="ko-KR" altLang="en-US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A8D51E8-B583-4C30-AEAD-66076B895A5D}"/>
              </a:ext>
            </a:extLst>
          </p:cNvPr>
          <p:cNvSpPr/>
          <p:nvPr/>
        </p:nvSpPr>
        <p:spPr>
          <a:xfrm>
            <a:off x="1387929" y="1347614"/>
            <a:ext cx="6208407" cy="2592288"/>
          </a:xfrm>
          <a:prstGeom prst="roundRect">
            <a:avLst>
              <a:gd name="adj" fmla="val 6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dirty="0"/>
              <a:t>Kafka Cluster</a:t>
            </a:r>
            <a:endParaRPr lang="ko-KR" altLang="en-US" sz="14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26FB22-B322-4962-A422-66B7AFBE198B}"/>
              </a:ext>
            </a:extLst>
          </p:cNvPr>
          <p:cNvGrpSpPr/>
          <p:nvPr/>
        </p:nvGrpSpPr>
        <p:grpSpPr>
          <a:xfrm>
            <a:off x="1547664" y="1779662"/>
            <a:ext cx="1728192" cy="2016224"/>
            <a:chOff x="1259632" y="2067694"/>
            <a:chExt cx="1728192" cy="201622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3605E7C-158D-49F1-8506-CEF09E8CC589}"/>
                </a:ext>
              </a:extLst>
            </p:cNvPr>
            <p:cNvSpPr/>
            <p:nvPr/>
          </p:nvSpPr>
          <p:spPr>
            <a:xfrm>
              <a:off x="1259632" y="2067694"/>
              <a:ext cx="1728192" cy="2016224"/>
            </a:xfrm>
            <a:prstGeom prst="roundRect">
              <a:avLst>
                <a:gd name="adj" fmla="val 748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Topic A</a:t>
              </a:r>
              <a:endParaRPr lang="ko-KR" altLang="en-US" sz="1400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2E7F032-13ED-4575-8F3C-092CC530ABC3}"/>
                </a:ext>
              </a:extLst>
            </p:cNvPr>
            <p:cNvSpPr/>
            <p:nvPr/>
          </p:nvSpPr>
          <p:spPr>
            <a:xfrm>
              <a:off x="1403648" y="2489600"/>
              <a:ext cx="1440160" cy="370182"/>
            </a:xfrm>
            <a:prstGeom prst="roundRect">
              <a:avLst>
                <a:gd name="adj" fmla="val 1410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Partition 0</a:t>
              </a:r>
              <a:endParaRPr lang="ko-KR" altLang="en-US" sz="1400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F001E3F-CC52-44A6-A024-1F8E5EEE3BE4}"/>
                </a:ext>
              </a:extLst>
            </p:cNvPr>
            <p:cNvSpPr/>
            <p:nvPr/>
          </p:nvSpPr>
          <p:spPr>
            <a:xfrm>
              <a:off x="1403648" y="3008413"/>
              <a:ext cx="1440160" cy="370182"/>
            </a:xfrm>
            <a:prstGeom prst="roundRect">
              <a:avLst>
                <a:gd name="adj" fmla="val 1410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Partition 1</a:t>
              </a:r>
              <a:endParaRPr lang="ko-KR" altLang="en-US" sz="14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BAD3D4-86BB-41B1-8177-75D80118A1C8}"/>
              </a:ext>
            </a:extLst>
          </p:cNvPr>
          <p:cNvGrpSpPr/>
          <p:nvPr/>
        </p:nvGrpSpPr>
        <p:grpSpPr>
          <a:xfrm>
            <a:off x="3599892" y="1779662"/>
            <a:ext cx="1728192" cy="2016224"/>
            <a:chOff x="1259632" y="2067694"/>
            <a:chExt cx="1728192" cy="201622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1D51EEF-881E-4D40-8D97-72F8E211014A}"/>
                </a:ext>
              </a:extLst>
            </p:cNvPr>
            <p:cNvSpPr/>
            <p:nvPr/>
          </p:nvSpPr>
          <p:spPr>
            <a:xfrm>
              <a:off x="1259632" y="2067694"/>
              <a:ext cx="1728192" cy="2016224"/>
            </a:xfrm>
            <a:prstGeom prst="roundRect">
              <a:avLst>
                <a:gd name="adj" fmla="val 748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Topic B</a:t>
              </a:r>
              <a:endParaRPr lang="ko-KR" altLang="en-US" sz="14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9E45E1E-4A30-418C-8291-338E06F96508}"/>
                </a:ext>
              </a:extLst>
            </p:cNvPr>
            <p:cNvSpPr/>
            <p:nvPr/>
          </p:nvSpPr>
          <p:spPr>
            <a:xfrm>
              <a:off x="1403648" y="2489600"/>
              <a:ext cx="1440160" cy="370182"/>
            </a:xfrm>
            <a:prstGeom prst="roundRect">
              <a:avLst>
                <a:gd name="adj" fmla="val 1410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Partition 0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7B97339-A278-426B-BE6D-3272A4FF2291}"/>
              </a:ext>
            </a:extLst>
          </p:cNvPr>
          <p:cNvGrpSpPr/>
          <p:nvPr/>
        </p:nvGrpSpPr>
        <p:grpSpPr>
          <a:xfrm>
            <a:off x="5674076" y="1779662"/>
            <a:ext cx="1728192" cy="2016224"/>
            <a:chOff x="1259632" y="2067694"/>
            <a:chExt cx="1728192" cy="201622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BB1E2A6-F8AC-4742-9A35-2BCFEFE7A7A2}"/>
                </a:ext>
              </a:extLst>
            </p:cNvPr>
            <p:cNvSpPr/>
            <p:nvPr/>
          </p:nvSpPr>
          <p:spPr>
            <a:xfrm>
              <a:off x="1259632" y="2067694"/>
              <a:ext cx="1728192" cy="2016224"/>
            </a:xfrm>
            <a:prstGeom prst="roundRect">
              <a:avLst>
                <a:gd name="adj" fmla="val 748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Topic C</a:t>
              </a:r>
              <a:endParaRPr lang="ko-KR" altLang="en-US" sz="14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FDAC04C-F226-479C-9859-26AEF1618706}"/>
                </a:ext>
              </a:extLst>
            </p:cNvPr>
            <p:cNvSpPr/>
            <p:nvPr/>
          </p:nvSpPr>
          <p:spPr>
            <a:xfrm>
              <a:off x="1403648" y="3527226"/>
              <a:ext cx="1440160" cy="370182"/>
            </a:xfrm>
            <a:prstGeom prst="roundRect">
              <a:avLst>
                <a:gd name="adj" fmla="val 1410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Partition 2</a:t>
              </a:r>
              <a:endParaRPr lang="ko-KR" altLang="en-US" sz="1400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2065A45-3266-4048-8877-6D7DD86DDD4C}"/>
                </a:ext>
              </a:extLst>
            </p:cNvPr>
            <p:cNvSpPr/>
            <p:nvPr/>
          </p:nvSpPr>
          <p:spPr>
            <a:xfrm>
              <a:off x="1403648" y="2489600"/>
              <a:ext cx="1440160" cy="370182"/>
            </a:xfrm>
            <a:prstGeom prst="roundRect">
              <a:avLst>
                <a:gd name="adj" fmla="val 1410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Partition 0</a:t>
              </a:r>
              <a:endParaRPr lang="ko-KR" altLang="en-US" sz="1400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A16C0C38-1A4E-4076-BFA7-5677521083BC}"/>
                </a:ext>
              </a:extLst>
            </p:cNvPr>
            <p:cNvSpPr/>
            <p:nvPr/>
          </p:nvSpPr>
          <p:spPr>
            <a:xfrm>
              <a:off x="1403648" y="3008413"/>
              <a:ext cx="1440160" cy="370182"/>
            </a:xfrm>
            <a:prstGeom prst="roundRect">
              <a:avLst>
                <a:gd name="adj" fmla="val 1410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Partition 1</a:t>
              </a:r>
              <a:endParaRPr lang="ko-KR" altLang="en-US" sz="1400" dirty="0"/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95C71DC-3DAE-4BE3-B333-BA03C3FF760A}"/>
              </a:ext>
            </a:extLst>
          </p:cNvPr>
          <p:cNvSpPr/>
          <p:nvPr/>
        </p:nvSpPr>
        <p:spPr>
          <a:xfrm>
            <a:off x="4650704" y="627534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Producer B</a:t>
            </a:r>
            <a:endParaRPr lang="ko-KR" altLang="en-US" sz="14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B4DDE75-056E-4249-BD12-0F81EF6C02B5}"/>
              </a:ext>
            </a:extLst>
          </p:cNvPr>
          <p:cNvSpPr/>
          <p:nvPr/>
        </p:nvSpPr>
        <p:spPr>
          <a:xfrm>
            <a:off x="251520" y="4205953"/>
            <a:ext cx="2052228" cy="886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Consumer Group A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DAD9F0-B585-4776-8EFF-1B3B1CDDDF15}"/>
              </a:ext>
            </a:extLst>
          </p:cNvPr>
          <p:cNvSpPr/>
          <p:nvPr/>
        </p:nvSpPr>
        <p:spPr>
          <a:xfrm>
            <a:off x="405678" y="4328164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Consumer A</a:t>
            </a:r>
            <a:endParaRPr lang="ko-KR" altLang="en-US" sz="14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EFA6A44-B3D5-43F1-BE2A-9B5BE681D580}"/>
              </a:ext>
            </a:extLst>
          </p:cNvPr>
          <p:cNvSpPr/>
          <p:nvPr/>
        </p:nvSpPr>
        <p:spPr>
          <a:xfrm>
            <a:off x="2501770" y="4205953"/>
            <a:ext cx="2052228" cy="886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Consumer Group B</a:t>
            </a:r>
            <a:endParaRPr lang="ko-KR" altLang="en-US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04AF20-0AE7-4278-A777-83004129ACF2}"/>
              </a:ext>
            </a:extLst>
          </p:cNvPr>
          <p:cNvSpPr/>
          <p:nvPr/>
        </p:nvSpPr>
        <p:spPr>
          <a:xfrm>
            <a:off x="2655928" y="4328164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Consumer B</a:t>
            </a:r>
            <a:endParaRPr lang="ko-KR" altLang="en-US" sz="14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230FF1A-8A8B-461A-A6A7-E411A0A0385F}"/>
              </a:ext>
            </a:extLst>
          </p:cNvPr>
          <p:cNvSpPr/>
          <p:nvPr/>
        </p:nvSpPr>
        <p:spPr>
          <a:xfrm>
            <a:off x="4752020" y="4205953"/>
            <a:ext cx="3924436" cy="886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Consumer Group C</a:t>
            </a:r>
            <a:endParaRPr lang="ko-KR" altLang="en-US" sz="14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9B68B6-E172-4ADF-93FA-97134AB47BF3}"/>
              </a:ext>
            </a:extLst>
          </p:cNvPr>
          <p:cNvSpPr/>
          <p:nvPr/>
        </p:nvSpPr>
        <p:spPr>
          <a:xfrm>
            <a:off x="4906178" y="4328164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Consumer C</a:t>
            </a:r>
            <a:endParaRPr lang="ko-KR" altLang="en-US" sz="14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622663F-E44E-4474-90DF-2A71A36BD857}"/>
              </a:ext>
            </a:extLst>
          </p:cNvPr>
          <p:cNvSpPr/>
          <p:nvPr/>
        </p:nvSpPr>
        <p:spPr>
          <a:xfrm>
            <a:off x="6804248" y="4328164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Consumer D</a:t>
            </a:r>
            <a:endParaRPr lang="ko-KR" altLang="en-US" sz="14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37954FE-ED75-4B04-B330-707801592D9F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2411760" y="1059582"/>
            <a:ext cx="1050812" cy="11419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32C35FF-43F2-4928-AF4D-11225986EF96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3462572" y="1059582"/>
            <a:ext cx="1001416" cy="11419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CAB02C9-3F14-4BCC-8B1D-445A946DFD7B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5514800" y="1059582"/>
            <a:ext cx="1023372" cy="1660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E43D067-EFC5-4361-9604-E0A658584C58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5514800" y="1059582"/>
            <a:ext cx="1023372" cy="21796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02BE40B-5F79-4FDF-B65E-130CE8274CB2}"/>
              </a:ext>
            </a:extLst>
          </p:cNvPr>
          <p:cNvCxnSpPr>
            <a:cxnSpLocks/>
            <a:stCxn id="23" idx="2"/>
            <a:endCxn id="41" idx="0"/>
          </p:cNvCxnSpPr>
          <p:nvPr/>
        </p:nvCxnSpPr>
        <p:spPr>
          <a:xfrm>
            <a:off x="6538172" y="3609376"/>
            <a:ext cx="1138032" cy="718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1E58488C-3C29-47B9-A59C-03896480B5DB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6538172" y="3090563"/>
            <a:ext cx="1138032" cy="1237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3FFE380-A151-4112-BCC2-A501527A5894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 flipH="1">
            <a:off x="1277634" y="3090563"/>
            <a:ext cx="1134126" cy="1237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E1466B0-AD3A-4D87-8168-3ED31B40A844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 flipH="1">
            <a:off x="1277634" y="2571750"/>
            <a:ext cx="1134126" cy="17564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FE3EABF-FDD9-4BF7-BF55-3A40EBCC6292}"/>
              </a:ext>
            </a:extLst>
          </p:cNvPr>
          <p:cNvCxnSpPr>
            <a:cxnSpLocks/>
            <a:stCxn id="19" idx="2"/>
            <a:endCxn id="38" idx="0"/>
          </p:cNvCxnSpPr>
          <p:nvPr/>
        </p:nvCxnSpPr>
        <p:spPr>
          <a:xfrm flipH="1">
            <a:off x="3527884" y="2571750"/>
            <a:ext cx="936104" cy="17564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C14E7C3-E3F0-4114-8328-52EC5812BB4F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flipH="1">
            <a:off x="2411760" y="1059582"/>
            <a:ext cx="1050812" cy="1660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E5603FF-361F-4F8C-86B9-B59035D725D6}"/>
              </a:ext>
            </a:extLst>
          </p:cNvPr>
          <p:cNvCxnSpPr>
            <a:cxnSpLocks/>
            <a:stCxn id="24" idx="2"/>
            <a:endCxn id="40" idx="0"/>
          </p:cNvCxnSpPr>
          <p:nvPr/>
        </p:nvCxnSpPr>
        <p:spPr>
          <a:xfrm flipH="1">
            <a:off x="5778134" y="2571750"/>
            <a:ext cx="760038" cy="17564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F0DA32C-7E98-4A65-82C7-439DE6A8B0B7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5514800" y="1059582"/>
            <a:ext cx="1023372" cy="11419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A8D51E8-B583-4C30-AEAD-66076B895A5D}"/>
              </a:ext>
            </a:extLst>
          </p:cNvPr>
          <p:cNvSpPr/>
          <p:nvPr/>
        </p:nvSpPr>
        <p:spPr>
          <a:xfrm>
            <a:off x="1387930" y="627534"/>
            <a:ext cx="6208406" cy="4032448"/>
          </a:xfrm>
          <a:prstGeom prst="roundRect">
            <a:avLst>
              <a:gd name="adj" fmla="val 435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dirty="0"/>
              <a:t>Kafka Cluster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5E7C-158D-49F1-8506-CEF09E8CC589}"/>
              </a:ext>
            </a:extLst>
          </p:cNvPr>
          <p:cNvSpPr/>
          <p:nvPr/>
        </p:nvSpPr>
        <p:spPr>
          <a:xfrm>
            <a:off x="1547664" y="1059582"/>
            <a:ext cx="1728192" cy="3456384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E7F032-13ED-4575-8F3C-092CC530ABC3}"/>
              </a:ext>
            </a:extLst>
          </p:cNvPr>
          <p:cNvSpPr/>
          <p:nvPr/>
        </p:nvSpPr>
        <p:spPr>
          <a:xfrm>
            <a:off x="1691680" y="1193456"/>
            <a:ext cx="1440160" cy="312162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Topic A /</a:t>
            </a:r>
          </a:p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070DDBB-C45F-422E-861A-975578A329CC}"/>
              </a:ext>
            </a:extLst>
          </p:cNvPr>
          <p:cNvSpPr/>
          <p:nvPr/>
        </p:nvSpPr>
        <p:spPr>
          <a:xfrm>
            <a:off x="1691680" y="1618510"/>
            <a:ext cx="1440160" cy="312162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Topic A /</a:t>
            </a:r>
          </a:p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80711-9222-475F-8F0D-50BD15568FE4}"/>
              </a:ext>
            </a:extLst>
          </p:cNvPr>
          <p:cNvSpPr/>
          <p:nvPr/>
        </p:nvSpPr>
        <p:spPr>
          <a:xfrm>
            <a:off x="1691680" y="2043564"/>
            <a:ext cx="1440160" cy="312162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Topic B /</a:t>
            </a:r>
          </a:p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B510882-3AD7-4A8A-ACA7-B7996494A18E}"/>
              </a:ext>
            </a:extLst>
          </p:cNvPr>
          <p:cNvSpPr/>
          <p:nvPr/>
        </p:nvSpPr>
        <p:spPr>
          <a:xfrm>
            <a:off x="1691680" y="2466169"/>
            <a:ext cx="1440160" cy="312162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Topic C /</a:t>
            </a:r>
          </a:p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8EDAA14-A89A-489B-B003-40355A4D2500}"/>
              </a:ext>
            </a:extLst>
          </p:cNvPr>
          <p:cNvSpPr/>
          <p:nvPr/>
        </p:nvSpPr>
        <p:spPr>
          <a:xfrm>
            <a:off x="1691680" y="2891223"/>
            <a:ext cx="1440160" cy="312162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Topic C /</a:t>
            </a:r>
          </a:p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0081DD2-33FA-46B1-8ABB-C5E63737BABF}"/>
              </a:ext>
            </a:extLst>
          </p:cNvPr>
          <p:cNvSpPr/>
          <p:nvPr/>
        </p:nvSpPr>
        <p:spPr>
          <a:xfrm>
            <a:off x="1691680" y="3316277"/>
            <a:ext cx="1440160" cy="312162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Topic C /</a:t>
            </a:r>
          </a:p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64F566C-AAA1-4C72-9FB2-52671A2E3589}"/>
              </a:ext>
            </a:extLst>
          </p:cNvPr>
          <p:cNvSpPr/>
          <p:nvPr/>
        </p:nvSpPr>
        <p:spPr>
          <a:xfrm>
            <a:off x="3635896" y="1059582"/>
            <a:ext cx="1728192" cy="3456384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 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64C36CA-B2B1-4C62-84BC-8CE2E6415074}"/>
              </a:ext>
            </a:extLst>
          </p:cNvPr>
          <p:cNvSpPr/>
          <p:nvPr/>
        </p:nvSpPr>
        <p:spPr>
          <a:xfrm>
            <a:off x="3779912" y="1193456"/>
            <a:ext cx="1440160" cy="312162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Topic A /</a:t>
            </a:r>
          </a:p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847AFD1-B7E6-4B29-BB80-578C46B9A5AC}"/>
              </a:ext>
            </a:extLst>
          </p:cNvPr>
          <p:cNvSpPr/>
          <p:nvPr/>
        </p:nvSpPr>
        <p:spPr>
          <a:xfrm>
            <a:off x="3779912" y="1618510"/>
            <a:ext cx="1440160" cy="312162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Topic A /</a:t>
            </a:r>
          </a:p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D930AF3-C251-4D74-827F-DC86C862B00C}"/>
              </a:ext>
            </a:extLst>
          </p:cNvPr>
          <p:cNvSpPr/>
          <p:nvPr/>
        </p:nvSpPr>
        <p:spPr>
          <a:xfrm>
            <a:off x="3779912" y="2043564"/>
            <a:ext cx="1440160" cy="312162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Topic B /</a:t>
            </a:r>
          </a:p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093F3AF-A4D5-42A7-93F0-6BCBA9A55EF7}"/>
              </a:ext>
            </a:extLst>
          </p:cNvPr>
          <p:cNvSpPr/>
          <p:nvPr/>
        </p:nvSpPr>
        <p:spPr>
          <a:xfrm>
            <a:off x="3779912" y="2466169"/>
            <a:ext cx="1440160" cy="312162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Topic C /</a:t>
            </a:r>
          </a:p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E7BAF05-2759-4F3B-9CFD-1F237A1F8B70}"/>
              </a:ext>
            </a:extLst>
          </p:cNvPr>
          <p:cNvSpPr/>
          <p:nvPr/>
        </p:nvSpPr>
        <p:spPr>
          <a:xfrm>
            <a:off x="3779912" y="2891223"/>
            <a:ext cx="1440160" cy="312162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Topic C /</a:t>
            </a:r>
          </a:p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CA0F0DF-F771-45A7-AE6F-EA0C6999E419}"/>
              </a:ext>
            </a:extLst>
          </p:cNvPr>
          <p:cNvSpPr/>
          <p:nvPr/>
        </p:nvSpPr>
        <p:spPr>
          <a:xfrm>
            <a:off x="3779912" y="3316277"/>
            <a:ext cx="1440160" cy="312162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Topic C /</a:t>
            </a:r>
          </a:p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0A8E561-0D52-48A1-A8B6-9F42DD083DD7}"/>
              </a:ext>
            </a:extLst>
          </p:cNvPr>
          <p:cNvSpPr/>
          <p:nvPr/>
        </p:nvSpPr>
        <p:spPr>
          <a:xfrm>
            <a:off x="5724128" y="1059582"/>
            <a:ext cx="1728192" cy="3456384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 </a:t>
            </a:r>
            <a:r>
              <a:rPr lang="en-US" altLang="ko-KR" sz="1400" dirty="0"/>
              <a:t>C</a:t>
            </a:r>
            <a:endParaRPr lang="ko-KR" altLang="en-US" sz="14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094E8F-532F-442F-B6E4-AEF302B45199}"/>
              </a:ext>
            </a:extLst>
          </p:cNvPr>
          <p:cNvSpPr/>
          <p:nvPr/>
        </p:nvSpPr>
        <p:spPr>
          <a:xfrm>
            <a:off x="5868144" y="1193456"/>
            <a:ext cx="1440160" cy="312162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Topic A /</a:t>
            </a:r>
          </a:p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CBD8317-73E4-404D-BF25-BA454EE35500}"/>
              </a:ext>
            </a:extLst>
          </p:cNvPr>
          <p:cNvSpPr/>
          <p:nvPr/>
        </p:nvSpPr>
        <p:spPr>
          <a:xfrm>
            <a:off x="5868144" y="1618510"/>
            <a:ext cx="1440160" cy="312162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Topic A /</a:t>
            </a:r>
          </a:p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4D930EB-BC46-471C-A7B6-A6B0BC36B737}"/>
              </a:ext>
            </a:extLst>
          </p:cNvPr>
          <p:cNvSpPr/>
          <p:nvPr/>
        </p:nvSpPr>
        <p:spPr>
          <a:xfrm>
            <a:off x="5868144" y="2043564"/>
            <a:ext cx="1440160" cy="312162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Topic B /</a:t>
            </a:r>
          </a:p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CB55B9F-1769-4742-9626-EA91B55F9CD0}"/>
              </a:ext>
            </a:extLst>
          </p:cNvPr>
          <p:cNvSpPr/>
          <p:nvPr/>
        </p:nvSpPr>
        <p:spPr>
          <a:xfrm>
            <a:off x="5868144" y="2466169"/>
            <a:ext cx="1440160" cy="312162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Topic C /</a:t>
            </a:r>
          </a:p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E617FFBB-A175-4D87-8F62-AFE2F1679458}"/>
              </a:ext>
            </a:extLst>
          </p:cNvPr>
          <p:cNvSpPr/>
          <p:nvPr/>
        </p:nvSpPr>
        <p:spPr>
          <a:xfrm>
            <a:off x="5868144" y="2891223"/>
            <a:ext cx="1440160" cy="312162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Topic C /</a:t>
            </a:r>
          </a:p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50D8438-7982-4C6D-A88B-7801CD2300FE}"/>
              </a:ext>
            </a:extLst>
          </p:cNvPr>
          <p:cNvSpPr/>
          <p:nvPr/>
        </p:nvSpPr>
        <p:spPr>
          <a:xfrm>
            <a:off x="5868144" y="3316277"/>
            <a:ext cx="1440160" cy="312162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Topic C /</a:t>
            </a:r>
          </a:p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10FF450-E455-4CDD-9246-557B0E07B241}"/>
              </a:ext>
            </a:extLst>
          </p:cNvPr>
          <p:cNvSpPr/>
          <p:nvPr/>
        </p:nvSpPr>
        <p:spPr>
          <a:xfrm>
            <a:off x="1691680" y="3806028"/>
            <a:ext cx="1440160" cy="349898"/>
          </a:xfrm>
          <a:prstGeom prst="roundRect">
            <a:avLst>
              <a:gd name="adj" fmla="val 1410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Zookeeper</a:t>
            </a:r>
            <a:endParaRPr lang="ko-KR" altLang="en-US" sz="12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EEACE4F-7D34-4A24-9326-72E175C885BF}"/>
              </a:ext>
            </a:extLst>
          </p:cNvPr>
          <p:cNvSpPr/>
          <p:nvPr/>
        </p:nvSpPr>
        <p:spPr>
          <a:xfrm>
            <a:off x="3779912" y="3806028"/>
            <a:ext cx="1440160" cy="349898"/>
          </a:xfrm>
          <a:prstGeom prst="roundRect">
            <a:avLst>
              <a:gd name="adj" fmla="val 1410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Zookeeper</a:t>
            </a:r>
            <a:endParaRPr lang="ko-KR" altLang="en-US" sz="12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F02F3C3-ADBA-499A-8EA9-E5AED16751BC}"/>
              </a:ext>
            </a:extLst>
          </p:cNvPr>
          <p:cNvSpPr/>
          <p:nvPr/>
        </p:nvSpPr>
        <p:spPr>
          <a:xfrm>
            <a:off x="5868144" y="3806028"/>
            <a:ext cx="1440160" cy="349898"/>
          </a:xfrm>
          <a:prstGeom prst="roundRect">
            <a:avLst>
              <a:gd name="adj" fmla="val 1410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Zookeeper</a:t>
            </a:r>
            <a:endParaRPr lang="ko-KR" altLang="en-US" sz="12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A1AECB2-35D2-425D-A059-8CED21029DBB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5220072" y="3980977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C1DEF5A-EC2A-4C6F-BF23-DC436B4AF942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3131840" y="3980977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9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32467</TotalTime>
  <Words>166</Words>
  <Application>Microsoft Office PowerPoint</Application>
  <PresentationFormat>화면 슬라이드 쇼(16:9)</PresentationFormat>
  <Paragraphs>78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Kafka Architecture</vt:lpstr>
      <vt:lpstr>Partition, Consumer Group</vt:lpstr>
      <vt:lpstr>Cluster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4766</cp:revision>
  <dcterms:created xsi:type="dcterms:W3CDTF">2006-10-05T04:04:58Z</dcterms:created>
  <dcterms:modified xsi:type="dcterms:W3CDTF">2019-02-19T00:09:51Z</dcterms:modified>
</cp:coreProperties>
</file>