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88" r:id="rId2"/>
    <p:sldId id="392" r:id="rId3"/>
    <p:sldId id="390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92" autoAdjust="0"/>
    <p:restoredTop sz="92982" autoAdjust="0"/>
  </p:normalViewPr>
  <p:slideViewPr>
    <p:cSldViewPr>
      <p:cViewPr varScale="1">
        <p:scale>
          <a:sx n="140" d="100"/>
          <a:sy n="140" d="100"/>
        </p:scale>
        <p:origin x="2736" y="138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778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874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671FA370-994F-4277-BE98-905BD092632A}"/>
              </a:ext>
            </a:extLst>
          </p:cNvPr>
          <p:cNvCxnSpPr>
            <a:cxnSpLocks/>
            <a:stCxn id="88" idx="2"/>
            <a:endCxn id="102" idx="1"/>
          </p:cNvCxnSpPr>
          <p:nvPr/>
        </p:nvCxnSpPr>
        <p:spPr>
          <a:xfrm>
            <a:off x="1093776" y="2643758"/>
            <a:ext cx="1137842" cy="5790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CED185D5-A5F3-4F45-97FA-9F85406FB7D2}"/>
              </a:ext>
            </a:extLst>
          </p:cNvPr>
          <p:cNvCxnSpPr>
            <a:cxnSpLocks/>
            <a:stCxn id="88" idx="2"/>
            <a:endCxn id="98" idx="1"/>
          </p:cNvCxnSpPr>
          <p:nvPr/>
        </p:nvCxnSpPr>
        <p:spPr>
          <a:xfrm>
            <a:off x="1093776" y="2643758"/>
            <a:ext cx="1218680" cy="50405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164554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Octavia</a:t>
            </a:r>
            <a:r>
              <a:rPr lang="ko-KR" altLang="en-US" sz="3600"/>
              <a:t> </a:t>
            </a:r>
            <a:r>
              <a:rPr lang="en-US" altLang="ko-KR" sz="3600"/>
              <a:t>Conecept</a:t>
            </a:r>
            <a:endParaRPr lang="ko-KR" altLang="en-US" sz="36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A08A566-6EB2-4D24-851F-43EE92CBB531}"/>
              </a:ext>
            </a:extLst>
          </p:cNvPr>
          <p:cNvSpPr/>
          <p:nvPr/>
        </p:nvSpPr>
        <p:spPr>
          <a:xfrm>
            <a:off x="3542048" y="843558"/>
            <a:ext cx="2016224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Load Balacner (VIP)</a:t>
            </a:r>
            <a:endParaRPr lang="ko-KR" altLang="en-US" sz="140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CCF45D8C-B26A-4D33-9CB7-DA305BF8A8A9}"/>
              </a:ext>
            </a:extLst>
          </p:cNvPr>
          <p:cNvSpPr/>
          <p:nvPr/>
        </p:nvSpPr>
        <p:spPr>
          <a:xfrm>
            <a:off x="2312456" y="1491630"/>
            <a:ext cx="1872208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Listener (Port A)</a:t>
            </a:r>
            <a:endParaRPr lang="ko-KR" altLang="en-US" sz="140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4FFFD274-0B94-4ECD-A7E5-1B5906E0119A}"/>
              </a:ext>
            </a:extLst>
          </p:cNvPr>
          <p:cNvSpPr/>
          <p:nvPr/>
        </p:nvSpPr>
        <p:spPr>
          <a:xfrm>
            <a:off x="4910200" y="1491630"/>
            <a:ext cx="1872208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Listener (Port B)</a:t>
            </a:r>
            <a:endParaRPr lang="ko-KR" altLang="en-US" sz="140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DBB324E2-7EC5-4A60-89F1-6BABC31A0544}"/>
              </a:ext>
            </a:extLst>
          </p:cNvPr>
          <p:cNvSpPr/>
          <p:nvPr/>
        </p:nvSpPr>
        <p:spPr>
          <a:xfrm>
            <a:off x="2312456" y="2211710"/>
            <a:ext cx="1872208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Pool</a:t>
            </a:r>
            <a:endParaRPr lang="ko-KR" altLang="en-US" sz="140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C7586400-3D83-42CA-868A-E18BB9F949C1}"/>
              </a:ext>
            </a:extLst>
          </p:cNvPr>
          <p:cNvSpPr/>
          <p:nvPr/>
        </p:nvSpPr>
        <p:spPr>
          <a:xfrm>
            <a:off x="4910200" y="2211710"/>
            <a:ext cx="1872208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Pool</a:t>
            </a:r>
            <a:endParaRPr lang="ko-KR" altLang="en-US" sz="140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B6DDA83-FA6D-4A12-A6B2-0967F6249B4B}"/>
              </a:ext>
            </a:extLst>
          </p:cNvPr>
          <p:cNvCxnSpPr>
            <a:cxnSpLocks/>
            <a:stCxn id="4" idx="2"/>
            <a:endCxn id="63" idx="0"/>
          </p:cNvCxnSpPr>
          <p:nvPr/>
        </p:nvCxnSpPr>
        <p:spPr>
          <a:xfrm flipH="1">
            <a:off x="3248560" y="1275606"/>
            <a:ext cx="1301600" cy="21602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6BB894FE-2B5B-4BF3-BDBE-E5CB125B7573}"/>
              </a:ext>
            </a:extLst>
          </p:cNvPr>
          <p:cNvCxnSpPr>
            <a:cxnSpLocks/>
            <a:stCxn id="4" idx="2"/>
            <a:endCxn id="64" idx="0"/>
          </p:cNvCxnSpPr>
          <p:nvPr/>
        </p:nvCxnSpPr>
        <p:spPr>
          <a:xfrm>
            <a:off x="4550160" y="1275606"/>
            <a:ext cx="1296144" cy="21602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2A0AB5DC-01B3-4FA8-83EB-A2E53F89C7E6}"/>
              </a:ext>
            </a:extLst>
          </p:cNvPr>
          <p:cNvCxnSpPr>
            <a:cxnSpLocks/>
            <a:stCxn id="63" idx="2"/>
            <a:endCxn id="65" idx="0"/>
          </p:cNvCxnSpPr>
          <p:nvPr/>
        </p:nvCxnSpPr>
        <p:spPr>
          <a:xfrm>
            <a:off x="3248560" y="1923678"/>
            <a:ext cx="0" cy="28803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69450BC-FE88-4D38-9AE7-0AF30FE2AA9E}"/>
              </a:ext>
            </a:extLst>
          </p:cNvPr>
          <p:cNvCxnSpPr>
            <a:cxnSpLocks/>
            <a:stCxn id="64" idx="2"/>
            <a:endCxn id="66" idx="0"/>
          </p:cNvCxnSpPr>
          <p:nvPr/>
        </p:nvCxnSpPr>
        <p:spPr>
          <a:xfrm>
            <a:off x="5846304" y="1923678"/>
            <a:ext cx="0" cy="28803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D0FAA2BE-C766-42F6-917C-91D43EBF56F3}"/>
              </a:ext>
            </a:extLst>
          </p:cNvPr>
          <p:cNvSpPr/>
          <p:nvPr/>
        </p:nvSpPr>
        <p:spPr>
          <a:xfrm>
            <a:off x="157672" y="2211710"/>
            <a:ext cx="1872208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Health Monitor</a:t>
            </a:r>
            <a:endParaRPr lang="ko-KR" altLang="en-US" sz="1400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2198DB55-28C8-4458-8CC4-74F7347417EF}"/>
              </a:ext>
            </a:extLst>
          </p:cNvPr>
          <p:cNvSpPr/>
          <p:nvPr/>
        </p:nvSpPr>
        <p:spPr>
          <a:xfrm>
            <a:off x="7070440" y="2211710"/>
            <a:ext cx="1872208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Health Monitor</a:t>
            </a:r>
            <a:endParaRPr lang="ko-KR" altLang="en-US" sz="1400"/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BD90D319-CC36-4F18-B03E-75FF27AEEFBB}"/>
              </a:ext>
            </a:extLst>
          </p:cNvPr>
          <p:cNvCxnSpPr>
            <a:cxnSpLocks/>
            <a:stCxn id="88" idx="3"/>
            <a:endCxn id="65" idx="1"/>
          </p:cNvCxnSpPr>
          <p:nvPr/>
        </p:nvCxnSpPr>
        <p:spPr>
          <a:xfrm>
            <a:off x="2029880" y="2427734"/>
            <a:ext cx="28257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3AE94F98-C915-40D4-BF23-9AB5DEB595F2}"/>
              </a:ext>
            </a:extLst>
          </p:cNvPr>
          <p:cNvCxnSpPr>
            <a:cxnSpLocks/>
            <a:stCxn id="66" idx="3"/>
            <a:endCxn id="89" idx="1"/>
          </p:cNvCxnSpPr>
          <p:nvPr/>
        </p:nvCxnSpPr>
        <p:spPr>
          <a:xfrm>
            <a:off x="6782408" y="2427734"/>
            <a:ext cx="2880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21A00689-59DA-4CC3-A572-41282FBE0E0D}"/>
              </a:ext>
            </a:extLst>
          </p:cNvPr>
          <p:cNvSpPr/>
          <p:nvPr/>
        </p:nvSpPr>
        <p:spPr>
          <a:xfrm>
            <a:off x="2312456" y="2931790"/>
            <a:ext cx="1872208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Member</a:t>
            </a:r>
            <a:endParaRPr lang="ko-KR" altLang="en-US" sz="1400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AD7F9D60-78A8-498E-B293-6791202C51F8}"/>
              </a:ext>
            </a:extLst>
          </p:cNvPr>
          <p:cNvSpPr/>
          <p:nvPr/>
        </p:nvSpPr>
        <p:spPr>
          <a:xfrm>
            <a:off x="2231618" y="3006737"/>
            <a:ext cx="1872208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Member</a:t>
            </a:r>
            <a:endParaRPr lang="ko-KR" altLang="en-US" sz="1400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E357D4B8-3356-4306-838C-70EECDC6640D}"/>
              </a:ext>
            </a:extLst>
          </p:cNvPr>
          <p:cNvSpPr/>
          <p:nvPr/>
        </p:nvSpPr>
        <p:spPr>
          <a:xfrm>
            <a:off x="2136879" y="3075806"/>
            <a:ext cx="1872208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Member</a:t>
            </a:r>
            <a:endParaRPr lang="ko-KR" altLang="en-US" sz="1400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FBB28FA7-2F80-4C7D-B973-C5B7A0A17292}"/>
              </a:ext>
            </a:extLst>
          </p:cNvPr>
          <p:cNvSpPr/>
          <p:nvPr/>
        </p:nvSpPr>
        <p:spPr>
          <a:xfrm>
            <a:off x="4897723" y="2931790"/>
            <a:ext cx="1872208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Member</a:t>
            </a:r>
            <a:endParaRPr lang="ko-KR" altLang="en-US" sz="1400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B19F00BC-6A96-4181-A93D-71272EE0550E}"/>
              </a:ext>
            </a:extLst>
          </p:cNvPr>
          <p:cNvSpPr/>
          <p:nvPr/>
        </p:nvSpPr>
        <p:spPr>
          <a:xfrm>
            <a:off x="4805244" y="3003798"/>
            <a:ext cx="1872208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Member</a:t>
            </a:r>
            <a:endParaRPr lang="ko-KR" altLang="en-US" sz="1400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FC85F43A-D9E0-45F6-AA15-75ED054695B1}"/>
              </a:ext>
            </a:extLst>
          </p:cNvPr>
          <p:cNvSpPr/>
          <p:nvPr/>
        </p:nvSpPr>
        <p:spPr>
          <a:xfrm>
            <a:off x="4716016" y="3075806"/>
            <a:ext cx="1872208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Member</a:t>
            </a:r>
            <a:endParaRPr lang="ko-KR" altLang="en-US" sz="1400"/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71375363-EE66-4AA5-9814-018148CBEB7B}"/>
              </a:ext>
            </a:extLst>
          </p:cNvPr>
          <p:cNvCxnSpPr>
            <a:cxnSpLocks/>
            <a:stCxn id="65" idx="2"/>
            <a:endCxn id="103" idx="0"/>
          </p:cNvCxnSpPr>
          <p:nvPr/>
        </p:nvCxnSpPr>
        <p:spPr>
          <a:xfrm flipH="1">
            <a:off x="3072983" y="2643758"/>
            <a:ext cx="175577" cy="4320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4D9E8671-9F42-4512-B9C6-BD68E4D0CE21}"/>
              </a:ext>
            </a:extLst>
          </p:cNvPr>
          <p:cNvCxnSpPr>
            <a:cxnSpLocks/>
            <a:stCxn id="65" idx="2"/>
            <a:endCxn id="98" idx="0"/>
          </p:cNvCxnSpPr>
          <p:nvPr/>
        </p:nvCxnSpPr>
        <p:spPr>
          <a:xfrm>
            <a:off x="3248560" y="2643758"/>
            <a:ext cx="0" cy="28803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05D41A83-15BE-460D-B400-F57F54A14FEF}"/>
              </a:ext>
            </a:extLst>
          </p:cNvPr>
          <p:cNvCxnSpPr>
            <a:cxnSpLocks/>
            <a:stCxn id="65" idx="2"/>
            <a:endCxn id="102" idx="0"/>
          </p:cNvCxnSpPr>
          <p:nvPr/>
        </p:nvCxnSpPr>
        <p:spPr>
          <a:xfrm flipH="1">
            <a:off x="3167722" y="2643758"/>
            <a:ext cx="80838" cy="3629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6755A87F-936B-459D-ACFC-50CB43ED0357}"/>
              </a:ext>
            </a:extLst>
          </p:cNvPr>
          <p:cNvCxnSpPr>
            <a:cxnSpLocks/>
            <a:stCxn id="66" idx="2"/>
            <a:endCxn id="112" idx="0"/>
          </p:cNvCxnSpPr>
          <p:nvPr/>
        </p:nvCxnSpPr>
        <p:spPr>
          <a:xfrm flipH="1">
            <a:off x="5652120" y="2643758"/>
            <a:ext cx="194184" cy="4320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494666C5-6AA7-4C24-9B01-E8CC975AA4DD}"/>
              </a:ext>
            </a:extLst>
          </p:cNvPr>
          <p:cNvCxnSpPr>
            <a:cxnSpLocks/>
            <a:stCxn id="66" idx="2"/>
            <a:endCxn id="110" idx="0"/>
          </p:cNvCxnSpPr>
          <p:nvPr/>
        </p:nvCxnSpPr>
        <p:spPr>
          <a:xfrm flipH="1">
            <a:off x="5741348" y="2643758"/>
            <a:ext cx="104956" cy="3600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B93FB6D3-0B9F-4ADF-B51E-7BBD505A74E1}"/>
              </a:ext>
            </a:extLst>
          </p:cNvPr>
          <p:cNvCxnSpPr>
            <a:cxnSpLocks/>
            <a:stCxn id="66" idx="2"/>
            <a:endCxn id="108" idx="0"/>
          </p:cNvCxnSpPr>
          <p:nvPr/>
        </p:nvCxnSpPr>
        <p:spPr>
          <a:xfrm flipH="1">
            <a:off x="5833827" y="2643758"/>
            <a:ext cx="12477" cy="28803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F70CD878-DE31-4A1C-948E-3A9FB9C59B34}"/>
              </a:ext>
            </a:extLst>
          </p:cNvPr>
          <p:cNvCxnSpPr>
            <a:cxnSpLocks/>
            <a:stCxn id="88" idx="2"/>
            <a:endCxn id="103" idx="1"/>
          </p:cNvCxnSpPr>
          <p:nvPr/>
        </p:nvCxnSpPr>
        <p:spPr>
          <a:xfrm>
            <a:off x="1093776" y="2643758"/>
            <a:ext cx="1043103" cy="6480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20F4A630-C016-4C7E-91AF-5EDB7A587CC4}"/>
              </a:ext>
            </a:extLst>
          </p:cNvPr>
          <p:cNvCxnSpPr>
            <a:cxnSpLocks/>
            <a:stCxn id="88" idx="2"/>
            <a:endCxn id="103" idx="1"/>
          </p:cNvCxnSpPr>
          <p:nvPr/>
        </p:nvCxnSpPr>
        <p:spPr>
          <a:xfrm>
            <a:off x="1093776" y="2643758"/>
            <a:ext cx="1043103" cy="6480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C4173C80-5B3E-4AB8-9565-529B8C350860}"/>
              </a:ext>
            </a:extLst>
          </p:cNvPr>
          <p:cNvCxnSpPr>
            <a:cxnSpLocks/>
            <a:stCxn id="89" idx="2"/>
            <a:endCxn id="112" idx="3"/>
          </p:cNvCxnSpPr>
          <p:nvPr/>
        </p:nvCxnSpPr>
        <p:spPr>
          <a:xfrm flipH="1">
            <a:off x="6588224" y="2643758"/>
            <a:ext cx="1418320" cy="6480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BD6A43D2-5F92-4311-8BD0-172614A5463E}"/>
              </a:ext>
            </a:extLst>
          </p:cNvPr>
          <p:cNvCxnSpPr>
            <a:cxnSpLocks/>
            <a:stCxn id="89" idx="2"/>
            <a:endCxn id="108" idx="3"/>
          </p:cNvCxnSpPr>
          <p:nvPr/>
        </p:nvCxnSpPr>
        <p:spPr>
          <a:xfrm flipH="1">
            <a:off x="6769931" y="2643758"/>
            <a:ext cx="1236613" cy="50405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70DE19DD-B05C-4DFA-B2AF-04CFBBD6A7FE}"/>
              </a:ext>
            </a:extLst>
          </p:cNvPr>
          <p:cNvCxnSpPr>
            <a:cxnSpLocks/>
            <a:stCxn id="89" idx="2"/>
            <a:endCxn id="110" idx="3"/>
          </p:cNvCxnSpPr>
          <p:nvPr/>
        </p:nvCxnSpPr>
        <p:spPr>
          <a:xfrm flipH="1">
            <a:off x="6677452" y="2643758"/>
            <a:ext cx="1329092" cy="5760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8E64634D-7A34-46FC-A726-2904DFA6B64D}"/>
              </a:ext>
            </a:extLst>
          </p:cNvPr>
          <p:cNvCxnSpPr>
            <a:cxnSpLocks/>
            <a:stCxn id="88" idx="2"/>
            <a:endCxn id="103" idx="1"/>
          </p:cNvCxnSpPr>
          <p:nvPr/>
        </p:nvCxnSpPr>
        <p:spPr>
          <a:xfrm>
            <a:off x="1093776" y="2643758"/>
            <a:ext cx="1043103" cy="6480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901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F39DA53-753E-4FF2-A65C-53225B76659D}"/>
              </a:ext>
            </a:extLst>
          </p:cNvPr>
          <p:cNvSpPr/>
          <p:nvPr/>
        </p:nvSpPr>
        <p:spPr>
          <a:xfrm>
            <a:off x="2267744" y="771550"/>
            <a:ext cx="3096344" cy="3528392"/>
          </a:xfrm>
          <a:prstGeom prst="roundRect">
            <a:avLst>
              <a:gd name="adj" fmla="val 413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Compute Node</a:t>
            </a:r>
            <a:endParaRPr lang="ko-KR" altLang="en-US" sz="14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164554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Octavia</a:t>
            </a:r>
            <a:r>
              <a:rPr lang="ko-KR" altLang="en-US" sz="3600"/>
              <a:t> </a:t>
            </a:r>
            <a:r>
              <a:rPr lang="en-US" altLang="ko-KR" sz="3600"/>
              <a:t>Architecture</a:t>
            </a:r>
            <a:endParaRPr lang="ko-KR" altLang="en-US" sz="36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A08A566-6EB2-4D24-851F-43EE92CBB531}"/>
              </a:ext>
            </a:extLst>
          </p:cNvPr>
          <p:cNvSpPr/>
          <p:nvPr/>
        </p:nvSpPr>
        <p:spPr>
          <a:xfrm>
            <a:off x="2411760" y="915566"/>
            <a:ext cx="2808312" cy="1224136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Amphora (Active) </a:t>
            </a:r>
            <a:endParaRPr lang="ko-KR" altLang="en-US" sz="140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C70EECE-43C6-4985-B6DA-A214D1DE9ADA}"/>
              </a:ext>
            </a:extLst>
          </p:cNvPr>
          <p:cNvSpPr/>
          <p:nvPr/>
        </p:nvSpPr>
        <p:spPr>
          <a:xfrm>
            <a:off x="5724128" y="771550"/>
            <a:ext cx="3096344" cy="3528392"/>
          </a:xfrm>
          <a:prstGeom prst="roundRect">
            <a:avLst>
              <a:gd name="adj" fmla="val 413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Compute Node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054287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3289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33904</TotalTime>
  <Words>41</Words>
  <Application>Microsoft Office PowerPoint</Application>
  <PresentationFormat>화면 슬라이드 쇼(16:9)</PresentationFormat>
  <Paragraphs>20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Octavia Conecept</vt:lpstr>
      <vt:lpstr>Octavia Architecture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5316</cp:revision>
  <dcterms:created xsi:type="dcterms:W3CDTF">2006-10-05T04:04:58Z</dcterms:created>
  <dcterms:modified xsi:type="dcterms:W3CDTF">2020-03-27T13:48:11Z</dcterms:modified>
</cp:coreProperties>
</file>