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4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Federation Hierarchical  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344676" y="2609478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2000860" y="26002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2CB7AC-2E5B-4BFA-A0D2-101C43F9D12C}"/>
              </a:ext>
            </a:extLst>
          </p:cNvPr>
          <p:cNvSpPr/>
          <p:nvPr/>
        </p:nvSpPr>
        <p:spPr>
          <a:xfrm>
            <a:off x="2000860" y="1851670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EA22EE-7803-470F-B149-90C79D951716}"/>
              </a:ext>
            </a:extLst>
          </p:cNvPr>
          <p:cNvSpPr/>
          <p:nvPr/>
        </p:nvSpPr>
        <p:spPr>
          <a:xfrm>
            <a:off x="3657044" y="26002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58767E-675D-4D84-AC1E-8B4EB4E87B1F}"/>
              </a:ext>
            </a:extLst>
          </p:cNvPr>
          <p:cNvSpPr/>
          <p:nvPr/>
        </p:nvSpPr>
        <p:spPr>
          <a:xfrm>
            <a:off x="5381458" y="23557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066E389-9A56-4F3C-BBAE-6EEE5A2747C3}"/>
              </a:ext>
            </a:extLst>
          </p:cNvPr>
          <p:cNvSpPr/>
          <p:nvPr/>
        </p:nvSpPr>
        <p:spPr>
          <a:xfrm>
            <a:off x="7469690" y="2355726"/>
            <a:ext cx="1278774" cy="777478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FC60C8-8282-450A-90AB-14B17396063F}"/>
              </a:ext>
            </a:extLst>
          </p:cNvPr>
          <p:cNvCxnSpPr>
            <a:cxnSpLocks/>
          </p:cNvCxnSpPr>
          <p:nvPr/>
        </p:nvCxnSpPr>
        <p:spPr>
          <a:xfrm>
            <a:off x="5169212" y="1779662"/>
            <a:ext cx="0" cy="20162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ED1BDBE-24B9-495A-A9DC-AC0FA862F562}"/>
              </a:ext>
            </a:extLst>
          </p:cNvPr>
          <p:cNvSpPr/>
          <p:nvPr/>
        </p:nvSpPr>
        <p:spPr>
          <a:xfrm>
            <a:off x="525960" y="2609478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F54F9EA-65CA-4D4C-B721-98AC2E29DF54}"/>
              </a:ext>
            </a:extLst>
          </p:cNvPr>
          <p:cNvSpPr/>
          <p:nvPr/>
        </p:nvSpPr>
        <p:spPr>
          <a:xfrm>
            <a:off x="2182926" y="26002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38DF01-F758-432B-A00B-6C8BD89BE25D}"/>
              </a:ext>
            </a:extLst>
          </p:cNvPr>
          <p:cNvSpPr/>
          <p:nvPr/>
        </p:nvSpPr>
        <p:spPr>
          <a:xfrm>
            <a:off x="3838322" y="26002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35C8578-2FE2-4A5A-9E60-FB9968853B28}"/>
              </a:ext>
            </a:extLst>
          </p:cNvPr>
          <p:cNvSpPr/>
          <p:nvPr/>
        </p:nvSpPr>
        <p:spPr>
          <a:xfrm>
            <a:off x="5568044" y="23557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1297E78-3139-4EFA-A848-92FD4C762C3F}"/>
              </a:ext>
            </a:extLst>
          </p:cNvPr>
          <p:cNvSpPr/>
          <p:nvPr/>
        </p:nvSpPr>
        <p:spPr>
          <a:xfrm>
            <a:off x="7650974" y="2355726"/>
            <a:ext cx="916206" cy="29728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/federate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58476E-45E7-4669-895D-7D782753A4C4}"/>
              </a:ext>
            </a:extLst>
          </p:cNvPr>
          <p:cNvCxnSpPr>
            <a:cxnSpLocks/>
            <a:stCxn id="51" idx="0"/>
            <a:endCxn id="43" idx="2"/>
          </p:cNvCxnSpPr>
          <p:nvPr/>
        </p:nvCxnSpPr>
        <p:spPr>
          <a:xfrm flipV="1">
            <a:off x="984063" y="2378844"/>
            <a:ext cx="1656184" cy="2306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259395-6A93-4EE4-B113-AE5E20E61F6B}"/>
              </a:ext>
            </a:extLst>
          </p:cNvPr>
          <p:cNvCxnSpPr>
            <a:cxnSpLocks/>
            <a:stCxn id="52" idx="0"/>
            <a:endCxn id="43" idx="2"/>
          </p:cNvCxnSpPr>
          <p:nvPr/>
        </p:nvCxnSpPr>
        <p:spPr>
          <a:xfrm flipH="1" flipV="1">
            <a:off x="2640247" y="2378844"/>
            <a:ext cx="782" cy="2213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E503DAD-93B9-4062-B2B5-3D1D0BC34122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flipH="1" flipV="1">
            <a:off x="2640247" y="2378844"/>
            <a:ext cx="1656178" cy="2213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E461967-1FA2-4EC9-914D-E8A96C711BA1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>
            <a:off x="6484250" y="2504368"/>
            <a:ext cx="985440" cy="240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552F3E6-6DDF-4C03-B716-632376BA617D}"/>
              </a:ext>
            </a:extLst>
          </p:cNvPr>
          <p:cNvCxnSpPr>
            <a:cxnSpLocks/>
            <a:stCxn id="55" idx="1"/>
            <a:endCxn id="45" idx="3"/>
          </p:cNvCxnSpPr>
          <p:nvPr/>
        </p:nvCxnSpPr>
        <p:spPr>
          <a:xfrm flipH="1">
            <a:off x="6660232" y="2504368"/>
            <a:ext cx="990742" cy="240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95B25-2B92-48DF-A680-66E7EFC67C82}"/>
              </a:ext>
            </a:extLst>
          </p:cNvPr>
          <p:cNvSpPr txBox="1"/>
          <p:nvPr/>
        </p:nvSpPr>
        <p:spPr>
          <a:xfrm>
            <a:off x="1751943" y="3363838"/>
            <a:ext cx="17766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Hierarchical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3B9121-0D64-4EFB-9CCB-F83A815E9831}"/>
              </a:ext>
            </a:extLst>
          </p:cNvPr>
          <p:cNvSpPr txBox="1"/>
          <p:nvPr/>
        </p:nvSpPr>
        <p:spPr>
          <a:xfrm>
            <a:off x="6186008" y="3147814"/>
            <a:ext cx="17766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Cross-service</a:t>
            </a:r>
          </a:p>
        </p:txBody>
      </p:sp>
    </p:spTree>
    <p:extLst>
      <p:ext uri="{BB962C8B-B14F-4D97-AF65-F5344CB8AC3E}">
        <p14:creationId xmlns:p14="http://schemas.microsoft.com/office/powerpoint/2010/main" val="42197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43471</TotalTime>
  <Words>27</Words>
  <Application>Microsoft Office PowerPoint</Application>
  <PresentationFormat>화면 슬라이드 쇼(16:9)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Federation Hierarchical 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5522</cp:revision>
  <dcterms:created xsi:type="dcterms:W3CDTF">2006-10-05T04:04:58Z</dcterms:created>
  <dcterms:modified xsi:type="dcterms:W3CDTF">2020-01-12T12:14:17Z</dcterms:modified>
</cp:coreProperties>
</file>