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57" r:id="rId2"/>
    <p:sldId id="358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6" autoAdjust="0"/>
    <p:restoredTop sz="91442" autoAdjust="0"/>
  </p:normalViewPr>
  <p:slideViewPr>
    <p:cSldViewPr>
      <p:cViewPr>
        <p:scale>
          <a:sx n="125" d="100"/>
          <a:sy n="125" d="100"/>
        </p:scale>
        <p:origin x="-1254" y="28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4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7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</p:cNvCxnSpPr>
          <p:nvPr/>
        </p:nvCxnSpPr>
        <p:spPr>
          <a:xfrm>
            <a:off x="2554008" y="933047"/>
            <a:ext cx="0" cy="4014967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SSL Handshake with no session id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32162" y="555526"/>
            <a:ext cx="1443694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dirty="0" err="1"/>
              <a:t>SSL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6547731" y="933047"/>
            <a:ext cx="0" cy="4014967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5149" y="555526"/>
            <a:ext cx="1665164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dirty="0" err="1"/>
              <a:t>SSL</a:t>
            </a:r>
            <a:r>
              <a:rPr lang="en-US" altLang="ko-KR" dirty="0"/>
              <a:t> Server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554008" y="1202242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4541" y="954777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1. Client </a:t>
            </a:r>
            <a:r>
              <a:rPr lang="en-US" altLang="ko-KR" sz="1100" dirty="0"/>
              <a:t>hello</a:t>
            </a:r>
            <a:endParaRPr lang="ko-KR" altLang="en-US" sz="1100" dirty="0"/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 flipH="1">
            <a:off x="2554008" y="1493501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54539" y="1253972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2. Server </a:t>
            </a:r>
            <a:r>
              <a:rPr lang="en-US" altLang="ko-KR" sz="1100" dirty="0"/>
              <a:t>hello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E80DC9F-9923-4F26-B693-EBC87DB1CE27}"/>
              </a:ext>
            </a:extLst>
          </p:cNvPr>
          <p:cNvCxnSpPr>
            <a:cxnSpLocks/>
          </p:cNvCxnSpPr>
          <p:nvPr/>
        </p:nvCxnSpPr>
        <p:spPr>
          <a:xfrm flipH="1">
            <a:off x="2554008" y="1788687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94F729B-379B-4653-B3B4-E0CE68964F4C}"/>
              </a:ext>
            </a:extLst>
          </p:cNvPr>
          <p:cNvSpPr txBox="1"/>
          <p:nvPr/>
        </p:nvSpPr>
        <p:spPr>
          <a:xfrm>
            <a:off x="2917968" y="1550160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3. Server certificate (Optional)</a:t>
            </a:r>
            <a:endParaRPr lang="en-US" altLang="ko-KR" sz="11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E327FFC-11F2-47BB-BB81-71D688D585D7}"/>
              </a:ext>
            </a:extLst>
          </p:cNvPr>
          <p:cNvCxnSpPr>
            <a:cxnSpLocks/>
          </p:cNvCxnSpPr>
          <p:nvPr/>
        </p:nvCxnSpPr>
        <p:spPr>
          <a:xfrm flipH="1">
            <a:off x="2554008" y="2371374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5C4A01C-9E5E-4F58-B561-9BB389256B27}"/>
              </a:ext>
            </a:extLst>
          </p:cNvPr>
          <p:cNvSpPr txBox="1"/>
          <p:nvPr/>
        </p:nvSpPr>
        <p:spPr>
          <a:xfrm>
            <a:off x="2954539" y="2131845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5. Server hello done</a:t>
            </a:r>
            <a:endParaRPr lang="en-US" altLang="ko-KR" sz="11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9FA9947-4719-41E6-95DB-DCCA789F6C97}"/>
              </a:ext>
            </a:extLst>
          </p:cNvPr>
          <p:cNvCxnSpPr>
            <a:cxnSpLocks/>
          </p:cNvCxnSpPr>
          <p:nvPr/>
        </p:nvCxnSpPr>
        <p:spPr>
          <a:xfrm flipH="1">
            <a:off x="2554008" y="6338669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FBD6DBB-8D81-4556-A8B6-6870395055BB}"/>
              </a:ext>
            </a:extLst>
          </p:cNvPr>
          <p:cNvSpPr txBox="1"/>
          <p:nvPr/>
        </p:nvSpPr>
        <p:spPr>
          <a:xfrm>
            <a:off x="2917968" y="6100142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5. Server hello done</a:t>
            </a:r>
            <a:endParaRPr lang="en-US" altLang="ko-KR" sz="11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9891AFB-9156-427A-8543-7BB3A8A9C9E6}"/>
              </a:ext>
            </a:extLst>
          </p:cNvPr>
          <p:cNvCxnSpPr/>
          <p:nvPr/>
        </p:nvCxnSpPr>
        <p:spPr>
          <a:xfrm>
            <a:off x="2554008" y="2661144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2811A8-A851-48FF-93C0-66CCAB421337}"/>
              </a:ext>
            </a:extLst>
          </p:cNvPr>
          <p:cNvSpPr txBox="1"/>
          <p:nvPr/>
        </p:nvSpPr>
        <p:spPr>
          <a:xfrm>
            <a:off x="2954541" y="2422617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6. Client certificate (Optional) </a:t>
            </a:r>
            <a:endParaRPr lang="ko-KR" altLang="en-US" sz="11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DA4906D-07DC-4DE6-A86A-B5D11F151D8B}"/>
              </a:ext>
            </a:extLst>
          </p:cNvPr>
          <p:cNvCxnSpPr>
            <a:cxnSpLocks/>
          </p:cNvCxnSpPr>
          <p:nvPr/>
        </p:nvCxnSpPr>
        <p:spPr>
          <a:xfrm flipH="1">
            <a:off x="2554008" y="2080594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F1A670D-8814-4CE0-86EB-15EB50C8933B}"/>
              </a:ext>
            </a:extLst>
          </p:cNvPr>
          <p:cNvSpPr txBox="1"/>
          <p:nvPr/>
        </p:nvSpPr>
        <p:spPr>
          <a:xfrm>
            <a:off x="2917968" y="1842067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4. Server key (Optional)</a:t>
            </a:r>
            <a:endParaRPr lang="en-US" altLang="ko-KR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69273A2-7BF0-4651-95E2-1818B874A510}"/>
              </a:ext>
            </a:extLst>
          </p:cNvPr>
          <p:cNvCxnSpPr/>
          <p:nvPr/>
        </p:nvCxnSpPr>
        <p:spPr>
          <a:xfrm>
            <a:off x="2554008" y="2954420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CB65787-1943-491F-9EE6-687435E76CB7}"/>
              </a:ext>
            </a:extLst>
          </p:cNvPr>
          <p:cNvSpPr txBox="1"/>
          <p:nvPr/>
        </p:nvSpPr>
        <p:spPr>
          <a:xfrm>
            <a:off x="2954541" y="2715893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7. Client key (Pre-master key)</a:t>
            </a:r>
            <a:endParaRPr lang="ko-KR" altLang="en-US" sz="11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73E7F8E-ACC3-4152-A16D-B15756D81FE5}"/>
              </a:ext>
            </a:extLst>
          </p:cNvPr>
          <p:cNvCxnSpPr/>
          <p:nvPr/>
        </p:nvCxnSpPr>
        <p:spPr>
          <a:xfrm>
            <a:off x="2554008" y="3245619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77B5788-FC26-4BF1-9A4A-B35A06086490}"/>
              </a:ext>
            </a:extLst>
          </p:cNvPr>
          <p:cNvSpPr txBox="1"/>
          <p:nvPr/>
        </p:nvSpPr>
        <p:spPr>
          <a:xfrm>
            <a:off x="2954541" y="3007092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8. Client certificate verification (Optional)</a:t>
            </a:r>
            <a:endParaRPr lang="ko-KR" altLang="en-US" sz="11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94325AA-AB75-44F0-9F2D-213706D9840B}"/>
              </a:ext>
            </a:extLst>
          </p:cNvPr>
          <p:cNvCxnSpPr/>
          <p:nvPr/>
        </p:nvCxnSpPr>
        <p:spPr>
          <a:xfrm>
            <a:off x="2547829" y="3533600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DD5CDE2-131D-40A5-9F71-78FDA27CA543}"/>
              </a:ext>
            </a:extLst>
          </p:cNvPr>
          <p:cNvSpPr txBox="1"/>
          <p:nvPr/>
        </p:nvSpPr>
        <p:spPr>
          <a:xfrm>
            <a:off x="2948362" y="3295073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8. Change cipher spec</a:t>
            </a:r>
            <a:endParaRPr lang="ko-KR" altLang="en-US" sz="1100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E400A8A-FF7C-4A75-9F67-A1F83E81BDDD}"/>
              </a:ext>
            </a:extLst>
          </p:cNvPr>
          <p:cNvCxnSpPr/>
          <p:nvPr/>
        </p:nvCxnSpPr>
        <p:spPr>
          <a:xfrm>
            <a:off x="2554008" y="3824380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8754042-8D1C-45CF-9349-6D386CCAC557}"/>
              </a:ext>
            </a:extLst>
          </p:cNvPr>
          <p:cNvSpPr txBox="1"/>
          <p:nvPr/>
        </p:nvSpPr>
        <p:spPr>
          <a:xfrm>
            <a:off x="2954541" y="3585853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9. Client finish</a:t>
            </a:r>
            <a:endParaRPr lang="ko-KR" altLang="en-US" sz="11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93BCCF4-E01A-44C6-8782-42051C54257B}"/>
              </a:ext>
            </a:extLst>
          </p:cNvPr>
          <p:cNvCxnSpPr/>
          <p:nvPr/>
        </p:nvCxnSpPr>
        <p:spPr>
          <a:xfrm>
            <a:off x="2547829" y="4112283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B00122-7477-4434-A379-93470BC63028}"/>
              </a:ext>
            </a:extLst>
          </p:cNvPr>
          <p:cNvSpPr txBox="1"/>
          <p:nvPr/>
        </p:nvSpPr>
        <p:spPr>
          <a:xfrm>
            <a:off x="2948362" y="3873756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10. Change cipher spec</a:t>
            </a:r>
            <a:endParaRPr lang="ko-KR" altLang="en-US" sz="1100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462EE50-3860-4BF9-8B5B-9E9C6F8DEF5B}"/>
              </a:ext>
            </a:extLst>
          </p:cNvPr>
          <p:cNvCxnSpPr/>
          <p:nvPr/>
        </p:nvCxnSpPr>
        <p:spPr>
          <a:xfrm>
            <a:off x="2554008" y="4403063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1F040DA-CEF1-4CF3-A39F-3C18BFE737F3}"/>
              </a:ext>
            </a:extLst>
          </p:cNvPr>
          <p:cNvCxnSpPr/>
          <p:nvPr/>
        </p:nvCxnSpPr>
        <p:spPr>
          <a:xfrm>
            <a:off x="2554008" y="4812317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BF6C344-CEEC-4BED-8EAC-BC32A20073DD}"/>
              </a:ext>
            </a:extLst>
          </p:cNvPr>
          <p:cNvSpPr txBox="1"/>
          <p:nvPr/>
        </p:nvSpPr>
        <p:spPr>
          <a:xfrm>
            <a:off x="2954541" y="4164536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11. Client finish</a:t>
            </a:r>
            <a:endParaRPr lang="ko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88113C-C756-4D18-A2F2-B401F3084479}"/>
              </a:ext>
            </a:extLst>
          </p:cNvPr>
          <p:cNvSpPr txBox="1"/>
          <p:nvPr/>
        </p:nvSpPr>
        <p:spPr>
          <a:xfrm>
            <a:off x="2954541" y="4573790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12. App data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8578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</p:cNvCxnSpPr>
          <p:nvPr/>
        </p:nvCxnSpPr>
        <p:spPr>
          <a:xfrm>
            <a:off x="2554008" y="933047"/>
            <a:ext cx="0" cy="2430791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SSL Handshake with session id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32162" y="555526"/>
            <a:ext cx="1443694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dirty="0" err="1"/>
              <a:t>SSL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6547731" y="933047"/>
            <a:ext cx="0" cy="2430791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5149" y="555526"/>
            <a:ext cx="1665164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dirty="0" err="1"/>
              <a:t>SSL</a:t>
            </a:r>
            <a:r>
              <a:rPr lang="en-US" altLang="ko-KR" dirty="0"/>
              <a:t> Server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554008" y="1202242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4541" y="954777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1. Client </a:t>
            </a:r>
            <a:r>
              <a:rPr lang="en-US" altLang="ko-KR" sz="1100" dirty="0"/>
              <a:t>hello</a:t>
            </a:r>
            <a:endParaRPr lang="ko-KR" altLang="en-US" sz="1100" dirty="0"/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 flipH="1">
            <a:off x="2554008" y="1493501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54539" y="1253972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2. Server </a:t>
            </a:r>
            <a:r>
              <a:rPr lang="en-US" altLang="ko-KR" sz="1100" dirty="0"/>
              <a:t>hello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9FA9947-4719-41E6-95DB-DCCA789F6C97}"/>
              </a:ext>
            </a:extLst>
          </p:cNvPr>
          <p:cNvCxnSpPr>
            <a:cxnSpLocks/>
          </p:cNvCxnSpPr>
          <p:nvPr/>
        </p:nvCxnSpPr>
        <p:spPr>
          <a:xfrm flipH="1">
            <a:off x="2554008" y="6338669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FBD6DBB-8D81-4556-A8B6-6870395055BB}"/>
              </a:ext>
            </a:extLst>
          </p:cNvPr>
          <p:cNvSpPr txBox="1"/>
          <p:nvPr/>
        </p:nvSpPr>
        <p:spPr>
          <a:xfrm>
            <a:off x="2917968" y="6100142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5. Server hello done</a:t>
            </a:r>
            <a:endParaRPr lang="en-US" altLang="ko-KR" sz="11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94325AA-AB75-44F0-9F2D-213706D9840B}"/>
              </a:ext>
            </a:extLst>
          </p:cNvPr>
          <p:cNvCxnSpPr/>
          <p:nvPr/>
        </p:nvCxnSpPr>
        <p:spPr>
          <a:xfrm>
            <a:off x="2547829" y="1778402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DD5CDE2-131D-40A5-9F71-78FDA27CA543}"/>
              </a:ext>
            </a:extLst>
          </p:cNvPr>
          <p:cNvSpPr txBox="1"/>
          <p:nvPr/>
        </p:nvSpPr>
        <p:spPr>
          <a:xfrm>
            <a:off x="2948362" y="1539875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3. Change cipher spec</a:t>
            </a:r>
            <a:endParaRPr lang="ko-KR" altLang="en-US" sz="1100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E400A8A-FF7C-4A75-9F67-A1F83E81BDDD}"/>
              </a:ext>
            </a:extLst>
          </p:cNvPr>
          <p:cNvCxnSpPr/>
          <p:nvPr/>
        </p:nvCxnSpPr>
        <p:spPr>
          <a:xfrm>
            <a:off x="2554008" y="2069182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8754042-8D1C-45CF-9349-6D386CCAC557}"/>
              </a:ext>
            </a:extLst>
          </p:cNvPr>
          <p:cNvSpPr txBox="1"/>
          <p:nvPr/>
        </p:nvSpPr>
        <p:spPr>
          <a:xfrm>
            <a:off x="2954541" y="1830655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4. Client finish</a:t>
            </a:r>
            <a:endParaRPr lang="ko-KR" altLang="en-US" sz="11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93BCCF4-E01A-44C6-8782-42051C54257B}"/>
              </a:ext>
            </a:extLst>
          </p:cNvPr>
          <p:cNvCxnSpPr/>
          <p:nvPr/>
        </p:nvCxnSpPr>
        <p:spPr>
          <a:xfrm>
            <a:off x="2547829" y="2357085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B00122-7477-4434-A379-93470BC63028}"/>
              </a:ext>
            </a:extLst>
          </p:cNvPr>
          <p:cNvSpPr txBox="1"/>
          <p:nvPr/>
        </p:nvSpPr>
        <p:spPr>
          <a:xfrm>
            <a:off x="2948362" y="2118558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5. Change cipher spec</a:t>
            </a:r>
            <a:endParaRPr lang="ko-KR" altLang="en-US" sz="1100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462EE50-3860-4BF9-8B5B-9E9C6F8DEF5B}"/>
              </a:ext>
            </a:extLst>
          </p:cNvPr>
          <p:cNvCxnSpPr/>
          <p:nvPr/>
        </p:nvCxnSpPr>
        <p:spPr>
          <a:xfrm>
            <a:off x="2554008" y="2647865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1F040DA-CEF1-4CF3-A39F-3C18BFE737F3}"/>
              </a:ext>
            </a:extLst>
          </p:cNvPr>
          <p:cNvCxnSpPr/>
          <p:nvPr/>
        </p:nvCxnSpPr>
        <p:spPr>
          <a:xfrm>
            <a:off x="2554008" y="3218637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BF6C344-CEEC-4BED-8EAC-BC32A20073DD}"/>
              </a:ext>
            </a:extLst>
          </p:cNvPr>
          <p:cNvSpPr txBox="1"/>
          <p:nvPr/>
        </p:nvSpPr>
        <p:spPr>
          <a:xfrm>
            <a:off x="2954541" y="2409338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6. Client finish</a:t>
            </a:r>
            <a:endParaRPr lang="ko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88113C-C756-4D18-A2F2-B401F3084479}"/>
              </a:ext>
            </a:extLst>
          </p:cNvPr>
          <p:cNvSpPr txBox="1"/>
          <p:nvPr/>
        </p:nvSpPr>
        <p:spPr>
          <a:xfrm>
            <a:off x="2954541" y="2980110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7. App data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0014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32295</TotalTime>
  <Words>133</Words>
  <Application>Microsoft Office PowerPoint</Application>
  <PresentationFormat>화면 슬라이드 쇼(16:9)</PresentationFormat>
  <Paragraphs>30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SSL Handshake with no session id</vt:lpstr>
      <vt:lpstr>SSL Handshake with session id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4822</cp:revision>
  <dcterms:created xsi:type="dcterms:W3CDTF">2006-10-05T04:04:58Z</dcterms:created>
  <dcterms:modified xsi:type="dcterms:W3CDTF">2018-10-14T16:05:37Z</dcterms:modified>
</cp:coreProperties>
</file>