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>
        <p:scale>
          <a:sx n="150" d="100"/>
          <a:sy n="150" d="100"/>
        </p:scale>
        <p:origin x="-972" y="-13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Master-Slave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A758B7-4B44-4AC0-9408-B24E94C221DA}"/>
              </a:ext>
            </a:extLst>
          </p:cNvPr>
          <p:cNvSpPr/>
          <p:nvPr/>
        </p:nvSpPr>
        <p:spPr>
          <a:xfrm>
            <a:off x="2771803" y="1822511"/>
            <a:ext cx="3600394" cy="569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HAProxy</a:t>
            </a:r>
          </a:p>
          <a:p>
            <a:pPr algn="ctr"/>
            <a:r>
              <a:rPr lang="en-US" altLang="ko-KR" sz="1400"/>
              <a:t>Master (RW) Port : X / Slave (RO) Port : Y</a:t>
            </a:r>
            <a:endParaRPr lang="ko-KR" altLang="en-US" sz="16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138380-A716-4968-8D2A-9B5CC5C97B32}"/>
              </a:ext>
            </a:extLst>
          </p:cNvPr>
          <p:cNvGrpSpPr/>
          <p:nvPr/>
        </p:nvGrpSpPr>
        <p:grpSpPr>
          <a:xfrm>
            <a:off x="1205880" y="4191932"/>
            <a:ext cx="6732240" cy="360040"/>
            <a:chOff x="2330751" y="2391730"/>
            <a:chExt cx="6732240" cy="36004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4B58AD-7A2C-4094-BE1D-8E02AE6FB0CE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CEB5E63-3A29-46FB-ADFE-4E41A0E777C9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C84CB79-AE14-47F3-9B7A-7ABA55F1045D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7579-5D8A-447B-8ECC-B50A76E8122E}"/>
              </a:ext>
            </a:extLst>
          </p:cNvPr>
          <p:cNvSpPr/>
          <p:nvPr/>
        </p:nvSpPr>
        <p:spPr>
          <a:xfrm>
            <a:off x="3617894" y="1059582"/>
            <a:ext cx="190821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DCB8E8-381B-4CE1-857D-FF1C0FDB4931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159986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54F7B2-7171-464C-80CE-C5842174C32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215998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B3BA8D-631B-41E2-9299-CABEFC614A6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2159986" y="3111812"/>
            <a:ext cx="241201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261DB3-04A7-439E-B765-4FA3B9AB5DA6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57225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3C3C7A4-3C54-4175-A644-8E613E3F5E2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3365866" y="3831892"/>
            <a:ext cx="120638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92B4B8-F560-47DF-AA43-A2CA372B43B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4572000" y="3111812"/>
            <a:ext cx="25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C9A36A-8535-4412-A0F0-68CC0A97A24D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577813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4E445A-5501-4150-B73E-10210C28C0F6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4572000" y="3111812"/>
            <a:ext cx="241201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76BC85-4924-4739-B74C-3BCFAEA836C6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H="1" flipV="1">
            <a:off x="336586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ACA779-3C36-48BE-AB43-10AE8EDCD0E8}"/>
              </a:ext>
            </a:extLst>
          </p:cNvPr>
          <p:cNvGrpSpPr/>
          <p:nvPr/>
        </p:nvGrpSpPr>
        <p:grpSpPr>
          <a:xfrm>
            <a:off x="2411760" y="3471852"/>
            <a:ext cx="4320480" cy="360040"/>
            <a:chOff x="2330751" y="2391730"/>
            <a:chExt cx="4320480" cy="3600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4F20640-1ADF-4540-AB1F-977968FD3D51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B1FA0AA-FDAB-4E4B-9DB9-4F3283C6ECAD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0F7A96-C716-4178-A106-8D22C4E0525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3365866" y="3111812"/>
            <a:ext cx="1206134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96C7D69-FB38-445F-B132-E7211A5F18C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72000" y="3111812"/>
            <a:ext cx="1206134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25BAAE-6BC0-40B6-8272-AB9846F9B51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4572000" y="2391732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B509F1-3F7C-4BCB-8865-8C690AD30313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4572000" y="1419622"/>
            <a:ext cx="0" cy="402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221779-D9BA-47E3-9567-6C64C962150C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365866" y="2391732"/>
            <a:ext cx="120613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E6A385-1639-4469-88C4-ED916234A0D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572000" y="2391732"/>
            <a:ext cx="120613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6E699C-45F4-4890-A07E-9CB4BA3CCF40}"/>
              </a:ext>
            </a:extLst>
          </p:cNvPr>
          <p:cNvSpPr/>
          <p:nvPr/>
        </p:nvSpPr>
        <p:spPr>
          <a:xfrm>
            <a:off x="3617894" y="2751772"/>
            <a:ext cx="1908212" cy="36004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Redis - Master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618B5B-81C8-49C9-89CB-ED1ACC87FB39}"/>
              </a:ext>
            </a:extLst>
          </p:cNvPr>
          <p:cNvGrpSpPr/>
          <p:nvPr/>
        </p:nvGrpSpPr>
        <p:grpSpPr>
          <a:xfrm>
            <a:off x="1205880" y="3693778"/>
            <a:ext cx="6732240" cy="648072"/>
            <a:chOff x="2330751" y="2391730"/>
            <a:chExt cx="6732240" cy="3600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5945861-6106-4E53-95A1-55E89FE6EB05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– Slave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B5A7AAF-09AE-449A-86FE-DF43A0E6885F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0 ~ 5461</a:t>
              </a:r>
              <a:endParaRPr lang="ko-KR" altLang="en-US" sz="16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9A4996-DE25-41E5-86FC-FC064C33C0F2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– Slave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sz="1600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EC2231-30C2-4B03-9747-FDE4247006F0}"/>
              </a:ext>
            </a:extLst>
          </p:cNvPr>
          <p:cNvCxnSpPr>
            <a:stCxn id="7" idx="0"/>
            <a:endCxn id="21" idx="2"/>
          </p:cNvCxnSpPr>
          <p:nvPr/>
        </p:nvCxnSpPr>
        <p:spPr>
          <a:xfrm flipH="1" flipV="1">
            <a:off x="2159859" y="3124439"/>
            <a:ext cx="127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01C345-7D12-48C5-83CB-06634994CAC6}"/>
              </a:ext>
            </a:extLst>
          </p:cNvPr>
          <p:cNvCxnSpPr>
            <a:cxnSpLocks/>
          </p:cNvCxnSpPr>
          <p:nvPr/>
        </p:nvCxnSpPr>
        <p:spPr>
          <a:xfrm flipV="1">
            <a:off x="4499992" y="3024752"/>
            <a:ext cx="0" cy="6794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F46013-5A7F-41FD-AA45-9447CF8B35BD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H="1" flipV="1">
            <a:off x="6983760" y="3124439"/>
            <a:ext cx="25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B4CCB9-EF85-4577-ABEC-942A0BF6A06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72000" y="1995686"/>
            <a:ext cx="25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5EE6D38-2A56-4A85-9B4B-534BF55FB64F}"/>
              </a:ext>
            </a:extLst>
          </p:cNvPr>
          <p:cNvGrpSpPr/>
          <p:nvPr/>
        </p:nvGrpSpPr>
        <p:grpSpPr>
          <a:xfrm>
            <a:off x="1205753" y="2565025"/>
            <a:ext cx="6732113" cy="559414"/>
            <a:chOff x="1205753" y="2664712"/>
            <a:chExt cx="6732113" cy="3600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B9B36-2D0C-417F-BDD8-20CFE40B71F7}"/>
                </a:ext>
              </a:extLst>
            </p:cNvPr>
            <p:cNvSpPr/>
            <p:nvPr/>
          </p:nvSpPr>
          <p:spPr>
            <a:xfrm>
              <a:off x="602965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– Master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210653-BDA5-455F-A78B-8734230D1BDB}"/>
                </a:ext>
              </a:extLst>
            </p:cNvPr>
            <p:cNvSpPr/>
            <p:nvPr/>
          </p:nvSpPr>
          <p:spPr>
            <a:xfrm>
              <a:off x="1205753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– Master</a:t>
              </a:r>
            </a:p>
            <a:p>
              <a:pPr algn="ctr"/>
              <a:r>
                <a:rPr lang="en-US" altLang="ko-KR" sz="1600" dirty="0"/>
                <a:t>0 ~ 5461 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ADF6BE0-24AF-4841-96D1-23F68BA6ACF1}"/>
                </a:ext>
              </a:extLst>
            </p:cNvPr>
            <p:cNvSpPr/>
            <p:nvPr/>
          </p:nvSpPr>
          <p:spPr>
            <a:xfrm>
              <a:off x="361789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– Master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dirty="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FEAE21-56EE-4C50-8765-79F2DAC0B65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159986" y="1995686"/>
            <a:ext cx="241201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35BB13-30D8-48AC-99CB-4E61ED3BDFED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2159859" y="1995686"/>
            <a:ext cx="2412141" cy="56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86C88B1-4130-4DA0-8955-4D2DAEFB9764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572000" y="1995686"/>
            <a:ext cx="2411760" cy="56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1BCCF3-7E7E-44FF-8137-1F81B78C7A3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72000" y="1995686"/>
            <a:ext cx="241201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96B0FA1-76F3-46B2-85A1-8B360CD71C1D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2159859" y="3124439"/>
            <a:ext cx="2338058" cy="5649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22BCD3-581E-4C2A-9EF3-BA72D5A4E5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2159859" y="3124439"/>
            <a:ext cx="4824155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B57142-92FC-47AF-AFA8-0B5C4AD058A0}"/>
              </a:ext>
            </a:extLst>
          </p:cNvPr>
          <p:cNvCxnSpPr>
            <a:cxnSpLocks/>
          </p:cNvCxnSpPr>
          <p:nvPr/>
        </p:nvCxnSpPr>
        <p:spPr>
          <a:xfrm flipV="1">
            <a:off x="2165936" y="3139466"/>
            <a:ext cx="2348514" cy="536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9CC5448-ACF1-4095-80B5-63605B4CDCF5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V="1">
            <a:off x="2159986" y="3124439"/>
            <a:ext cx="482377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5137A6F-1DA0-4CA0-A730-67BEEDFAAE06}"/>
              </a:ext>
            </a:extLst>
          </p:cNvPr>
          <p:cNvCxnSpPr>
            <a:cxnSpLocks/>
          </p:cNvCxnSpPr>
          <p:nvPr/>
        </p:nvCxnSpPr>
        <p:spPr>
          <a:xfrm flipH="1" flipV="1">
            <a:off x="4487597" y="3127731"/>
            <a:ext cx="2484338" cy="536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FAA5983-A0CC-4BF0-9E0A-DFAA1707D2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500033" y="3124439"/>
            <a:ext cx="2483727" cy="5606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B11ACE4-6E37-40E5-970F-6BFECC62DBBB}"/>
              </a:ext>
            </a:extLst>
          </p:cNvPr>
          <p:cNvGrpSpPr/>
          <p:nvPr/>
        </p:nvGrpSpPr>
        <p:grpSpPr>
          <a:xfrm>
            <a:off x="3617894" y="1226852"/>
            <a:ext cx="1908212" cy="768834"/>
            <a:chOff x="3617894" y="1347614"/>
            <a:chExt cx="1908212" cy="76883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2BE6FB-C498-40F0-B20F-95561AFAB976}"/>
                </a:ext>
              </a:extLst>
            </p:cNvPr>
            <p:cNvSpPr/>
            <p:nvPr/>
          </p:nvSpPr>
          <p:spPr>
            <a:xfrm>
              <a:off x="3617894" y="1347614"/>
              <a:ext cx="1908212" cy="7688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Client</a:t>
              </a:r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DE21721-CCF0-4C7C-9FFA-84DB359054EC}"/>
                </a:ext>
              </a:extLst>
            </p:cNvPr>
            <p:cNvSpPr/>
            <p:nvPr/>
          </p:nvSpPr>
          <p:spPr>
            <a:xfrm>
              <a:off x="3707904" y="1730514"/>
              <a:ext cx="1728192" cy="293071"/>
            </a:xfrm>
            <a:prstGeom prst="roundRect">
              <a:avLst>
                <a:gd name="adj" fmla="val 270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Cluster Lib</a:t>
              </a:r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1013CC-BE82-49FF-859B-68C5C97FA545}"/>
              </a:ext>
            </a:extLst>
          </p:cNvPr>
          <p:cNvSpPr/>
          <p:nvPr/>
        </p:nvSpPr>
        <p:spPr>
          <a:xfrm>
            <a:off x="930656" y="3217302"/>
            <a:ext cx="1728192" cy="293071"/>
          </a:xfrm>
          <a:prstGeom prst="roundRect">
            <a:avLst>
              <a:gd name="adj" fmla="val 270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gossip</a:t>
            </a:r>
            <a:endParaRPr lang="ko-KR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41542</TotalTime>
  <Words>73</Words>
  <Application>Microsoft Office PowerPoint</Application>
  <PresentationFormat>화면 슬라이드 쇼(16:9)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Master-Slave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5207</cp:revision>
  <dcterms:created xsi:type="dcterms:W3CDTF">2006-10-05T04:04:58Z</dcterms:created>
  <dcterms:modified xsi:type="dcterms:W3CDTF">2019-02-10T04:49:14Z</dcterms:modified>
</cp:coreProperties>
</file>