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422" r:id="rId3"/>
    <p:sldId id="421" r:id="rId4"/>
    <p:sldId id="420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9533" autoAdjust="0"/>
  </p:normalViewPr>
  <p:slideViewPr>
    <p:cSldViewPr>
      <p:cViewPr varScale="1">
        <p:scale>
          <a:sx n="135" d="100"/>
          <a:sy n="135" d="100"/>
        </p:scale>
        <p:origin x="289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4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90233" y="3653849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C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B25F86-05DC-407F-90DD-04ED6C730F7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005CCA-DCAC-45BD-B2B8-13CDBAAA9E56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3DDCD0-51CD-4681-8E86-7A45FF507A71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6698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8CFE79-8801-41D3-81B3-801F40F4DA6A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5A408D-E1D7-4B42-A937-E1E6DF0849A5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 Mirroring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A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0" name="모서리가 둥근 직사각형 35">
            <a:extLst>
              <a:ext uri="{FF2B5EF4-FFF2-40B4-BE49-F238E27FC236}">
                <a16:creationId xmlns:a16="http://schemas.microsoft.com/office/drawing/2014/main" id="{D09B8607-FF5F-4732-A127-D4A6AD0E7DF5}"/>
              </a:ext>
            </a:extLst>
          </p:cNvPr>
          <p:cNvSpPr/>
          <p:nvPr/>
        </p:nvSpPr>
        <p:spPr>
          <a:xfrm>
            <a:off x="6440243" y="3820935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Slave</a:t>
            </a:r>
            <a:endParaRPr lang="ko-KR" altLang="en-US" sz="10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BB5ECD-EA32-4D17-A49D-91EC3367ABCE}"/>
              </a:ext>
            </a:extLst>
          </p:cNvPr>
          <p:cNvSpPr/>
          <p:nvPr/>
        </p:nvSpPr>
        <p:spPr>
          <a:xfrm>
            <a:off x="65529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68247D-7E53-456E-ADB5-3A9CB48DD9CD}"/>
              </a:ext>
            </a:extLst>
          </p:cNvPr>
          <p:cNvSpPr/>
          <p:nvPr/>
        </p:nvSpPr>
        <p:spPr>
          <a:xfrm>
            <a:off x="705224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811687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 A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2570138" y="2968599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881759" y="2717368"/>
            <a:ext cx="392960" cy="1150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Master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69" idx="3"/>
          </p:cNvCxnSpPr>
          <p:nvPr/>
        </p:nvCxnSpPr>
        <p:spPr>
          <a:xfrm flipV="1">
            <a:off x="3806977" y="3867896"/>
            <a:ext cx="137889" cy="3134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2674235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48EECC-A909-4565-B8EE-B59F24EC33CB}"/>
              </a:ext>
            </a:extLst>
          </p:cNvPr>
          <p:cNvSpPr txBox="1"/>
          <p:nvPr/>
        </p:nvSpPr>
        <p:spPr>
          <a:xfrm>
            <a:off x="4427984" y="415592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B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609D0-3AF6-4CFE-8E41-0E802EF8AF32}"/>
              </a:ext>
            </a:extLst>
          </p:cNvPr>
          <p:cNvCxnSpPr>
            <a:cxnSpLocks/>
            <a:stCxn id="60" idx="1"/>
            <a:endCxn id="78" idx="3"/>
          </p:cNvCxnSpPr>
          <p:nvPr/>
        </p:nvCxnSpPr>
        <p:spPr>
          <a:xfrm flipH="1">
            <a:off x="3806977" y="4181343"/>
            <a:ext cx="2633266" cy="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190233" y="127560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A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190233" y="2466476"/>
            <a:ext cx="846263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184987" y="3653849"/>
            <a:ext cx="851510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 C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176952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5694839" y="1096758"/>
            <a:ext cx="137889" cy="5388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85359F-212C-478F-B8CD-F53C7CC4B0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184860" y="1457164"/>
            <a:ext cx="1894772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FDFB46-6D97-4574-A384-790431C18707}"/>
              </a:ext>
            </a:extLst>
          </p:cNvPr>
          <p:cNvSpPr txBox="1"/>
          <p:nvPr/>
        </p:nvSpPr>
        <p:spPr>
          <a:xfrm>
            <a:off x="4367980" y="163564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A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 flipV="1">
            <a:off x="5832728" y="1526837"/>
            <a:ext cx="2357505" cy="10881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B19250-A6CD-4B10-8022-4BAD35334B58}"/>
              </a:ext>
            </a:extLst>
          </p:cNvPr>
          <p:cNvCxnSpPr>
            <a:cxnSpLocks/>
            <a:stCxn id="69" idx="1"/>
            <a:endCxn id="71" idx="1"/>
          </p:cNvCxnSpPr>
          <p:nvPr/>
        </p:nvCxnSpPr>
        <p:spPr>
          <a:xfrm flipV="1">
            <a:off x="1274719" y="3329005"/>
            <a:ext cx="92008" cy="538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733B2F-41BB-44C4-90C7-B43D84D690FC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5153388" y="3867896"/>
            <a:ext cx="2670147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21A41D0-2BDB-4617-8015-C4321E6E0DE9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823535" y="3867896"/>
            <a:ext cx="361452" cy="371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E5173C1-C81A-4CE2-ABF3-E0792AC415BB}"/>
              </a:ext>
            </a:extLst>
          </p:cNvPr>
          <p:cNvCxnSpPr>
            <a:cxnSpLocks/>
            <a:stCxn id="69" idx="3"/>
            <a:endCxn id="51" idx="1"/>
          </p:cNvCxnSpPr>
          <p:nvPr/>
        </p:nvCxnSpPr>
        <p:spPr>
          <a:xfrm>
            <a:off x="3944866" y="3867896"/>
            <a:ext cx="120852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440243" y="2968599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552904" y="307619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stCxn id="69" idx="3"/>
            <a:endCxn id="88" idx="1"/>
          </p:cNvCxnSpPr>
          <p:nvPr/>
        </p:nvCxnSpPr>
        <p:spPr>
          <a:xfrm flipV="1">
            <a:off x="3944866" y="2717707"/>
            <a:ext cx="4245367" cy="1150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7052244" y="307619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FFD30D-8823-4CF5-B9D7-4E8DC336596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079632" y="1457164"/>
            <a:ext cx="1983313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525433"/>
            <a:ext cx="8944974" cy="4471342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B</a:t>
                </a:r>
                <a:endParaRPr lang="ko-KR" altLang="en-US" sz="12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95972" y="4155926"/>
              <a:ext cx="1428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Queue B 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  <a:stCxn id="60" idx="1"/>
              <a:endCxn id="78" idx="3"/>
            </p:cNvCxnSpPr>
            <p:nvPr/>
          </p:nvCxnSpPr>
          <p:spPr>
            <a:xfrm flipH="1">
              <a:off x="3462591" y="4181343"/>
              <a:ext cx="3485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5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1082829"/>
            <a:ext cx="8944974" cy="3937193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 - Disk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Queue A</a:t>
                </a:r>
                <a:endParaRPr lang="ko-KR" altLang="en-US" sz="10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 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A</a:t>
                </a:r>
                <a:endParaRPr lang="ko-KR" altLang="en-US" sz="10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23964" y="4156534"/>
              <a:ext cx="1428156" cy="3495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592" y="4155926"/>
              <a:ext cx="348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45125</TotalTime>
  <Words>257</Words>
  <Application>Microsoft Office PowerPoint</Application>
  <PresentationFormat>화면 슬라이드 쇼(16:9)</PresentationFormat>
  <Paragraphs>127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RabbitMQ Cluster</vt:lpstr>
      <vt:lpstr>RabbitMQ Cluster Mirroring</vt:lpstr>
      <vt:lpstr>PowerPoint 프레젠테이션</vt:lpstr>
      <vt:lpstr>RabbitMQ Cluster</vt:lpstr>
      <vt:lpstr>RabbitMQ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5759</cp:revision>
  <dcterms:created xsi:type="dcterms:W3CDTF">2006-10-05T04:04:58Z</dcterms:created>
  <dcterms:modified xsi:type="dcterms:W3CDTF">2019-03-09T05:50:38Z</dcterms:modified>
</cp:coreProperties>
</file>