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6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stCxn id="4" idx="2"/>
          </p:cNvCxnSpPr>
          <p:nvPr/>
        </p:nvCxnSpPr>
        <p:spPr>
          <a:xfrm>
            <a:off x="2319059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8525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547731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197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319058" y="2237523"/>
            <a:ext cx="422867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</a:t>
            </a:r>
            <a:r>
              <a:rPr lang="en-US" altLang="ko-KR" sz="1100" dirty="0" smtClean="0"/>
              <a:t>/chat </a:t>
            </a:r>
            <a:r>
              <a:rPr lang="en-US" altLang="ko-KR" sz="1100" dirty="0"/>
              <a:t>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 smtClean="0"/>
              <a:t>ssup2.com</a:t>
            </a:r>
            <a:endParaRPr lang="en-US" altLang="ko-KR" sz="1100" dirty="0" smtClean="0"/>
          </a:p>
          <a:p>
            <a:r>
              <a:rPr lang="en-US" altLang="ko-KR" sz="1100" dirty="0" smtClean="0"/>
              <a:t>Upgrade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websocket</a:t>
            </a:r>
            <a:endParaRPr lang="en-US" altLang="ko-KR" sz="1100" dirty="0" smtClean="0"/>
          </a:p>
          <a:p>
            <a:r>
              <a:rPr lang="en-US" altLang="ko-KR" sz="1100" dirty="0" smtClean="0"/>
              <a:t>Connection: Upgrade</a:t>
            </a:r>
          </a:p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-Key: </a:t>
            </a:r>
            <a:r>
              <a:rPr lang="en-US" altLang="ko-KR" sz="1100" dirty="0" err="1"/>
              <a:t>x3JJHMbDL1EzLkh9GBhXDw</a:t>
            </a:r>
            <a:r>
              <a:rPr lang="en-US" altLang="ko-KR" sz="1100" dirty="0"/>
              <a:t>== </a:t>
            </a:r>
            <a:endParaRPr lang="en-US" altLang="ko-KR" sz="1100" dirty="0" smtClean="0"/>
          </a:p>
          <a:p>
            <a:r>
              <a:rPr lang="en-US" altLang="ko-KR" sz="1100" dirty="0" smtClean="0"/>
              <a:t>Sec-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-Protocol</a:t>
            </a:r>
            <a:r>
              <a:rPr lang="en-US" altLang="ko-KR" sz="1100" dirty="0"/>
              <a:t>: chat </a:t>
            </a:r>
            <a:endParaRPr lang="en-US" altLang="ko-KR" sz="1100" dirty="0" smtClean="0"/>
          </a:p>
          <a:p>
            <a:r>
              <a:rPr lang="en-US" altLang="ko-KR" sz="1100" dirty="0" smtClean="0"/>
              <a:t>Sec-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-Version</a:t>
            </a:r>
            <a:r>
              <a:rPr lang="en-US" altLang="ko-KR" sz="1100" dirty="0"/>
              <a:t>: 13 </a:t>
            </a:r>
            <a:endParaRPr lang="en-US" altLang="ko-KR" sz="1100" dirty="0" smtClean="0"/>
          </a:p>
          <a:p>
            <a:r>
              <a:rPr lang="en-US" altLang="ko-KR" sz="1100" dirty="0" smtClean="0"/>
              <a:t>Origin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https://</a:t>
            </a:r>
            <a:r>
              <a:rPr lang="en-US" altLang="ko-KR" sz="1100" dirty="0" err="1" smtClean="0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319058" y="3363838"/>
            <a:ext cx="422867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362742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Switching Protocols</a:t>
            </a:r>
          </a:p>
          <a:p>
            <a:r>
              <a:rPr lang="en-US" altLang="ko-KR" sz="1100" dirty="0"/>
              <a:t>Upgrade: </a:t>
            </a:r>
            <a:r>
              <a:rPr lang="en-US" altLang="ko-KR" sz="1100" dirty="0" err="1"/>
              <a:t>websocket</a:t>
            </a:r>
            <a:endParaRPr lang="en-US" altLang="ko-KR" sz="1100" dirty="0"/>
          </a:p>
          <a:p>
            <a:r>
              <a:rPr lang="en-US" altLang="ko-KR" sz="1100" dirty="0"/>
              <a:t>Connection: Upgrade</a:t>
            </a:r>
          </a:p>
          <a:p>
            <a:r>
              <a:rPr lang="en-US" altLang="ko-KR" sz="1100" dirty="0" smtClean="0"/>
              <a:t>Sec-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-Accept: </a:t>
            </a:r>
            <a:r>
              <a:rPr lang="en-US" altLang="ko-KR" sz="1100" dirty="0" err="1" smtClean="0"/>
              <a:t>HSmrc0sMlYUkAGmm5OPpG2HaGWk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 smtClean="0"/>
              <a:t>Sec-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-Protocol: chat</a:t>
            </a:r>
            <a:endParaRPr lang="en-US" altLang="ko-KR" sz="11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19058" y="3688075"/>
            <a:ext cx="422867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48694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 smtClean="0"/>
              <a:t>Sec-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 smtClean="0"/>
              <a:t>base64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SHA</a:t>
            </a:r>
            <a:r>
              <a:rPr lang="en-US" altLang="ko-KR" sz="1100" dirty="0" smtClean="0"/>
              <a:t>-1(</a:t>
            </a:r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  <a:endParaRPr lang="en-US" altLang="ko-KR" sz="1100" dirty="0" smtClean="0"/>
          </a:p>
          <a:p>
            <a:r>
              <a:rPr lang="en-US" altLang="ko-KR" sz="1100" dirty="0" smtClean="0"/>
              <a:t>   + CONCATENATE(</a:t>
            </a:r>
            <a:r>
              <a:rPr lang="en-US" altLang="ko-KR" sz="1100" dirty="0" err="1" smtClean="0"/>
              <a:t>258EAFA5-E914-47DA-95CA-C5AB0DC85B11</a:t>
            </a:r>
            <a:r>
              <a:rPr lang="en-US" altLang="ko-KR" sz="1100" dirty="0" smtClean="0"/>
              <a:t>)))</a:t>
            </a:r>
          </a:p>
          <a:p>
            <a:r>
              <a:rPr lang="en-US" altLang="ko-KR" sz="1100" dirty="0" smtClean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319059" y="3832091"/>
            <a:ext cx="422867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19059" y="3976107"/>
            <a:ext cx="422867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49548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32143</TotalTime>
  <Words>58</Words>
  <Application>Microsoft Office PowerPoint</Application>
  <PresentationFormat>화면 슬라이드 쇼(16:9)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4720</cp:revision>
  <dcterms:created xsi:type="dcterms:W3CDTF">2006-10-05T04:04:58Z</dcterms:created>
  <dcterms:modified xsi:type="dcterms:W3CDTF">2017-12-11T08:03:51Z</dcterms:modified>
</cp:coreProperties>
</file>