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>
        <p:scale>
          <a:sx n="150" d="100"/>
          <a:sy n="150" d="100"/>
        </p:scale>
        <p:origin x="-732" y="-19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547664" y="1203598"/>
            <a:ext cx="2520652" cy="313752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smtClean="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xmlns="" id="{0FB88AC0-5E25-4C22-9F9F-FF062E2DDB6A}"/>
              </a:ext>
            </a:extLst>
          </p:cNvPr>
          <p:cNvSpPr/>
          <p:nvPr/>
        </p:nvSpPr>
        <p:spPr>
          <a:xfrm>
            <a:off x="1655862" y="1297304"/>
            <a:ext cx="2304256" cy="2611772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 smtClean="0"/>
              <a:t>c</a:t>
            </a:r>
            <a:r>
              <a:rPr lang="en-US" altLang="ko-KR" sz="1400" b="1" dirty="0" smtClean="0"/>
              <a:t>alico-node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 dirty="0" smtClean="0"/>
              <a:t>(Host Network 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1769452" y="2769934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xmlns="" id="{07DA784D-B34A-413D-A378-7A7B113637C1}"/>
              </a:ext>
            </a:extLst>
          </p:cNvPr>
          <p:cNvSpPr/>
          <p:nvPr/>
        </p:nvSpPr>
        <p:spPr>
          <a:xfrm>
            <a:off x="1769452" y="1416230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xmlns="" id="{2EBEE14D-89BD-4822-AD15-7105D7141912}"/>
              </a:ext>
            </a:extLst>
          </p:cNvPr>
          <p:cNvSpPr/>
          <p:nvPr/>
        </p:nvSpPr>
        <p:spPr>
          <a:xfrm>
            <a:off x="1769452" y="2094310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4716016" y="2937148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stCxn id="43" idx="3"/>
            <a:endCxn id="8" idx="1"/>
          </p:cNvCxnSpPr>
          <p:nvPr/>
        </p:nvCxnSpPr>
        <p:spPr>
          <a:xfrm>
            <a:off x="3816102" y="3057966"/>
            <a:ext cx="899914" cy="5811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6" idx="3"/>
            <a:endCxn id="8" idx="1"/>
          </p:cNvCxnSpPr>
          <p:nvPr/>
        </p:nvCxnSpPr>
        <p:spPr>
          <a:xfrm>
            <a:off x="3816102" y="2382342"/>
            <a:ext cx="899914" cy="125679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xmlns="" id="{9DEDB479-C1E5-4779-9F62-829F1D8593EE}"/>
              </a:ext>
            </a:extLst>
          </p:cNvPr>
          <p:cNvSpPr/>
          <p:nvPr/>
        </p:nvSpPr>
        <p:spPr>
          <a:xfrm>
            <a:off x="4716016" y="1203598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Route</a:t>
            </a:r>
          </a:p>
          <a:p>
            <a:pPr algn="ctr"/>
            <a:r>
              <a:rPr lang="en-US" altLang="ko-KR" sz="1400" dirty="0" smtClean="0"/>
              <a:t>Reflector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816102" y="1704262"/>
            <a:ext cx="899914" cy="20132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55" y="242773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5868144" y="1905586"/>
            <a:ext cx="907811" cy="8103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127882" y="3003798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Router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</a:t>
            </a:r>
            <a:r>
              <a:rPr lang="en-US" altLang="ko-KR" dirty="0" smtClean="0"/>
              <a:t>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528392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 smtClean="0"/>
              <a:t>Node </a:t>
            </a:r>
          </a:p>
          <a:p>
            <a:r>
              <a:rPr lang="en-US" altLang="ko-KR" sz="1600" b="1" dirty="0" smtClean="0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64664"/>
              </p:ext>
            </p:extLst>
          </p:nvPr>
        </p:nvGraphicFramePr>
        <p:xfrm>
          <a:off x="89959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192.168.3.0/24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192.168.2.10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calixxx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84380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843558"/>
            <a:ext cx="3456384" cy="3528392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 smtClean="0"/>
              <a:t>Node </a:t>
            </a:r>
          </a:p>
          <a:p>
            <a:pPr algn="r"/>
            <a:r>
              <a:rPr lang="en-US" altLang="ko-KR" sz="1600" b="1" dirty="0" smtClean="0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9448"/>
              </p:ext>
            </p:extLst>
          </p:nvPr>
        </p:nvGraphicFramePr>
        <p:xfrm>
          <a:off x="522007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192.168.3.10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caliyyy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500404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383189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265339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481363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xmlns="" id="{2DBA49E2-5203-48AC-9D0B-4B3C58EE231E}"/>
              </a:ext>
            </a:extLst>
          </p:cNvPr>
          <p:cNvSpPr/>
          <p:nvPr/>
        </p:nvSpPr>
        <p:spPr>
          <a:xfrm>
            <a:off x="683568" y="444395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Container Network 192.168.0.0/24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46630</TotalTime>
  <Words>64</Words>
  <Application>Microsoft Office PowerPoint</Application>
  <PresentationFormat>화면 슬라이드 쇼(16:9)</PresentationFormat>
  <Paragraphs>44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5979</cp:revision>
  <dcterms:created xsi:type="dcterms:W3CDTF">2006-10-05T04:04:58Z</dcterms:created>
  <dcterms:modified xsi:type="dcterms:W3CDTF">2018-08-01T05:02:43Z</dcterms:modified>
</cp:coreProperties>
</file>