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6" r:id="rId2"/>
    <p:sldId id="355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275" autoAdjust="0"/>
  </p:normalViewPr>
  <p:slideViewPr>
    <p:cSldViewPr>
      <p:cViewPr varScale="1">
        <p:scale>
          <a:sx n="149" d="100"/>
          <a:sy n="149" d="100"/>
        </p:scale>
        <p:origin x="-762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ARP and </a:t>
            </a:r>
            <a:r>
              <a:rPr lang="en-US" altLang="ko-KR" dirty="0" err="1" smtClean="0"/>
              <a:t>RARP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45089" y="1995686"/>
            <a:ext cx="2088232" cy="93610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3433321" y="2283718"/>
            <a:ext cx="2218799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433321" y="2643758"/>
            <a:ext cx="2218799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475656" y="2119604"/>
            <a:ext cx="1800200" cy="3081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Destination IP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4002660" y="1943776"/>
            <a:ext cx="1080120" cy="339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ARP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4002660" y="2643758"/>
            <a:ext cx="1080120" cy="339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RARP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1475656" y="2499742"/>
            <a:ext cx="1800200" cy="3081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Destination MAC ?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652120" y="1995686"/>
            <a:ext cx="2088232" cy="936104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4" name="직사각형 53"/>
          <p:cNvSpPr/>
          <p:nvPr/>
        </p:nvSpPr>
        <p:spPr>
          <a:xfrm>
            <a:off x="1835696" y="2938281"/>
            <a:ext cx="1080120" cy="339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Source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6012160" y="2938281"/>
            <a:ext cx="1368152" cy="339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Destination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46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 dirty="0" smtClean="0"/>
              <a:t>ARP Packet Format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059582"/>
            <a:ext cx="10801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Destination address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1763688" y="1059582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Source address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2769469" y="1059582"/>
            <a:ext cx="722411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Type</a:t>
            </a:r>
          </a:p>
          <a:p>
            <a:pPr algn="ctr"/>
            <a:r>
              <a:rPr lang="en-US" altLang="ko-KR" sz="1200" dirty="0" err="1" smtClean="0"/>
              <a:t>0x8060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3491880" y="1059582"/>
            <a:ext cx="33843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ARP or </a:t>
            </a:r>
            <a:r>
              <a:rPr lang="en-US" altLang="ko-KR" sz="1200" dirty="0" err="1" smtClean="0"/>
              <a:t>RARP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876256" y="1059582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Padding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7740352" y="1059582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CRC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683568" y="2283718"/>
            <a:ext cx="39604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Hardware type (</a:t>
            </a:r>
            <a:r>
              <a:rPr lang="en-US" altLang="ko-KR" sz="1200" dirty="0" err="1" smtClean="0"/>
              <a:t>2bytes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644008" y="2283718"/>
            <a:ext cx="39604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Protocal</a:t>
            </a:r>
            <a:r>
              <a:rPr lang="en-US" altLang="ko-KR" sz="1200" dirty="0" smtClean="0"/>
              <a:t> type (2 bytes)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644008" y="2715766"/>
            <a:ext cx="396044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Operation code (2 bytes)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683568" y="2715766"/>
            <a:ext cx="19802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Hardware address length (</a:t>
            </a:r>
            <a:r>
              <a:rPr lang="en-US" altLang="ko-KR" sz="1200" dirty="0" err="1" smtClean="0"/>
              <a:t>1byte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2663788" y="2715766"/>
            <a:ext cx="198022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Protocol address length (1 byte)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83568" y="3147814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Source hardware address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683568" y="1491630"/>
            <a:ext cx="2808312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76256" y="1491630"/>
            <a:ext cx="1728192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9592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943708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806638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860032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28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984268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99592" y="782583"/>
            <a:ext cx="2231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Ethernet header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83568" y="3579862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Source </a:t>
            </a:r>
            <a:r>
              <a:rPr lang="en-US" altLang="ko-KR" sz="1200" dirty="0" err="1" smtClean="0"/>
              <a:t>protocal</a:t>
            </a:r>
            <a:r>
              <a:rPr lang="en-US" altLang="ko-KR" sz="1200" dirty="0" smtClean="0"/>
              <a:t> address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83568" y="4443958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 </a:t>
            </a:r>
            <a:r>
              <a:rPr lang="en-US" altLang="ko-KR" sz="1200" dirty="0" err="1" smtClean="0"/>
              <a:t>protocal</a:t>
            </a:r>
            <a:r>
              <a:rPr lang="en-US" altLang="ko-KR" sz="1200" dirty="0" smtClean="0"/>
              <a:t> address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683568" y="4011910"/>
            <a:ext cx="79208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Target hardware address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848364" y="14916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63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31479</TotalTime>
  <Words>78</Words>
  <Application>Microsoft Office PowerPoint</Application>
  <PresentationFormat>화면 슬라이드 쇼(16:9)</PresentationFormat>
  <Paragraphs>33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ARP and RARP</vt:lpstr>
      <vt:lpstr>ARP Packet Format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Tmax</cp:lastModifiedBy>
  <cp:revision>4603</cp:revision>
  <dcterms:created xsi:type="dcterms:W3CDTF">2006-10-05T04:04:58Z</dcterms:created>
  <dcterms:modified xsi:type="dcterms:W3CDTF">2017-05-02T00:47:33Z</dcterms:modified>
</cp:coreProperties>
</file>