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21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87354" autoAdjust="0"/>
  </p:normalViewPr>
  <p:slideViewPr>
    <p:cSldViewPr>
      <p:cViewPr varScale="1">
        <p:scale>
          <a:sx n="154" d="100"/>
          <a:sy n="154" d="100"/>
        </p:scale>
        <p:origin x="-612" y="-90"/>
      </p:cViewPr>
      <p:guideLst>
        <p:guide orient="horz" pos="216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931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 dirty="0" smtClean="0"/>
              <a:t>Column-oriented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94715"/>
              </p:ext>
            </p:extLst>
          </p:nvPr>
        </p:nvGraphicFramePr>
        <p:xfrm>
          <a:off x="395536" y="2211710"/>
          <a:ext cx="936104" cy="14251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/>
              </a:tblGrid>
              <a:tr h="285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First</a:t>
                      </a:r>
                      <a:r>
                        <a:rPr lang="en-US" altLang="ko-KR" sz="1000" b="1" dirty="0" smtClean="0"/>
                        <a:t> Name</a:t>
                      </a:r>
                      <a:endParaRPr lang="ko-KR" altLang="en-US" sz="1000" b="1" dirty="0"/>
                    </a:p>
                  </a:txBody>
                  <a:tcPr anchor="ctr"/>
                </a:tc>
              </a:tr>
              <a:tr h="285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Tweety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85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Bat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85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Donald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85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Wonder</a:t>
                      </a:r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194839"/>
              </p:ext>
            </p:extLst>
          </p:nvPr>
        </p:nvGraphicFramePr>
        <p:xfrm>
          <a:off x="1331640" y="2211710"/>
          <a:ext cx="936104" cy="14251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/>
              </a:tblGrid>
              <a:tr h="285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Last Name</a:t>
                      </a:r>
                      <a:endParaRPr lang="ko-KR" altLang="en-US" sz="1000" b="1" dirty="0"/>
                    </a:p>
                  </a:txBody>
                  <a:tcPr anchor="ctr"/>
                </a:tc>
              </a:tr>
              <a:tr h="285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Bird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85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Man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85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Duck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85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Woman</a:t>
                      </a:r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853884"/>
              </p:ext>
            </p:extLst>
          </p:nvPr>
        </p:nvGraphicFramePr>
        <p:xfrm>
          <a:off x="2267744" y="2211710"/>
          <a:ext cx="1008112" cy="14251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2"/>
              </a:tblGrid>
              <a:tr h="285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Address</a:t>
                      </a:r>
                      <a:endParaRPr lang="ko-KR" altLang="en-US" sz="1000" b="1" dirty="0"/>
                    </a:p>
                  </a:txBody>
                  <a:tcPr anchor="ctr"/>
                </a:tc>
              </a:tr>
              <a:tr h="285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Acme</a:t>
                      </a:r>
                      <a:r>
                        <a:rPr lang="en-US" altLang="ko-KR" sz="1000" baseline="0" dirty="0" smtClean="0"/>
                        <a:t> Way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85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Quit</a:t>
                      </a:r>
                      <a:r>
                        <a:rPr lang="en-US" altLang="ko-KR" sz="1000" baseline="0" dirty="0" smtClean="0"/>
                        <a:t> Street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85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Truth</a:t>
                      </a:r>
                      <a:r>
                        <a:rPr lang="en-US" altLang="ko-KR" sz="1000" baseline="0" dirty="0" smtClean="0"/>
                        <a:t> Way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85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Hot Street</a:t>
                      </a:r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506716"/>
              </p:ext>
            </p:extLst>
          </p:nvPr>
        </p:nvGraphicFramePr>
        <p:xfrm>
          <a:off x="3275856" y="2211710"/>
          <a:ext cx="720080" cy="14251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/>
              </a:tblGrid>
              <a:tr h="285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Age</a:t>
                      </a:r>
                      <a:endParaRPr lang="ko-KR" altLang="en-US" sz="1000" b="1" dirty="0"/>
                    </a:p>
                  </a:txBody>
                  <a:tcPr anchor="ctr"/>
                </a:tc>
              </a:tr>
              <a:tr h="285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28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85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34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85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12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85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27</a:t>
                      </a:r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원통 9"/>
          <p:cNvSpPr/>
          <p:nvPr/>
        </p:nvSpPr>
        <p:spPr>
          <a:xfrm>
            <a:off x="4355976" y="699542"/>
            <a:ext cx="4320480" cy="2160240"/>
          </a:xfrm>
          <a:prstGeom prst="can">
            <a:avLst>
              <a:gd name="adj" fmla="val 1018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872720"/>
              </p:ext>
            </p:extLst>
          </p:nvPr>
        </p:nvGraphicFramePr>
        <p:xfrm>
          <a:off x="5076056" y="1059582"/>
          <a:ext cx="3456384" cy="288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864096"/>
                <a:gridCol w="864096"/>
                <a:gridCol w="864096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/>
                        <a:t>Tweety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Bird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Acme Way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28</a:t>
                      </a:r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621340"/>
              </p:ext>
            </p:extLst>
          </p:nvPr>
        </p:nvGraphicFramePr>
        <p:xfrm>
          <a:off x="5076056" y="1491630"/>
          <a:ext cx="3456384" cy="288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864096"/>
                <a:gridCol w="864096"/>
                <a:gridCol w="864096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Bat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Man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Quit</a:t>
                      </a:r>
                      <a:r>
                        <a:rPr lang="en-US" altLang="ko-KR" sz="1050" baseline="0" dirty="0" smtClean="0"/>
                        <a:t> Street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34</a:t>
                      </a:r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996532"/>
              </p:ext>
            </p:extLst>
          </p:nvPr>
        </p:nvGraphicFramePr>
        <p:xfrm>
          <a:off x="5076056" y="1923678"/>
          <a:ext cx="3456384" cy="288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864096"/>
                <a:gridCol w="864096"/>
                <a:gridCol w="864096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Donald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Duck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Truth</a:t>
                      </a:r>
                      <a:r>
                        <a:rPr lang="en-US" altLang="ko-KR" sz="1050" baseline="0" dirty="0" smtClean="0"/>
                        <a:t> Way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12</a:t>
                      </a:r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242850" y="1074971"/>
            <a:ext cx="93610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 smtClean="0"/>
              <a:t>Block 1</a:t>
            </a:r>
            <a:endParaRPr lang="ko-KR" altLang="en-US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242850" y="1491630"/>
            <a:ext cx="93610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 smtClean="0"/>
              <a:t>Block 2</a:t>
            </a:r>
            <a:endParaRPr lang="ko-KR" altLang="en-US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242850" y="1923678"/>
            <a:ext cx="93610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 smtClean="0"/>
              <a:t>Block 3</a:t>
            </a:r>
            <a:endParaRPr lang="ko-KR" altLang="en-US" sz="1200" b="1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506569"/>
              </p:ext>
            </p:extLst>
          </p:nvPr>
        </p:nvGraphicFramePr>
        <p:xfrm>
          <a:off x="5076056" y="2355726"/>
          <a:ext cx="3456384" cy="288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864096"/>
                <a:gridCol w="864096"/>
                <a:gridCol w="864096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Wonder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Woman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Hot Street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27</a:t>
                      </a:r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242850" y="2355726"/>
            <a:ext cx="93610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 smtClean="0"/>
              <a:t>Block 4</a:t>
            </a:r>
            <a:endParaRPr lang="ko-KR" altLang="en-US" sz="1200" b="1" dirty="0"/>
          </a:p>
        </p:txBody>
      </p:sp>
      <p:sp>
        <p:nvSpPr>
          <p:cNvPr id="21" name="원통 20"/>
          <p:cNvSpPr/>
          <p:nvPr/>
        </p:nvSpPr>
        <p:spPr>
          <a:xfrm>
            <a:off x="4355976" y="2931790"/>
            <a:ext cx="4320480" cy="2160240"/>
          </a:xfrm>
          <a:prstGeom prst="can">
            <a:avLst>
              <a:gd name="adj" fmla="val 1018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316693"/>
              </p:ext>
            </p:extLst>
          </p:nvPr>
        </p:nvGraphicFramePr>
        <p:xfrm>
          <a:off x="5076056" y="3291830"/>
          <a:ext cx="3456384" cy="288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864096"/>
                <a:gridCol w="864096"/>
                <a:gridCol w="864096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/>
                        <a:t>Tweety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Bat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Donald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Wonder</a:t>
                      </a:r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026171"/>
              </p:ext>
            </p:extLst>
          </p:nvPr>
        </p:nvGraphicFramePr>
        <p:xfrm>
          <a:off x="5076056" y="3723878"/>
          <a:ext cx="3456384" cy="288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864096"/>
                <a:gridCol w="864096"/>
                <a:gridCol w="864096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Bird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Man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Duck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Woman</a:t>
                      </a:r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458077"/>
              </p:ext>
            </p:extLst>
          </p:nvPr>
        </p:nvGraphicFramePr>
        <p:xfrm>
          <a:off x="5076056" y="4155926"/>
          <a:ext cx="3456384" cy="288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864096"/>
                <a:gridCol w="864096"/>
                <a:gridCol w="864096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Acme Way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Quit</a:t>
                      </a:r>
                      <a:r>
                        <a:rPr lang="en-US" altLang="ko-KR" sz="1050" baseline="0" dirty="0" smtClean="0"/>
                        <a:t> Street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Truth</a:t>
                      </a:r>
                      <a:r>
                        <a:rPr lang="en-US" altLang="ko-KR" sz="1050" baseline="0" dirty="0" smtClean="0"/>
                        <a:t> Way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Hot Street</a:t>
                      </a:r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242850" y="3307219"/>
            <a:ext cx="93610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 smtClean="0"/>
              <a:t>Block 1</a:t>
            </a:r>
            <a:endParaRPr lang="ko-KR" alt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242850" y="3723878"/>
            <a:ext cx="93610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 smtClean="0"/>
              <a:t>Block 2</a:t>
            </a:r>
            <a:endParaRPr lang="ko-KR" altLang="en-US" sz="1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242850" y="4155926"/>
            <a:ext cx="93610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 smtClean="0"/>
              <a:t>Block 3</a:t>
            </a:r>
            <a:endParaRPr lang="ko-KR" altLang="en-US" sz="1200" b="1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549206"/>
              </p:ext>
            </p:extLst>
          </p:nvPr>
        </p:nvGraphicFramePr>
        <p:xfrm>
          <a:off x="5076056" y="4587974"/>
          <a:ext cx="3456384" cy="288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864096"/>
                <a:gridCol w="864096"/>
                <a:gridCol w="864096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28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34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27</a:t>
                      </a:r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4242850" y="4587974"/>
            <a:ext cx="93610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 smtClean="0"/>
              <a:t>Block 4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680371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45165</TotalTime>
  <Words>84</Words>
  <Application>Microsoft Office PowerPoint</Application>
  <PresentationFormat>화면 슬라이드 쇼(16:9)</PresentationFormat>
  <Paragraphs>62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Column-oriented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Tmax</cp:lastModifiedBy>
  <cp:revision>5829</cp:revision>
  <dcterms:created xsi:type="dcterms:W3CDTF">2006-10-05T04:04:58Z</dcterms:created>
  <dcterms:modified xsi:type="dcterms:W3CDTF">2018-09-07T10:06:09Z</dcterms:modified>
</cp:coreProperties>
</file>