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62" r:id="rId3"/>
    <p:sldId id="36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>
        <p:scale>
          <a:sx n="125" d="100"/>
          <a:sy n="125" d="100"/>
        </p:scale>
        <p:origin x="-210" y="30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Link</a:t>
            </a:r>
            <a:r>
              <a:rPr lang="ko-KR" altLang="en-US" sz="3600"/>
              <a:t> </a:t>
            </a:r>
            <a:r>
              <a:rPr lang="en-US" altLang="ko-KR" sz="3600"/>
              <a:t>State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AE25D6-4CF5-4525-A179-B25007D63CB5}"/>
              </a:ext>
            </a:extLst>
          </p:cNvPr>
          <p:cNvSpPr/>
          <p:nvPr/>
        </p:nvSpPr>
        <p:spPr>
          <a:xfrm>
            <a:off x="2771800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F8985-A0FD-46F2-8929-0F7A4390305A}"/>
              </a:ext>
            </a:extLst>
          </p:cNvPr>
          <p:cNvSpPr/>
          <p:nvPr/>
        </p:nvSpPr>
        <p:spPr>
          <a:xfrm>
            <a:off x="4355976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6F1F4C-0EAF-4EF7-8E3F-BCF873B89CB7}"/>
              </a:ext>
            </a:extLst>
          </p:cNvPr>
          <p:cNvSpPr/>
          <p:nvPr/>
        </p:nvSpPr>
        <p:spPr>
          <a:xfrm>
            <a:off x="3563888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BCB89F-829D-4C36-A5C6-B40292E1FF31}"/>
              </a:ext>
            </a:extLst>
          </p:cNvPr>
          <p:cNvSpPr/>
          <p:nvPr/>
        </p:nvSpPr>
        <p:spPr>
          <a:xfrm>
            <a:off x="5220072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7F0E2-661C-43F9-B632-52E65EA963A3}"/>
              </a:ext>
            </a:extLst>
          </p:cNvPr>
          <p:cNvSpPr/>
          <p:nvPr/>
        </p:nvSpPr>
        <p:spPr>
          <a:xfrm>
            <a:off x="5940152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</a:t>
            </a:r>
            <a:endParaRPr lang="ko-KR" altLang="en-US" sz="16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656E2A-20A6-4970-8E0D-E0E259CC2A8E}"/>
              </a:ext>
            </a:extLst>
          </p:cNvPr>
          <p:cNvCxnSpPr>
            <a:cxnSpLocks/>
            <a:stCxn id="3" idx="0"/>
            <a:endCxn id="19" idx="4"/>
          </p:cNvCxnSpPr>
          <p:nvPr/>
        </p:nvCxnSpPr>
        <p:spPr>
          <a:xfrm flipV="1">
            <a:off x="2951820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A49001-F30A-49EB-AECA-6749A3054A84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H="1" flipV="1">
            <a:off x="3743908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02FC44-6206-4EA0-AF4E-96FAFF98BB72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4535996" y="2006565"/>
            <a:ext cx="86409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2C3CD8-B2E9-41B7-9D95-41AEC0D58C2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5400092" y="2006565"/>
            <a:ext cx="72008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F366AE-7FC5-4189-BEEA-E650639F99E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4716016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21331-C31C-4AE8-A3A1-DCBD5CAECD3D}"/>
              </a:ext>
            </a:extLst>
          </p:cNvPr>
          <p:cNvCxnSpPr>
            <a:cxnSpLocks/>
            <a:stCxn id="18" idx="2"/>
            <a:endCxn id="3" idx="6"/>
          </p:cNvCxnSpPr>
          <p:nvPr/>
        </p:nvCxnSpPr>
        <p:spPr>
          <a:xfrm flipH="1">
            <a:off x="3131840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89B422-87D5-48FE-8C30-D93B2303A653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3923928" y="182654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24E9613-DF71-49FC-86A0-3EC40454C174}"/>
              </a:ext>
            </a:extLst>
          </p:cNvPr>
          <p:cNvGrpSpPr/>
          <p:nvPr/>
        </p:nvGrpSpPr>
        <p:grpSpPr>
          <a:xfrm>
            <a:off x="3417528" y="1286485"/>
            <a:ext cx="652760" cy="332145"/>
            <a:chOff x="1903016" y="1339900"/>
            <a:chExt cx="873472" cy="44445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71E4F93-1F82-4DD9-BDEA-8CD14BDE895F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EC12EBA-4586-4419-AB55-F673EDE4BCA7}"/>
                </a:ext>
              </a:extLst>
            </p:cNvPr>
            <p:cNvCxnSpPr>
              <a:cxnSpLocks/>
              <a:stCxn id="56" idx="3"/>
              <a:endCxn id="53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C0F591D-2444-49B3-B829-10C4F1D32BB7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591516-82B0-4E53-9D53-B516A7AE0B73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2D75C28-BA62-44DA-869F-C7316840ABAB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BFFC8C7-B683-47BA-A179-BD39F417CFA4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C8ADE8-E36F-45CD-B8CD-1926974EDD8F}"/>
                </a:ext>
              </a:extLst>
            </p:cNvPr>
            <p:cNvCxnSpPr>
              <a:cxnSpLocks/>
              <a:stCxn id="57" idx="5"/>
              <a:endCxn id="53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DFBCA50-D827-4903-855F-D2D338FF4406}"/>
                </a:ext>
              </a:extLst>
            </p:cNvPr>
            <p:cNvCxnSpPr>
              <a:cxnSpLocks/>
              <a:stCxn id="58" idx="5"/>
              <a:endCxn id="55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52E03C2-E062-4C1D-9B34-CBA420E5A401}"/>
                </a:ext>
              </a:extLst>
            </p:cNvPr>
            <p:cNvCxnSpPr>
              <a:cxnSpLocks/>
              <a:stCxn id="57" idx="3"/>
              <a:endCxn id="55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E8A0B3B-7A34-4F1C-985F-F598B8A78F4D}"/>
                </a:ext>
              </a:extLst>
            </p:cNvPr>
            <p:cNvCxnSpPr>
              <a:cxnSpLocks/>
              <a:stCxn id="58" idx="6"/>
              <a:endCxn id="57" idx="2"/>
            </p:cNvCxnSpPr>
            <p:nvPr/>
          </p:nvCxnSpPr>
          <p:spPr>
            <a:xfrm flipH="1">
              <a:off x="2299060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C085D11-8D20-48A2-B9E6-F7AAC1BF8F84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6A24B37-B236-446A-8DDC-786EED4CAFB9}"/>
                </a:ext>
              </a:extLst>
            </p:cNvPr>
            <p:cNvCxnSpPr>
              <a:cxnSpLocks/>
              <a:stCxn id="55" idx="6"/>
              <a:endCxn id="53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EC6AEC-A0BB-4FD1-9565-00B5BA1AB95F}"/>
              </a:ext>
            </a:extLst>
          </p:cNvPr>
          <p:cNvGrpSpPr/>
          <p:nvPr/>
        </p:nvGrpSpPr>
        <p:grpSpPr>
          <a:xfrm>
            <a:off x="2625440" y="3330316"/>
            <a:ext cx="652760" cy="332145"/>
            <a:chOff x="1903016" y="1339900"/>
            <a:chExt cx="873472" cy="44445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31AF2BF-3036-4422-A3F2-F7DBBA4D0E67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248E3F6-5AC8-411C-9B40-E99A11E7F9B2}"/>
                </a:ext>
              </a:extLst>
            </p:cNvPr>
            <p:cNvCxnSpPr>
              <a:cxnSpLocks/>
              <a:stCxn id="93" idx="3"/>
              <a:endCxn id="90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0792FC0-D6F3-4011-8087-FFC6F19B0A24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2234125-CE60-4046-BC8B-A124915CD7A7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40F6654-9FEA-4C96-916A-DBD87B2A8A53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28A3E9B-0EDE-44E2-A680-A04F4DE06CB0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7EE3D5-1BD2-4900-88D4-812E32E2DB63}"/>
                </a:ext>
              </a:extLst>
            </p:cNvPr>
            <p:cNvCxnSpPr>
              <a:cxnSpLocks/>
              <a:stCxn id="94" idx="5"/>
              <a:endCxn id="90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ABC7043-75E5-4AEE-BA13-66DAF9852BDD}"/>
                </a:ext>
              </a:extLst>
            </p:cNvPr>
            <p:cNvCxnSpPr>
              <a:cxnSpLocks/>
              <a:stCxn id="95" idx="5"/>
              <a:endCxn id="92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E0940F6-FC07-4A5B-9D92-E2583928E1C7}"/>
                </a:ext>
              </a:extLst>
            </p:cNvPr>
            <p:cNvCxnSpPr>
              <a:cxnSpLocks/>
              <a:stCxn id="94" idx="3"/>
              <a:endCxn id="92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B7676F8-D73A-457E-BC72-17EAF3AC52A1}"/>
                </a:ext>
              </a:extLst>
            </p:cNvPr>
            <p:cNvCxnSpPr>
              <a:cxnSpLocks/>
              <a:stCxn id="95" idx="6"/>
              <a:endCxn id="94" idx="2"/>
            </p:cNvCxnSpPr>
            <p:nvPr/>
          </p:nvCxnSpPr>
          <p:spPr>
            <a:xfrm flipH="1">
              <a:off x="2299060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F29BEC0-CF35-4937-973B-96FAB355E241}"/>
                </a:ext>
              </a:extLst>
            </p:cNvPr>
            <p:cNvCxnSpPr>
              <a:cxnSpLocks/>
              <a:stCxn id="94" idx="6"/>
              <a:endCxn id="93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1BCD3AE-7505-4923-A2BE-CDED33B0AFBB}"/>
                </a:ext>
              </a:extLst>
            </p:cNvPr>
            <p:cNvCxnSpPr>
              <a:cxnSpLocks/>
              <a:stCxn id="92" idx="6"/>
              <a:endCxn id="90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E43E3C-9842-48F5-B9C1-DBA7A0A922BC}"/>
              </a:ext>
            </a:extLst>
          </p:cNvPr>
          <p:cNvGrpSpPr/>
          <p:nvPr/>
        </p:nvGrpSpPr>
        <p:grpSpPr>
          <a:xfrm>
            <a:off x="4200710" y="3330316"/>
            <a:ext cx="652760" cy="332145"/>
            <a:chOff x="1903016" y="1339900"/>
            <a:chExt cx="873472" cy="44445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45BCC00-7450-4787-BAEC-456FCE5271CE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B21F49F-25B7-4617-9775-65D03B12A336}"/>
                </a:ext>
              </a:extLst>
            </p:cNvPr>
            <p:cNvCxnSpPr>
              <a:cxnSpLocks/>
              <a:stCxn id="106" idx="3"/>
              <a:endCxn id="103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7AF7D8C-B066-408B-B464-310E63BA608A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7B1B003-02B0-4061-A6AF-63CEE14EFF19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C8EC775-DB2E-4B2F-935E-66A096D0C626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3F71FA-3460-443D-818A-2DDB2A0C5BB9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3DE6430-BCD8-49A8-BB25-A2CCC3383E5C}"/>
                </a:ext>
              </a:extLst>
            </p:cNvPr>
            <p:cNvCxnSpPr>
              <a:cxnSpLocks/>
              <a:stCxn id="107" idx="5"/>
              <a:endCxn id="103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1C7290D-DE25-4D33-AFAD-94CE0C4077E1}"/>
                </a:ext>
              </a:extLst>
            </p:cNvPr>
            <p:cNvCxnSpPr>
              <a:cxnSpLocks/>
              <a:stCxn id="108" idx="5"/>
              <a:endCxn id="105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D92F021-4607-445B-ADC2-D10C9D52FEFB}"/>
                </a:ext>
              </a:extLst>
            </p:cNvPr>
            <p:cNvCxnSpPr>
              <a:cxnSpLocks/>
              <a:stCxn id="107" idx="3"/>
              <a:endCxn id="105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580F7DA-042C-4353-98D0-C80520B54F1C}"/>
                </a:ext>
              </a:extLst>
            </p:cNvPr>
            <p:cNvCxnSpPr>
              <a:cxnSpLocks/>
              <a:stCxn id="108" idx="6"/>
              <a:endCxn id="107" idx="2"/>
            </p:cNvCxnSpPr>
            <p:nvPr/>
          </p:nvCxnSpPr>
          <p:spPr>
            <a:xfrm flipH="1">
              <a:off x="2299060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3961597-4758-475A-8503-BB94D22E995F}"/>
                </a:ext>
              </a:extLst>
            </p:cNvPr>
            <p:cNvCxnSpPr>
              <a:cxnSpLocks/>
              <a:stCxn id="107" idx="6"/>
              <a:endCxn id="106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5FEBC0F-6C99-4CE3-BCC9-1D388340705E}"/>
                </a:ext>
              </a:extLst>
            </p:cNvPr>
            <p:cNvCxnSpPr>
              <a:cxnSpLocks/>
              <a:stCxn id="105" idx="6"/>
              <a:endCxn id="103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5ADE5CC-64AC-4A84-9C88-FC0F2D56EF4F}"/>
              </a:ext>
            </a:extLst>
          </p:cNvPr>
          <p:cNvGrpSpPr/>
          <p:nvPr/>
        </p:nvGrpSpPr>
        <p:grpSpPr>
          <a:xfrm>
            <a:off x="5793792" y="3330316"/>
            <a:ext cx="652760" cy="332145"/>
            <a:chOff x="1903016" y="1339900"/>
            <a:chExt cx="873472" cy="44445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6502B6F-F3E1-4C6A-80AD-730A610033F7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A8635A5-ED81-4195-98E6-B17F35514C17}"/>
                </a:ext>
              </a:extLst>
            </p:cNvPr>
            <p:cNvCxnSpPr>
              <a:cxnSpLocks/>
              <a:stCxn id="119" idx="3"/>
              <a:endCxn id="116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0EC7F1F-FB24-4D1C-9B29-46BABAF60F13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F7EE664-5852-46F6-AAE6-3B949E8252C1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481D856C-A68B-49D9-B756-55F9FC683AA6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563EEA8-8450-40A3-9CEF-E723F1E922EC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4849B6B-A2FB-4912-BF91-95FBBC7D3979}"/>
                </a:ext>
              </a:extLst>
            </p:cNvPr>
            <p:cNvCxnSpPr>
              <a:cxnSpLocks/>
              <a:stCxn id="120" idx="5"/>
              <a:endCxn id="116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2299065-A1D1-4C4A-BA4A-16C01DC42E27}"/>
                </a:ext>
              </a:extLst>
            </p:cNvPr>
            <p:cNvCxnSpPr>
              <a:cxnSpLocks/>
              <a:stCxn id="121" idx="5"/>
              <a:endCxn id="118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8DF7034D-9523-4101-9FB4-98C16B774C43}"/>
                </a:ext>
              </a:extLst>
            </p:cNvPr>
            <p:cNvCxnSpPr>
              <a:cxnSpLocks/>
              <a:stCxn id="120" idx="3"/>
              <a:endCxn id="118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BD9AA576-80EF-48F9-9368-2A3098751849}"/>
                </a:ext>
              </a:extLst>
            </p:cNvPr>
            <p:cNvCxnSpPr>
              <a:cxnSpLocks/>
              <a:stCxn id="121" idx="6"/>
              <a:endCxn id="120" idx="2"/>
            </p:cNvCxnSpPr>
            <p:nvPr/>
          </p:nvCxnSpPr>
          <p:spPr>
            <a:xfrm flipH="1">
              <a:off x="2299060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100BF11-B976-45C6-96F6-F074BB15D97B}"/>
                </a:ext>
              </a:extLst>
            </p:cNvPr>
            <p:cNvCxnSpPr>
              <a:cxnSpLocks/>
              <a:stCxn id="120" idx="6"/>
              <a:endCxn id="119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0962091-7339-4E3E-B0C7-F7A7C203D602}"/>
                </a:ext>
              </a:extLst>
            </p:cNvPr>
            <p:cNvCxnSpPr>
              <a:cxnSpLocks/>
              <a:stCxn id="118" idx="6"/>
              <a:endCxn id="116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6469F47-3219-41AE-BD9D-C0F58C4D33E1}"/>
              </a:ext>
            </a:extLst>
          </p:cNvPr>
          <p:cNvGrpSpPr/>
          <p:nvPr/>
        </p:nvGrpSpPr>
        <p:grpSpPr>
          <a:xfrm>
            <a:off x="5080671" y="1275606"/>
            <a:ext cx="652760" cy="332145"/>
            <a:chOff x="1903016" y="1339900"/>
            <a:chExt cx="873472" cy="444450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D234EBA-B548-4D82-A353-5F41419F1A75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4C83BEB-E812-4ED8-9277-577E18F202F7}"/>
                </a:ext>
              </a:extLst>
            </p:cNvPr>
            <p:cNvCxnSpPr>
              <a:cxnSpLocks/>
              <a:stCxn id="132" idx="3"/>
              <a:endCxn id="129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C83228A-E5C3-4E45-992E-230C2847A216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8134A8E-B0A8-46BA-B2A3-DA727709647B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3F292CB-3119-4854-AC0F-31737173436A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DA5825EC-76E5-4796-A931-4E45E35F89F7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1A20735-2B9E-41CD-B887-576EE4A51B7D}"/>
                </a:ext>
              </a:extLst>
            </p:cNvPr>
            <p:cNvCxnSpPr>
              <a:cxnSpLocks/>
              <a:stCxn id="133" idx="5"/>
              <a:endCxn id="129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B91E05CB-CCFF-4091-B9CB-344B72DC0BB6}"/>
                </a:ext>
              </a:extLst>
            </p:cNvPr>
            <p:cNvCxnSpPr>
              <a:cxnSpLocks/>
              <a:stCxn id="134" idx="5"/>
              <a:endCxn id="131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05FC9CC9-5561-4D1D-9E91-2C2ACE475D98}"/>
                </a:ext>
              </a:extLst>
            </p:cNvPr>
            <p:cNvCxnSpPr>
              <a:cxnSpLocks/>
              <a:stCxn id="133" idx="3"/>
              <a:endCxn id="131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4A26F24-0D65-46A0-91DD-ACA452003775}"/>
                </a:ext>
              </a:extLst>
            </p:cNvPr>
            <p:cNvCxnSpPr>
              <a:cxnSpLocks/>
              <a:stCxn id="134" idx="6"/>
              <a:endCxn id="133" idx="2"/>
            </p:cNvCxnSpPr>
            <p:nvPr/>
          </p:nvCxnSpPr>
          <p:spPr>
            <a:xfrm flipH="1">
              <a:off x="2299060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D0CBE5B-F600-40A5-8D20-C8C6E09B855D}"/>
                </a:ext>
              </a:extLst>
            </p:cNvPr>
            <p:cNvCxnSpPr>
              <a:cxnSpLocks/>
              <a:stCxn id="133" idx="6"/>
              <a:endCxn id="132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0019E70-FE8E-44AD-A13B-CF81593FA1DF}"/>
                </a:ext>
              </a:extLst>
            </p:cNvPr>
            <p:cNvCxnSpPr>
              <a:cxnSpLocks/>
              <a:stCxn id="131" idx="6"/>
              <a:endCxn id="129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Distance Vector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AE25D6-4CF5-4525-A179-B25007D63CB5}"/>
              </a:ext>
            </a:extLst>
          </p:cNvPr>
          <p:cNvSpPr/>
          <p:nvPr/>
        </p:nvSpPr>
        <p:spPr>
          <a:xfrm>
            <a:off x="3923928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F8985-A0FD-46F2-8929-0F7A4390305A}"/>
              </a:ext>
            </a:extLst>
          </p:cNvPr>
          <p:cNvSpPr/>
          <p:nvPr/>
        </p:nvSpPr>
        <p:spPr>
          <a:xfrm>
            <a:off x="5508104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6F1F4C-0EAF-4EF7-8E3F-BCF873B89CB7}"/>
              </a:ext>
            </a:extLst>
          </p:cNvPr>
          <p:cNvSpPr/>
          <p:nvPr/>
        </p:nvSpPr>
        <p:spPr>
          <a:xfrm>
            <a:off x="4716016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BCB89F-829D-4C36-A5C6-B40292E1FF31}"/>
              </a:ext>
            </a:extLst>
          </p:cNvPr>
          <p:cNvSpPr/>
          <p:nvPr/>
        </p:nvSpPr>
        <p:spPr>
          <a:xfrm>
            <a:off x="6372200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7F0E2-661C-43F9-B632-52E65EA963A3}"/>
              </a:ext>
            </a:extLst>
          </p:cNvPr>
          <p:cNvSpPr/>
          <p:nvPr/>
        </p:nvSpPr>
        <p:spPr>
          <a:xfrm>
            <a:off x="7092280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</a:t>
            </a:r>
            <a:endParaRPr lang="ko-KR" altLang="en-US" sz="16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656E2A-20A6-4970-8E0D-E0E259CC2A8E}"/>
              </a:ext>
            </a:extLst>
          </p:cNvPr>
          <p:cNvCxnSpPr>
            <a:cxnSpLocks/>
            <a:stCxn id="3" idx="0"/>
            <a:endCxn id="19" idx="4"/>
          </p:cNvCxnSpPr>
          <p:nvPr/>
        </p:nvCxnSpPr>
        <p:spPr>
          <a:xfrm flipV="1">
            <a:off x="4103948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A49001-F30A-49EB-AECA-6749A3054A84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H="1" flipV="1">
            <a:off x="4896036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02FC44-6206-4EA0-AF4E-96FAFF98BB72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5688124" y="2006565"/>
            <a:ext cx="86409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2C3CD8-B2E9-41B7-9D95-41AEC0D58C2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6552220" y="2006565"/>
            <a:ext cx="72008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F366AE-7FC5-4189-BEEA-E650639F99E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5868144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21331-C31C-4AE8-A3A1-DCBD5CAECD3D}"/>
              </a:ext>
            </a:extLst>
          </p:cNvPr>
          <p:cNvCxnSpPr>
            <a:cxnSpLocks/>
            <a:stCxn id="18" idx="2"/>
            <a:endCxn id="3" idx="6"/>
          </p:cNvCxnSpPr>
          <p:nvPr/>
        </p:nvCxnSpPr>
        <p:spPr>
          <a:xfrm flipH="1">
            <a:off x="4283968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89B422-87D5-48FE-8C30-D93B2303A653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76056" y="182654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F08430-FDD1-4446-91C0-CF5850387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82777"/>
              </p:ext>
            </p:extLst>
          </p:nvPr>
        </p:nvGraphicFramePr>
        <p:xfrm>
          <a:off x="1524000" y="1938234"/>
          <a:ext cx="2183904" cy="120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4256211802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Nexthop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6680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E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77655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46082F-A05B-4E93-A0F6-A57FF41FF328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 flipV="1">
            <a:off x="3707904" y="2543024"/>
            <a:ext cx="216024" cy="5796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22C99C-1DF3-4720-8D88-010850B6F839}"/>
              </a:ext>
            </a:extLst>
          </p:cNvPr>
          <p:cNvSpPr txBox="1"/>
          <p:nvPr/>
        </p:nvSpPr>
        <p:spPr>
          <a:xfrm>
            <a:off x="1757317" y="1630457"/>
            <a:ext cx="176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Routing Table for 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8976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Path Vector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AE25D6-4CF5-4525-A179-B25007D63CB5}"/>
              </a:ext>
            </a:extLst>
          </p:cNvPr>
          <p:cNvSpPr/>
          <p:nvPr/>
        </p:nvSpPr>
        <p:spPr>
          <a:xfrm>
            <a:off x="3923928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F8985-A0FD-46F2-8929-0F7A4390305A}"/>
              </a:ext>
            </a:extLst>
          </p:cNvPr>
          <p:cNvSpPr/>
          <p:nvPr/>
        </p:nvSpPr>
        <p:spPr>
          <a:xfrm>
            <a:off x="5508104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6F1F4C-0EAF-4EF7-8E3F-BCF873B89CB7}"/>
              </a:ext>
            </a:extLst>
          </p:cNvPr>
          <p:cNvSpPr/>
          <p:nvPr/>
        </p:nvSpPr>
        <p:spPr>
          <a:xfrm>
            <a:off x="4716016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BCB89F-829D-4C36-A5C6-B40292E1FF31}"/>
              </a:ext>
            </a:extLst>
          </p:cNvPr>
          <p:cNvSpPr/>
          <p:nvPr/>
        </p:nvSpPr>
        <p:spPr>
          <a:xfrm>
            <a:off x="6372200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7F0E2-661C-43F9-B632-52E65EA963A3}"/>
              </a:ext>
            </a:extLst>
          </p:cNvPr>
          <p:cNvSpPr/>
          <p:nvPr/>
        </p:nvSpPr>
        <p:spPr>
          <a:xfrm>
            <a:off x="7092280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</a:t>
            </a:r>
            <a:endParaRPr lang="ko-KR" altLang="en-US" sz="16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656E2A-20A6-4970-8E0D-E0E259CC2A8E}"/>
              </a:ext>
            </a:extLst>
          </p:cNvPr>
          <p:cNvCxnSpPr>
            <a:cxnSpLocks/>
            <a:stCxn id="3" idx="0"/>
            <a:endCxn id="19" idx="4"/>
          </p:cNvCxnSpPr>
          <p:nvPr/>
        </p:nvCxnSpPr>
        <p:spPr>
          <a:xfrm flipV="1">
            <a:off x="4103948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A49001-F30A-49EB-AECA-6749A3054A84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H="1" flipV="1">
            <a:off x="4896036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02FC44-6206-4EA0-AF4E-96FAFF98BB72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5688124" y="2006565"/>
            <a:ext cx="86409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2C3CD8-B2E9-41B7-9D95-41AEC0D58C2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6552220" y="2006565"/>
            <a:ext cx="72008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F366AE-7FC5-4189-BEEA-E650639F99E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5868144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21331-C31C-4AE8-A3A1-DCBD5CAECD3D}"/>
              </a:ext>
            </a:extLst>
          </p:cNvPr>
          <p:cNvCxnSpPr>
            <a:cxnSpLocks/>
            <a:stCxn id="18" idx="2"/>
            <a:endCxn id="3" idx="6"/>
          </p:cNvCxnSpPr>
          <p:nvPr/>
        </p:nvCxnSpPr>
        <p:spPr>
          <a:xfrm flipH="1">
            <a:off x="4283968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89B422-87D5-48FE-8C30-D93B2303A653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76056" y="182654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F08430-FDD1-4446-91C0-CF5850387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92596"/>
              </p:ext>
            </p:extLst>
          </p:nvPr>
        </p:nvGraphicFramePr>
        <p:xfrm>
          <a:off x="1524000" y="1938234"/>
          <a:ext cx="2147900" cy="120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 - D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6680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E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 - E  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77655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46082F-A05B-4E93-A0F6-A57FF41FF328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 flipV="1">
            <a:off x="3671900" y="2543024"/>
            <a:ext cx="252028" cy="5796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22C99C-1DF3-4720-8D88-010850B6F839}"/>
              </a:ext>
            </a:extLst>
          </p:cNvPr>
          <p:cNvSpPr txBox="1"/>
          <p:nvPr/>
        </p:nvSpPr>
        <p:spPr>
          <a:xfrm>
            <a:off x="1757317" y="1630457"/>
            <a:ext cx="176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Routing Table for 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7984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32288</TotalTime>
  <Words>58</Words>
  <Application>Microsoft Office PowerPoint</Application>
  <PresentationFormat>화면 슬라이드 쇼(16:9)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Link State</vt:lpstr>
      <vt:lpstr>Distance Vector</vt:lpstr>
      <vt:lpstr>Path Vector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4802</cp:revision>
  <dcterms:created xsi:type="dcterms:W3CDTF">2006-10-05T04:04:58Z</dcterms:created>
  <dcterms:modified xsi:type="dcterms:W3CDTF">2019-01-18T17:36:54Z</dcterms:modified>
</cp:coreProperties>
</file>