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90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7449" autoAdjust="0"/>
  </p:normalViewPr>
  <p:slideViewPr>
    <p:cSldViewPr>
      <p:cViewPr varScale="1">
        <p:scale>
          <a:sx n="111" d="100"/>
          <a:sy n="111" d="100"/>
        </p:scale>
        <p:origin x="108" y="45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8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Environment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7504" y="1203598"/>
            <a:ext cx="2880320" cy="126014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01 : Master</a:t>
            </a:r>
          </a:p>
          <a:p>
            <a:pPr algn="ctr"/>
            <a:r>
              <a:rPr lang="en-US" altLang="ko-KR" sz="1600" b="1"/>
              <a:t>(</a:t>
            </a:r>
            <a:r>
              <a:rPr lang="en-US" altLang="ko-KR" sz="1600" b="1" dirty="0"/>
              <a:t>2</a:t>
            </a:r>
            <a:r>
              <a:rPr lang="en-US" altLang="ko-KR" sz="1600" b="1"/>
              <a:t>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 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9512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ens3</a:t>
            </a:r>
          </a:p>
          <a:p>
            <a:pPr algn="ctr"/>
            <a:r>
              <a:rPr lang="en-US" altLang="ko-KR" sz="1200"/>
              <a:t>10.0.0.7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590661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err="1"/>
              <a:t>dev</a:t>
            </a:r>
            <a:r>
              <a:rPr lang="en-US" altLang="ko-KR" sz="1200"/>
              <a:t>/vda </a:t>
            </a:r>
            <a:r>
              <a:rPr lang="en-US" altLang="ko-KR" sz="1200" dirty="0"/>
              <a:t>4</a:t>
            </a:r>
            <a:r>
              <a:rPr lang="en-US" altLang="ko-KR" sz="1200"/>
              <a:t>0G</a:t>
            </a:r>
            <a:endParaRPr lang="en-US" altLang="ko-KR" sz="12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31840" y="1203598"/>
            <a:ext cx="2880320" cy="126014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02 : Worker</a:t>
            </a:r>
            <a:endParaRPr lang="en-US" altLang="ko-KR" sz="1600" b="1" dirty="0"/>
          </a:p>
          <a:p>
            <a:pPr algn="ctr"/>
            <a:r>
              <a:rPr lang="en-US" altLang="ko-KR" sz="1600" b="1"/>
              <a:t>(</a:t>
            </a:r>
            <a:r>
              <a:rPr lang="en-US" altLang="ko-KR" sz="1600" b="1" dirty="0"/>
              <a:t>2</a:t>
            </a:r>
            <a:r>
              <a:rPr lang="en-US" altLang="ko-KR" sz="1600" b="1"/>
              <a:t>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203848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ens3</a:t>
            </a:r>
          </a:p>
          <a:p>
            <a:pPr algn="ctr"/>
            <a:r>
              <a:rPr lang="en-US" altLang="ko-KR" sz="1200"/>
              <a:t>10.0.0.3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843969" y="2931790"/>
            <a:ext cx="140739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Network</a:t>
            </a:r>
          </a:p>
          <a:p>
            <a:pPr algn="ctr"/>
            <a:r>
              <a:rPr lang="en-US" altLang="ko-KR" sz="1200"/>
              <a:t>10.0.0.0/24</a:t>
            </a:r>
            <a:endParaRPr lang="en-US" altLang="ko-KR" sz="1200" dirty="0"/>
          </a:p>
        </p:txBody>
      </p:sp>
      <p:cxnSp>
        <p:nvCxnSpPr>
          <p:cNvPr id="3" name="직선 연결선 2"/>
          <p:cNvCxnSpPr>
            <a:cxnSpLocks/>
            <a:stCxn id="19" idx="2"/>
            <a:endCxn id="47" idx="0"/>
          </p:cNvCxnSpPr>
          <p:nvPr/>
        </p:nvCxnSpPr>
        <p:spPr>
          <a:xfrm>
            <a:off x="843969" y="2391730"/>
            <a:ext cx="703695" cy="540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  <a:stCxn id="38" idx="2"/>
            <a:endCxn id="47" idx="0"/>
          </p:cNvCxnSpPr>
          <p:nvPr/>
        </p:nvCxnSpPr>
        <p:spPr>
          <a:xfrm flipH="1">
            <a:off x="1547664" y="2391730"/>
            <a:ext cx="2320641" cy="540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cxnSpLocks/>
            <a:stCxn id="29" idx="3"/>
            <a:endCxn id="47" idx="2"/>
          </p:cNvCxnSpPr>
          <p:nvPr/>
        </p:nvCxnSpPr>
        <p:spPr>
          <a:xfrm flipV="1">
            <a:off x="1547664" y="3435846"/>
            <a:ext cx="0" cy="106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35">
            <a:extLst>
              <a:ext uri="{FF2B5EF4-FFF2-40B4-BE49-F238E27FC236}">
                <a16:creationId xmlns:a16="http://schemas.microsoft.com/office/drawing/2014/main" id="{BC72CE79-A236-4958-97DC-5A7A6D0D85E6}"/>
              </a:ext>
            </a:extLst>
          </p:cNvPr>
          <p:cNvSpPr/>
          <p:nvPr/>
        </p:nvSpPr>
        <p:spPr>
          <a:xfrm>
            <a:off x="6156176" y="1203598"/>
            <a:ext cx="2880320" cy="126014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03 : Worker</a:t>
            </a:r>
            <a:endParaRPr lang="en-US" altLang="ko-KR" sz="1600" b="1" dirty="0"/>
          </a:p>
          <a:p>
            <a:pPr algn="ctr"/>
            <a:r>
              <a:rPr lang="en-US" altLang="ko-KR" sz="1600" b="1"/>
              <a:t>(</a:t>
            </a:r>
            <a:r>
              <a:rPr lang="en-US" altLang="ko-KR" sz="1600" b="1" dirty="0"/>
              <a:t>2</a:t>
            </a:r>
            <a:r>
              <a:rPr lang="en-US" altLang="ko-KR" sz="1600" b="1"/>
              <a:t>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20" name="모서리가 둥근 직사각형 37">
            <a:extLst>
              <a:ext uri="{FF2B5EF4-FFF2-40B4-BE49-F238E27FC236}">
                <a16:creationId xmlns:a16="http://schemas.microsoft.com/office/drawing/2014/main" id="{55B9F3B9-19CC-45AC-A738-4E3B6FEA2FA3}"/>
              </a:ext>
            </a:extLst>
          </p:cNvPr>
          <p:cNvSpPr/>
          <p:nvPr/>
        </p:nvSpPr>
        <p:spPr>
          <a:xfrm>
            <a:off x="6228184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ens3</a:t>
            </a:r>
          </a:p>
          <a:p>
            <a:pPr algn="ctr"/>
            <a:r>
              <a:rPr lang="en-US" altLang="ko-KR" sz="1200"/>
              <a:t>10.0.0.15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5A4B81C-C930-4514-B2A2-3B407E93F1FD}"/>
              </a:ext>
            </a:extLst>
          </p:cNvPr>
          <p:cNvCxnSpPr>
            <a:cxnSpLocks/>
            <a:stCxn id="20" idx="2"/>
            <a:endCxn id="47" idx="0"/>
          </p:cNvCxnSpPr>
          <p:nvPr/>
        </p:nvCxnSpPr>
        <p:spPr>
          <a:xfrm flipH="1">
            <a:off x="1547664" y="2391730"/>
            <a:ext cx="5344977" cy="540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26">
            <a:extLst>
              <a:ext uri="{FF2B5EF4-FFF2-40B4-BE49-F238E27FC236}">
                <a16:creationId xmlns:a16="http://schemas.microsoft.com/office/drawing/2014/main" id="{50C1D7C5-05BA-49E8-BBA9-9808752D0ACD}"/>
              </a:ext>
            </a:extLst>
          </p:cNvPr>
          <p:cNvSpPr/>
          <p:nvPr/>
        </p:nvSpPr>
        <p:spPr>
          <a:xfrm>
            <a:off x="4611240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err="1"/>
              <a:t>dev</a:t>
            </a:r>
            <a:r>
              <a:rPr lang="en-US" altLang="ko-KR" sz="1200"/>
              <a:t>/vda </a:t>
            </a:r>
            <a:r>
              <a:rPr lang="en-US" altLang="ko-KR" sz="1200" dirty="0"/>
              <a:t>4</a:t>
            </a:r>
            <a:r>
              <a:rPr lang="en-US" altLang="ko-KR" sz="1200"/>
              <a:t>0G</a:t>
            </a:r>
            <a:endParaRPr lang="en-US" altLang="ko-KR" sz="1200" dirty="0"/>
          </a:p>
        </p:txBody>
      </p:sp>
      <p:sp>
        <p:nvSpPr>
          <p:cNvPr id="37" name="모서리가 둥근 직사각형 26">
            <a:extLst>
              <a:ext uri="{FF2B5EF4-FFF2-40B4-BE49-F238E27FC236}">
                <a16:creationId xmlns:a16="http://schemas.microsoft.com/office/drawing/2014/main" id="{41A83E1D-6B5E-4C89-84FA-27F1F50B2290}"/>
              </a:ext>
            </a:extLst>
          </p:cNvPr>
          <p:cNvSpPr/>
          <p:nvPr/>
        </p:nvSpPr>
        <p:spPr>
          <a:xfrm>
            <a:off x="7635574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err="1"/>
              <a:t>dev</a:t>
            </a:r>
            <a:r>
              <a:rPr lang="en-US" altLang="ko-KR" sz="1200"/>
              <a:t>/vda </a:t>
            </a:r>
            <a:r>
              <a:rPr lang="en-US" altLang="ko-KR" sz="1200" dirty="0"/>
              <a:t>4</a:t>
            </a:r>
            <a:r>
              <a:rPr lang="en-US" altLang="ko-KR" sz="1200"/>
              <a:t>0G</a:t>
            </a:r>
            <a:endParaRPr lang="en-US" altLang="ko-KR" sz="1200" dirty="0"/>
          </a:p>
        </p:txBody>
      </p:sp>
      <p:sp>
        <p:nvSpPr>
          <p:cNvPr id="39" name="모서리가 둥근 직사각형 35">
            <a:extLst>
              <a:ext uri="{FF2B5EF4-FFF2-40B4-BE49-F238E27FC236}">
                <a16:creationId xmlns:a16="http://schemas.microsoft.com/office/drawing/2014/main" id="{6370F5E3-2229-413E-818C-ECF0475E1829}"/>
              </a:ext>
            </a:extLst>
          </p:cNvPr>
          <p:cNvSpPr/>
          <p:nvPr/>
        </p:nvSpPr>
        <p:spPr>
          <a:xfrm>
            <a:off x="3131840" y="2895786"/>
            <a:ext cx="2880320" cy="126014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04 : Deploy</a:t>
            </a:r>
            <a:endParaRPr lang="en-US" altLang="ko-KR" sz="1600" b="1" dirty="0"/>
          </a:p>
          <a:p>
            <a:pPr algn="ctr"/>
            <a:r>
              <a:rPr lang="en-US" altLang="ko-KR" sz="1600" b="1"/>
              <a:t>(</a:t>
            </a:r>
            <a:r>
              <a:rPr lang="en-US" altLang="ko-KR" sz="1600" b="1" dirty="0"/>
              <a:t>2</a:t>
            </a:r>
            <a:r>
              <a:rPr lang="en-US" altLang="ko-KR" sz="1600" b="1"/>
              <a:t>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41" name="모서리가 둥근 직사각형 37">
            <a:extLst>
              <a:ext uri="{FF2B5EF4-FFF2-40B4-BE49-F238E27FC236}">
                <a16:creationId xmlns:a16="http://schemas.microsoft.com/office/drawing/2014/main" id="{84E1D2BA-3339-4A75-B20F-2C2AEC9220EA}"/>
              </a:ext>
            </a:extLst>
          </p:cNvPr>
          <p:cNvSpPr/>
          <p:nvPr/>
        </p:nvSpPr>
        <p:spPr>
          <a:xfrm>
            <a:off x="3203848" y="3579862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ens3</a:t>
            </a:r>
          </a:p>
          <a:p>
            <a:pPr algn="ctr"/>
            <a:r>
              <a:rPr lang="en-US" altLang="ko-KR" sz="1200"/>
              <a:t>10.0.0.13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42" name="모서리가 둥근 직사각형 26">
            <a:extLst>
              <a:ext uri="{FF2B5EF4-FFF2-40B4-BE49-F238E27FC236}">
                <a16:creationId xmlns:a16="http://schemas.microsoft.com/office/drawing/2014/main" id="{197D29D2-6D1E-4B7E-8DB7-16C7BE2BE42D}"/>
              </a:ext>
            </a:extLst>
          </p:cNvPr>
          <p:cNvSpPr/>
          <p:nvPr/>
        </p:nvSpPr>
        <p:spPr>
          <a:xfrm>
            <a:off x="4611238" y="3579862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err="1"/>
              <a:t>dev</a:t>
            </a:r>
            <a:r>
              <a:rPr lang="en-US" altLang="ko-KR" sz="1200"/>
              <a:t>/vda </a:t>
            </a:r>
            <a:r>
              <a:rPr lang="en-US" altLang="ko-KR" sz="1200" dirty="0"/>
              <a:t>4</a:t>
            </a:r>
            <a:r>
              <a:rPr lang="en-US" altLang="ko-KR" sz="1200"/>
              <a:t>0G</a:t>
            </a:r>
            <a:endParaRPr lang="en-US" altLang="ko-KR" sz="12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8DA6883-80B8-4A22-A62A-5DDE9862467D}"/>
              </a:ext>
            </a:extLst>
          </p:cNvPr>
          <p:cNvCxnSpPr>
            <a:cxnSpLocks/>
            <a:stCxn id="41" idx="1"/>
            <a:endCxn id="47" idx="3"/>
          </p:cNvCxnSpPr>
          <p:nvPr/>
        </p:nvCxnSpPr>
        <p:spPr>
          <a:xfrm flipH="1" flipV="1">
            <a:off x="2251359" y="3183818"/>
            <a:ext cx="952489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구름 28">
            <a:extLst>
              <a:ext uri="{FF2B5EF4-FFF2-40B4-BE49-F238E27FC236}">
                <a16:creationId xmlns:a16="http://schemas.microsoft.com/office/drawing/2014/main" id="{058E1293-FB0F-4935-900F-13937520DB0A}"/>
              </a:ext>
            </a:extLst>
          </p:cNvPr>
          <p:cNvSpPr/>
          <p:nvPr/>
        </p:nvSpPr>
        <p:spPr>
          <a:xfrm>
            <a:off x="843973" y="3507854"/>
            <a:ext cx="1407382" cy="59910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External</a:t>
            </a:r>
            <a:br>
              <a:rPr lang="en-US" altLang="ko-KR" sz="1200"/>
            </a:br>
            <a:r>
              <a:rPr lang="en-US" altLang="ko-KR" sz="1200"/>
              <a:t>Network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62758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43202</TotalTime>
  <Words>70</Words>
  <Application>Microsoft Office PowerPoint</Application>
  <PresentationFormat>화면 슬라이드 쇼(16:9)</PresentationFormat>
  <Paragraphs>25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Environment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5175</cp:revision>
  <dcterms:created xsi:type="dcterms:W3CDTF">2006-10-05T04:04:58Z</dcterms:created>
  <dcterms:modified xsi:type="dcterms:W3CDTF">2019-07-19T14:56:08Z</dcterms:modified>
</cp:coreProperties>
</file>