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gRPC Architecture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B4AF39-8087-4DE9-BAE8-D6727FE0BF87}"/>
              </a:ext>
            </a:extLst>
          </p:cNvPr>
          <p:cNvSpPr/>
          <p:nvPr/>
        </p:nvSpPr>
        <p:spPr>
          <a:xfrm>
            <a:off x="5508104" y="2120197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F6338D-BF40-4E46-BBCC-9689D8C40348}"/>
              </a:ext>
            </a:extLst>
          </p:cNvPr>
          <p:cNvSpPr/>
          <p:nvPr/>
        </p:nvSpPr>
        <p:spPr>
          <a:xfrm>
            <a:off x="5616116" y="2219763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Server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2F721A-139C-4995-9E86-F3938D981061}"/>
              </a:ext>
            </a:extLst>
          </p:cNvPr>
          <p:cNvSpPr/>
          <p:nvPr/>
        </p:nvSpPr>
        <p:spPr>
          <a:xfrm>
            <a:off x="2339752" y="1386624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43077A-276C-49F1-9611-F3E79CBBCF89}"/>
              </a:ext>
            </a:extLst>
          </p:cNvPr>
          <p:cNvSpPr/>
          <p:nvPr/>
        </p:nvSpPr>
        <p:spPr>
          <a:xfrm>
            <a:off x="2447764" y="1486190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Stub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11BA80-1BE0-4097-836F-37A55FAD7267}"/>
              </a:ext>
            </a:extLst>
          </p:cNvPr>
          <p:cNvSpPr/>
          <p:nvPr/>
        </p:nvSpPr>
        <p:spPr>
          <a:xfrm>
            <a:off x="2339752" y="2807279"/>
            <a:ext cx="1584176" cy="1060615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1B4D58-CA13-4F7E-BF1B-03395C12E5BC}"/>
              </a:ext>
            </a:extLst>
          </p:cNvPr>
          <p:cNvSpPr/>
          <p:nvPr/>
        </p:nvSpPr>
        <p:spPr>
          <a:xfrm>
            <a:off x="2447764" y="2906845"/>
            <a:ext cx="1368152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gRPC Stub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E3B4B1-E8C0-45EF-A4B1-B89FAF19DB8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15916" y="1774222"/>
            <a:ext cx="1800200" cy="7335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0CA4CE-2DF4-42CD-8968-98694C39F3A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815916" y="2507795"/>
            <a:ext cx="1800200" cy="6870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045F60-27F9-4BFD-A259-FDC3584FDDFF}"/>
              </a:ext>
            </a:extLst>
          </p:cNvPr>
          <p:cNvSpPr txBox="1"/>
          <p:nvPr/>
        </p:nvSpPr>
        <p:spPr>
          <a:xfrm>
            <a:off x="4211960" y="2264554"/>
            <a:ext cx="91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ProtoBuf,</a:t>
            </a:r>
          </a:p>
          <a:p>
            <a:r>
              <a:rPr lang="en-US" altLang="ko-KR" sz="1400"/>
              <a:t>HTTP2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32642</TotalTime>
  <Words>14</Words>
  <Application>Microsoft Office PowerPoint</Application>
  <PresentationFormat>화면 슬라이드 쇼(16:9)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gRPC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4878</cp:revision>
  <dcterms:created xsi:type="dcterms:W3CDTF">2006-10-05T04:04:58Z</dcterms:created>
  <dcterms:modified xsi:type="dcterms:W3CDTF">2019-08-25T13:44:57Z</dcterms:modified>
</cp:coreProperties>
</file>