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62" d="100"/>
          <a:sy n="162" d="100"/>
        </p:scale>
        <p:origin x="-378" y="-7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 dirty="0" err="1"/>
              <a:t>SLB</a:t>
            </a:r>
            <a:r>
              <a:rPr lang="en-US" altLang="ko-KR" dirty="0"/>
              <a:t> </a:t>
            </a:r>
            <a:r>
              <a:rPr lang="en-US" altLang="ko-KR" dirty="0" smtClean="0"/>
              <a:t>Handshake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554008" y="1109860"/>
            <a:ext cx="0" cy="2352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2162" y="732339"/>
            <a:ext cx="1443694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err="1" smtClean="0"/>
              <a:t>SSL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547731" y="1109860"/>
            <a:ext cx="0" cy="2352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732339"/>
            <a:ext cx="1665164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err="1" smtClean="0"/>
              <a:t>SSL</a:t>
            </a:r>
            <a:r>
              <a:rPr lang="en-US" altLang="ko-KR" dirty="0" smtClean="0"/>
              <a:t> </a:t>
            </a:r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37905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1131590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Client hello</a:t>
            </a:r>
            <a:endParaRPr lang="ko-KR" altLang="en-US" sz="1100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2575139" y="1660280"/>
            <a:ext cx="3971711" cy="10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421753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Server hello</a:t>
            </a:r>
            <a:endParaRPr lang="en-US" altLang="ko-KR" sz="11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2554008" y="411083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54539" y="3556342"/>
            <a:ext cx="3192658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/</a:t>
            </a:r>
            <a:r>
              <a:rPr lang="en-US" altLang="ko-KR" sz="1100" dirty="0" err="1"/>
              <a:t>protected_resource</a:t>
            </a:r>
            <a:r>
              <a:rPr lang="en-US" altLang="ko-KR" sz="1100" dirty="0"/>
              <a:t> HTTP/1.1</a:t>
            </a:r>
          </a:p>
          <a:p>
            <a:r>
              <a:rPr lang="en-US" altLang="ko-KR" sz="1100" dirty="0"/>
              <a:t>Host: </a:t>
            </a:r>
            <a:r>
              <a:rPr lang="en-US" altLang="ko-KR" sz="1100" dirty="0" err="1"/>
              <a:t>ssup2.com</a:t>
            </a:r>
            <a:endParaRPr lang="en-US" altLang="ko-KR" sz="1100" dirty="0"/>
          </a:p>
          <a:p>
            <a:r>
              <a:rPr lang="en-US" altLang="ko-KR" sz="1100" dirty="0"/>
              <a:t>Authorize: Basic </a:t>
            </a:r>
            <a:r>
              <a:rPr lang="en-US" altLang="ko-KR" sz="1100" dirty="0" err="1"/>
              <a:t>c3N1cDI6c3N1cDI</a:t>
            </a:r>
            <a:r>
              <a:rPr lang="en-US" altLang="ko-KR" sz="1100" dirty="0"/>
              <a:t>=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035941" y="3965887"/>
            <a:ext cx="302985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err="1" smtClean="0"/>
              <a:t>Base64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ssup2:ssup2</a:t>
            </a:r>
            <a:r>
              <a:rPr lang="en-US" altLang="ko-KR" sz="1100" dirty="0"/>
              <a:t>) = </a:t>
            </a:r>
            <a:r>
              <a:rPr lang="en-US" altLang="ko-KR" sz="1100" dirty="0" err="1"/>
              <a:t>c3N1cDI6c3N1cDI</a:t>
            </a:r>
            <a:r>
              <a:rPr lang="en-US" altLang="ko-KR" sz="1100" dirty="0" smtClean="0"/>
              <a:t>=</a:t>
            </a:r>
            <a:endParaRPr lang="ko-KR" altLang="en-US" sz="1100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2575139" y="4515966"/>
            <a:ext cx="397259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54539" y="4277439"/>
            <a:ext cx="319265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HTTP 1.1 </a:t>
            </a:r>
            <a:r>
              <a:rPr lang="en-US" altLang="ko-KR" sz="1100" dirty="0" smtClean="0"/>
              <a:t>200 OK</a:t>
            </a:r>
            <a:endParaRPr lang="en-US" altLang="ko-KR" sz="1100" dirty="0"/>
          </a:p>
        </p:txBody>
      </p:sp>
      <p:sp>
        <p:nvSpPr>
          <p:cNvPr id="3" name="자유형 2"/>
          <p:cNvSpPr/>
          <p:nvPr/>
        </p:nvSpPr>
        <p:spPr>
          <a:xfrm flipH="1">
            <a:off x="2555630" y="1873864"/>
            <a:ext cx="263769" cy="363416"/>
          </a:xfrm>
          <a:custGeom>
            <a:avLst/>
            <a:gdLst>
              <a:gd name="connsiteX0" fmla="*/ 275493 w 275493"/>
              <a:gd name="connsiteY0" fmla="*/ 0 h 363416"/>
              <a:gd name="connsiteX1" fmla="*/ 0 w 275493"/>
              <a:gd name="connsiteY1" fmla="*/ 0 h 363416"/>
              <a:gd name="connsiteX2" fmla="*/ 0 w 275493"/>
              <a:gd name="connsiteY2" fmla="*/ 363416 h 363416"/>
              <a:gd name="connsiteX3" fmla="*/ 275493 w 275493"/>
              <a:gd name="connsiteY3" fmla="*/ 363416 h 36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93" h="363416">
                <a:moveTo>
                  <a:pt x="275493" y="0"/>
                </a:moveTo>
                <a:lnTo>
                  <a:pt x="0" y="0"/>
                </a:lnTo>
                <a:lnTo>
                  <a:pt x="0" y="363416"/>
                </a:lnTo>
                <a:lnTo>
                  <a:pt x="275493" y="363416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6272238" y="3170732"/>
            <a:ext cx="275493" cy="363416"/>
          </a:xfrm>
          <a:custGeom>
            <a:avLst/>
            <a:gdLst>
              <a:gd name="connsiteX0" fmla="*/ 275493 w 275493"/>
              <a:gd name="connsiteY0" fmla="*/ 0 h 363416"/>
              <a:gd name="connsiteX1" fmla="*/ 0 w 275493"/>
              <a:gd name="connsiteY1" fmla="*/ 0 h 363416"/>
              <a:gd name="connsiteX2" fmla="*/ 0 w 275493"/>
              <a:gd name="connsiteY2" fmla="*/ 363416 h 363416"/>
              <a:gd name="connsiteX3" fmla="*/ 275493 w 275493"/>
              <a:gd name="connsiteY3" fmla="*/ 363416 h 36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93" h="363416">
                <a:moveTo>
                  <a:pt x="275493" y="0"/>
                </a:moveTo>
                <a:lnTo>
                  <a:pt x="0" y="0"/>
                </a:lnTo>
                <a:lnTo>
                  <a:pt x="0" y="363416"/>
                </a:lnTo>
                <a:lnTo>
                  <a:pt x="275493" y="363416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819399" y="1851670"/>
            <a:ext cx="1824609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Verify server certificate / </a:t>
            </a:r>
          </a:p>
          <a:p>
            <a:pPr algn="ctr"/>
            <a:r>
              <a:rPr lang="en-US" altLang="ko-KR" sz="1100" dirty="0" smtClean="0"/>
              <a:t>Extract public </a:t>
            </a:r>
            <a:r>
              <a:rPr lang="en-US" altLang="ko-KR" sz="1100" dirty="0"/>
              <a:t>k</a:t>
            </a:r>
            <a:r>
              <a:rPr lang="en-US" altLang="ko-KR" sz="1100" dirty="0" smtClean="0"/>
              <a:t>ey</a:t>
            </a:r>
            <a:endParaRPr lang="en-US" altLang="ko-KR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447629" y="3148538"/>
            <a:ext cx="1824609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Verify server certificate / </a:t>
            </a:r>
          </a:p>
          <a:p>
            <a:pPr algn="ctr"/>
            <a:r>
              <a:rPr lang="en-US" altLang="ko-KR" sz="1100" dirty="0" smtClean="0"/>
              <a:t>Check cryptographic info</a:t>
            </a:r>
            <a:endParaRPr lang="en-US" altLang="ko-KR" sz="11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2554008" y="2484287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54541" y="2236822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Client hello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32009</TotalTime>
  <Words>48</Words>
  <Application>Microsoft Office PowerPoint</Application>
  <PresentationFormat>화면 슬라이드 쇼(16:9)</PresentationFormat>
  <Paragraphs>16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SLB Handshake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4792</cp:revision>
  <dcterms:created xsi:type="dcterms:W3CDTF">2006-10-05T04:04:58Z</dcterms:created>
  <dcterms:modified xsi:type="dcterms:W3CDTF">2018-10-10T08:52:35Z</dcterms:modified>
</cp:coreProperties>
</file>