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90" r:id="rId2"/>
    <p:sldId id="395" r:id="rId3"/>
    <p:sldId id="397" r:id="rId4"/>
    <p:sldId id="396" r:id="rId5"/>
    <p:sldId id="393" r:id="rId6"/>
    <p:sldId id="394" r:id="rId7"/>
    <p:sldId id="391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1402" autoAdjust="0"/>
  </p:normalViewPr>
  <p:slideViewPr>
    <p:cSldViewPr>
      <p:cViewPr>
        <p:scale>
          <a:sx n="150" d="100"/>
          <a:sy n="150" d="100"/>
        </p:scale>
        <p:origin x="2436" y="-34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83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1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63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2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A01D1BA-71BB-4665-BFB6-A96E3A03CF04}"/>
              </a:ext>
            </a:extLst>
          </p:cNvPr>
          <p:cNvGrpSpPr/>
          <p:nvPr/>
        </p:nvGrpSpPr>
        <p:grpSpPr>
          <a:xfrm>
            <a:off x="35496" y="1317496"/>
            <a:ext cx="9073008" cy="2838430"/>
            <a:chOff x="107504" y="1317496"/>
            <a:chExt cx="8928992" cy="283843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07504" y="1317496"/>
              <a:ext cx="2880320" cy="1794313"/>
            </a:xfrm>
            <a:prstGeom prst="roundRect">
              <a:avLst>
                <a:gd name="adj" fmla="val 6281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/>
                <a:t>Node 01</a:t>
              </a:r>
            </a:p>
            <a:p>
              <a:pPr algn="ctr"/>
              <a:r>
                <a:rPr lang="en-US" altLang="ko-KR" sz="1400"/>
                <a:t>CPU : 4 Core / Memory : 16GB</a:t>
              </a:r>
              <a:endParaRPr lang="ko-KR" altLang="en-US" sz="14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79512" y="2535746"/>
              <a:ext cx="1328914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enp0s2 1Gbps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192.168.0.30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595194" y="2535746"/>
              <a:ext cx="1320622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enp0s3 1Gbps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10.0.0.10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267743" y="3435846"/>
              <a:ext cx="1584178" cy="720080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NAT Network</a:t>
              </a:r>
            </a:p>
            <a:p>
              <a:pPr algn="ctr"/>
              <a:r>
                <a:rPr lang="en-US" altLang="ko-KR" sz="1200"/>
                <a:t>192.168.0.0/24</a:t>
              </a:r>
              <a:endParaRPr lang="en-US" altLang="ko-KR" sz="1200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5292080" y="3435846"/>
              <a:ext cx="1584176" cy="720080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Private Network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10.0.0.0/24</a:t>
              </a:r>
              <a:endParaRPr lang="en-US" altLang="ko-KR" sz="1200" dirty="0"/>
            </a:p>
          </p:txBody>
        </p:sp>
        <p:sp>
          <p:nvSpPr>
            <p:cNvPr id="29" name="모서리가 둥근 직사각형 13">
              <a:extLst>
                <a:ext uri="{FF2B5EF4-FFF2-40B4-BE49-F238E27FC236}">
                  <a16:creationId xmlns:a16="http://schemas.microsoft.com/office/drawing/2014/main" id="{CFF9E658-23F6-45A0-B280-5F33ABC9AAF8}"/>
                </a:ext>
              </a:extLst>
            </p:cNvPr>
            <p:cNvSpPr/>
            <p:nvPr/>
          </p:nvSpPr>
          <p:spPr>
            <a:xfrm>
              <a:off x="3131840" y="1317496"/>
              <a:ext cx="2880320" cy="1794313"/>
            </a:xfrm>
            <a:prstGeom prst="roundRect">
              <a:avLst>
                <a:gd name="adj" fmla="val 6281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/>
                <a:t>Node 02</a:t>
              </a:r>
            </a:p>
            <a:p>
              <a:pPr algn="ctr"/>
              <a:r>
                <a:rPr lang="en-US" altLang="ko-KR" sz="1400"/>
                <a:t>CPU : 4 Core / Memory : 16GB</a:t>
              </a:r>
              <a:endParaRPr lang="ko-KR" altLang="en-US" sz="1400"/>
            </a:p>
            <a:p>
              <a:pPr algn="ctr"/>
              <a:endParaRPr lang="ko-KR" altLang="en-US" sz="1600" dirty="0"/>
            </a:p>
          </p:txBody>
        </p:sp>
        <p:sp>
          <p:nvSpPr>
            <p:cNvPr id="30" name="모서리가 둥근 직사각형 18">
              <a:extLst>
                <a:ext uri="{FF2B5EF4-FFF2-40B4-BE49-F238E27FC236}">
                  <a16:creationId xmlns:a16="http://schemas.microsoft.com/office/drawing/2014/main" id="{179755E0-978F-410D-B265-06B3F3BB3500}"/>
                </a:ext>
              </a:extLst>
            </p:cNvPr>
            <p:cNvSpPr/>
            <p:nvPr/>
          </p:nvSpPr>
          <p:spPr>
            <a:xfrm>
              <a:off x="3203848" y="2535746"/>
              <a:ext cx="1328914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enp0s2 1Gbps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192.168.0.31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31" name="모서리가 둥근 직사각형 23">
              <a:extLst>
                <a:ext uri="{FF2B5EF4-FFF2-40B4-BE49-F238E27FC236}">
                  <a16:creationId xmlns:a16="http://schemas.microsoft.com/office/drawing/2014/main" id="{2B20CA45-E30B-4D1D-9B5C-7B5DF80E979E}"/>
                </a:ext>
              </a:extLst>
            </p:cNvPr>
            <p:cNvSpPr/>
            <p:nvPr/>
          </p:nvSpPr>
          <p:spPr>
            <a:xfrm>
              <a:off x="4619530" y="2535746"/>
              <a:ext cx="1320622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enp0s3 1Gbps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10.0.0.11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33" name="모서리가 둥근 직사각형 13">
              <a:extLst>
                <a:ext uri="{FF2B5EF4-FFF2-40B4-BE49-F238E27FC236}">
                  <a16:creationId xmlns:a16="http://schemas.microsoft.com/office/drawing/2014/main" id="{32FA0D84-1649-4E93-99C7-CC8C09DE9F40}"/>
                </a:ext>
              </a:extLst>
            </p:cNvPr>
            <p:cNvSpPr/>
            <p:nvPr/>
          </p:nvSpPr>
          <p:spPr>
            <a:xfrm>
              <a:off x="6156176" y="1317496"/>
              <a:ext cx="2880320" cy="1794313"/>
            </a:xfrm>
            <a:prstGeom prst="roundRect">
              <a:avLst>
                <a:gd name="adj" fmla="val 6281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/>
                <a:t>Node 03</a:t>
              </a:r>
            </a:p>
            <a:p>
              <a:pPr algn="ctr"/>
              <a:r>
                <a:rPr lang="en-US" altLang="ko-KR" sz="1400"/>
                <a:t>CPU : 4 Core / Memory : 16GB</a:t>
              </a:r>
              <a:endParaRPr lang="ko-KR" altLang="en-US" sz="1400"/>
            </a:p>
            <a:p>
              <a:pPr algn="ctr"/>
              <a:endParaRPr lang="ko-KR" altLang="en-US" sz="1600" dirty="0"/>
            </a:p>
          </p:txBody>
        </p:sp>
        <p:sp>
          <p:nvSpPr>
            <p:cNvPr id="34" name="모서리가 둥근 직사각형 18">
              <a:extLst>
                <a:ext uri="{FF2B5EF4-FFF2-40B4-BE49-F238E27FC236}">
                  <a16:creationId xmlns:a16="http://schemas.microsoft.com/office/drawing/2014/main" id="{26F7F766-C795-40E1-8025-59E338CADCB8}"/>
                </a:ext>
              </a:extLst>
            </p:cNvPr>
            <p:cNvSpPr/>
            <p:nvPr/>
          </p:nvSpPr>
          <p:spPr>
            <a:xfrm>
              <a:off x="6228184" y="2535746"/>
              <a:ext cx="1328914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enp0s2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192.168.0.32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35" name="모서리가 둥근 직사각형 23">
              <a:extLst>
                <a:ext uri="{FF2B5EF4-FFF2-40B4-BE49-F238E27FC236}">
                  <a16:creationId xmlns:a16="http://schemas.microsoft.com/office/drawing/2014/main" id="{CE133425-A3DF-4724-8339-5CFA6C4E0415}"/>
                </a:ext>
              </a:extLst>
            </p:cNvPr>
            <p:cNvSpPr/>
            <p:nvPr/>
          </p:nvSpPr>
          <p:spPr>
            <a:xfrm>
              <a:off x="7643866" y="2535746"/>
              <a:ext cx="1320622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enp0s3 1Gbps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10.0.0.12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51BA3EC-5B06-4C3F-84DA-6012337062A5}"/>
                </a:ext>
              </a:extLst>
            </p:cNvPr>
            <p:cNvCxnSpPr>
              <a:cxnSpLocks/>
              <a:stCxn id="19" idx="2"/>
              <a:endCxn id="47" idx="0"/>
            </p:cNvCxnSpPr>
            <p:nvPr/>
          </p:nvCxnSpPr>
          <p:spPr>
            <a:xfrm>
              <a:off x="843969" y="3039802"/>
              <a:ext cx="2215863" cy="3960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166F931-E4AF-47A5-8E66-DA86BB53BAEF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 flipH="1">
              <a:off x="3059832" y="3039802"/>
              <a:ext cx="808473" cy="3960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95051FC-8211-4660-970C-D8907CA0FFF5}"/>
                </a:ext>
              </a:extLst>
            </p:cNvPr>
            <p:cNvCxnSpPr>
              <a:cxnSpLocks/>
              <a:stCxn id="34" idx="2"/>
              <a:endCxn id="47" idx="0"/>
            </p:cNvCxnSpPr>
            <p:nvPr/>
          </p:nvCxnSpPr>
          <p:spPr>
            <a:xfrm flipH="1">
              <a:off x="3059832" y="3039802"/>
              <a:ext cx="3832809" cy="3960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49959EF-465C-4A3D-AA34-BE750A1217A8}"/>
                </a:ext>
              </a:extLst>
            </p:cNvPr>
            <p:cNvCxnSpPr>
              <a:cxnSpLocks/>
              <a:stCxn id="24" idx="2"/>
              <a:endCxn id="48" idx="0"/>
            </p:cNvCxnSpPr>
            <p:nvPr/>
          </p:nvCxnSpPr>
          <p:spPr>
            <a:xfrm>
              <a:off x="2255505" y="3039802"/>
              <a:ext cx="3828663" cy="3960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FB84C5C8-CE0D-4A5D-AF70-ED0B71A99464}"/>
                </a:ext>
              </a:extLst>
            </p:cNvPr>
            <p:cNvCxnSpPr>
              <a:cxnSpLocks/>
              <a:stCxn id="31" idx="2"/>
              <a:endCxn id="48" idx="0"/>
            </p:cNvCxnSpPr>
            <p:nvPr/>
          </p:nvCxnSpPr>
          <p:spPr>
            <a:xfrm>
              <a:off x="5279841" y="3039802"/>
              <a:ext cx="804327" cy="3960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CE875A0-34CB-48AA-9E79-A1F9FE7DCD3B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 flipH="1">
              <a:off x="6084168" y="3039802"/>
              <a:ext cx="2220009" cy="3960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2CE2104-8D93-4E45-986A-BF7565E4A746}"/>
                </a:ext>
              </a:extLst>
            </p:cNvPr>
            <p:cNvCxnSpPr>
              <a:cxnSpLocks/>
              <a:stCxn id="47" idx="1"/>
              <a:endCxn id="22" idx="0"/>
            </p:cNvCxnSpPr>
            <p:nvPr/>
          </p:nvCxnSpPr>
          <p:spPr>
            <a:xfrm flipH="1">
              <a:off x="1950820" y="3795886"/>
              <a:ext cx="3169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구름 21">
              <a:extLst>
                <a:ext uri="{FF2B5EF4-FFF2-40B4-BE49-F238E27FC236}">
                  <a16:creationId xmlns:a16="http://schemas.microsoft.com/office/drawing/2014/main" id="{984A4AF2-1077-4A0B-8B0B-A9B19F37D383}"/>
                </a:ext>
              </a:extLst>
            </p:cNvPr>
            <p:cNvSpPr/>
            <p:nvPr/>
          </p:nvSpPr>
          <p:spPr>
            <a:xfrm>
              <a:off x="655768" y="3504431"/>
              <a:ext cx="1296132" cy="582910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Public</a:t>
              </a:r>
            </a:p>
            <a:p>
              <a:pPr algn="ctr"/>
              <a:r>
                <a:rPr lang="en-US" altLang="ko-KR" sz="1200"/>
                <a:t>Network</a:t>
              </a:r>
              <a:endParaRPr lang="ko-KR" altLang="en-US" sz="1200"/>
            </a:p>
          </p:txBody>
        </p:sp>
        <p:sp>
          <p:nvSpPr>
            <p:cNvPr id="40" name="모서리가 둥근 직사각형 18">
              <a:extLst>
                <a:ext uri="{FF2B5EF4-FFF2-40B4-BE49-F238E27FC236}">
                  <a16:creationId xmlns:a16="http://schemas.microsoft.com/office/drawing/2014/main" id="{A4C7A769-F8F5-41EA-AA53-E7FA68E5D857}"/>
                </a:ext>
              </a:extLst>
            </p:cNvPr>
            <p:cNvSpPr/>
            <p:nvPr/>
          </p:nvSpPr>
          <p:spPr>
            <a:xfrm>
              <a:off x="6228184" y="1959681"/>
              <a:ext cx="1328914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/dev/mmcblk0</a:t>
              </a:r>
            </a:p>
            <a:p>
              <a:pPr algn="ctr"/>
              <a:r>
                <a:rPr lang="en-US" altLang="ko-KR" sz="1200"/>
                <a:t>64G eMMC</a:t>
              </a:r>
            </a:p>
            <a:p>
              <a:pPr algn="ctr"/>
              <a:endParaRPr lang="ko-KR" altLang="en-US" sz="1100" dirty="0"/>
            </a:p>
          </p:txBody>
        </p:sp>
        <p:sp>
          <p:nvSpPr>
            <p:cNvPr id="41" name="모서리가 둥근 직사각형 23">
              <a:extLst>
                <a:ext uri="{FF2B5EF4-FFF2-40B4-BE49-F238E27FC236}">
                  <a16:creationId xmlns:a16="http://schemas.microsoft.com/office/drawing/2014/main" id="{0554A4A6-08A0-46EB-A2DF-10EBAF0C01DF}"/>
                </a:ext>
              </a:extLst>
            </p:cNvPr>
            <p:cNvSpPr/>
            <p:nvPr/>
          </p:nvSpPr>
          <p:spPr>
            <a:xfrm>
              <a:off x="7643866" y="1959681"/>
              <a:ext cx="1320622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/dev/nvme0n1</a:t>
              </a:r>
            </a:p>
            <a:p>
              <a:pPr algn="ctr"/>
              <a:r>
                <a:rPr lang="en-US" altLang="ko-KR" sz="1200"/>
                <a:t>256GB M.2</a:t>
              </a:r>
            </a:p>
            <a:p>
              <a:pPr algn="ctr"/>
              <a:endParaRPr lang="ko-KR" altLang="en-US" sz="1100" dirty="0"/>
            </a:p>
          </p:txBody>
        </p:sp>
        <p:sp>
          <p:nvSpPr>
            <p:cNvPr id="42" name="모서리가 둥근 직사각형 18">
              <a:extLst>
                <a:ext uri="{FF2B5EF4-FFF2-40B4-BE49-F238E27FC236}">
                  <a16:creationId xmlns:a16="http://schemas.microsoft.com/office/drawing/2014/main" id="{C250A369-E0E6-4B01-92E5-0D3662E0D8E2}"/>
                </a:ext>
              </a:extLst>
            </p:cNvPr>
            <p:cNvSpPr/>
            <p:nvPr/>
          </p:nvSpPr>
          <p:spPr>
            <a:xfrm>
              <a:off x="3203848" y="1959681"/>
              <a:ext cx="1328914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/dev/mmcblk0</a:t>
              </a:r>
            </a:p>
            <a:p>
              <a:pPr algn="ctr"/>
              <a:r>
                <a:rPr lang="en-US" altLang="ko-KR" sz="1200"/>
                <a:t>64G eMMC</a:t>
              </a:r>
            </a:p>
            <a:p>
              <a:pPr algn="ctr"/>
              <a:endParaRPr lang="ko-KR" altLang="en-US" sz="1100" dirty="0"/>
            </a:p>
          </p:txBody>
        </p:sp>
        <p:sp>
          <p:nvSpPr>
            <p:cNvPr id="45" name="모서리가 둥근 직사각형 23">
              <a:extLst>
                <a:ext uri="{FF2B5EF4-FFF2-40B4-BE49-F238E27FC236}">
                  <a16:creationId xmlns:a16="http://schemas.microsoft.com/office/drawing/2014/main" id="{366E2794-AB86-4D32-B8BD-F79CFCCF70F6}"/>
                </a:ext>
              </a:extLst>
            </p:cNvPr>
            <p:cNvSpPr/>
            <p:nvPr/>
          </p:nvSpPr>
          <p:spPr>
            <a:xfrm>
              <a:off x="4619530" y="1959681"/>
              <a:ext cx="1320622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/dev/nvme0n1</a:t>
              </a:r>
            </a:p>
            <a:p>
              <a:pPr algn="ctr"/>
              <a:r>
                <a:rPr lang="en-US" altLang="ko-KR" sz="1200"/>
                <a:t>256GB M.2</a:t>
              </a:r>
            </a:p>
            <a:p>
              <a:pPr algn="ctr"/>
              <a:endParaRPr lang="ko-KR" altLang="en-US" sz="1100" dirty="0"/>
            </a:p>
          </p:txBody>
        </p:sp>
        <p:sp>
          <p:nvSpPr>
            <p:cNvPr id="46" name="모서리가 둥근 직사각형 18">
              <a:extLst>
                <a:ext uri="{FF2B5EF4-FFF2-40B4-BE49-F238E27FC236}">
                  <a16:creationId xmlns:a16="http://schemas.microsoft.com/office/drawing/2014/main" id="{BF18FE6C-5AF5-4459-ACB3-BFF0A64AEFA8}"/>
                </a:ext>
              </a:extLst>
            </p:cNvPr>
            <p:cNvSpPr/>
            <p:nvPr/>
          </p:nvSpPr>
          <p:spPr>
            <a:xfrm>
              <a:off x="179512" y="1959681"/>
              <a:ext cx="1328914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/dev/mmcblk0</a:t>
              </a:r>
            </a:p>
            <a:p>
              <a:pPr algn="ctr"/>
              <a:r>
                <a:rPr lang="en-US" altLang="ko-KR" sz="1200"/>
                <a:t>64G eMMC</a:t>
              </a:r>
            </a:p>
            <a:p>
              <a:pPr algn="ctr"/>
              <a:endParaRPr lang="ko-KR" altLang="en-US" sz="1100" dirty="0"/>
            </a:p>
          </p:txBody>
        </p:sp>
        <p:sp>
          <p:nvSpPr>
            <p:cNvPr id="49" name="모서리가 둥근 직사각형 23">
              <a:extLst>
                <a:ext uri="{FF2B5EF4-FFF2-40B4-BE49-F238E27FC236}">
                  <a16:creationId xmlns:a16="http://schemas.microsoft.com/office/drawing/2014/main" id="{762D90EE-E713-4118-B404-274184F0C85B}"/>
                </a:ext>
              </a:extLst>
            </p:cNvPr>
            <p:cNvSpPr/>
            <p:nvPr/>
          </p:nvSpPr>
          <p:spPr>
            <a:xfrm>
              <a:off x="1595194" y="1959681"/>
              <a:ext cx="1320622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/dev/nvme0n1</a:t>
              </a:r>
            </a:p>
            <a:p>
              <a:pPr algn="ctr"/>
              <a:r>
                <a:rPr lang="en-US" altLang="ko-KR" sz="1200"/>
                <a:t>256GB M.2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Monitor, OSD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8665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303694" y="3435846"/>
            <a:ext cx="1609727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Ceph Network</a:t>
            </a:r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Monitor, OSD</a:t>
            </a:r>
          </a:p>
          <a:p>
            <a:pPr algn="ctr"/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181781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Monitor, OSD</a:t>
            </a:r>
          </a:p>
          <a:p>
            <a:pPr algn="ctr"/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54897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2218142" y="3039802"/>
            <a:ext cx="3890416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5291258" y="3039802"/>
            <a:ext cx="81730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6108558" y="3039802"/>
            <a:ext cx="2255816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0554A4A6-08A0-46EB-A2DF-10EBAF0C01DF}"/>
              </a:ext>
            </a:extLst>
          </p:cNvPr>
          <p:cNvSpPr/>
          <p:nvPr/>
        </p:nvSpPr>
        <p:spPr>
          <a:xfrm>
            <a:off x="7693412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366E2794-AB86-4D32-B8BD-F79CFCCF70F6}"/>
              </a:ext>
            </a:extLst>
          </p:cNvPr>
          <p:cNvSpPr/>
          <p:nvPr/>
        </p:nvSpPr>
        <p:spPr>
          <a:xfrm>
            <a:off x="4620297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9" name="모서리가 둥근 직사각형 23">
            <a:extLst>
              <a:ext uri="{FF2B5EF4-FFF2-40B4-BE49-F238E27FC236}">
                <a16:creationId xmlns:a16="http://schemas.microsoft.com/office/drawing/2014/main" id="{762D90EE-E713-4118-B404-274184F0C85B}"/>
              </a:ext>
            </a:extLst>
          </p:cNvPr>
          <p:cNvSpPr/>
          <p:nvPr/>
        </p:nvSpPr>
        <p:spPr>
          <a:xfrm>
            <a:off x="1547181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  <a:endParaRPr lang="en-US" altLang="ko-KR" sz="1200" b="1" dirty="0"/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6665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OpenStack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Controller, 	Network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8665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230578" y="3435846"/>
            <a:ext cx="1609729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192.168.0.0/24</a:t>
            </a:r>
          </a:p>
          <a:p>
            <a:pPr algn="ctr"/>
            <a:r>
              <a:rPr lang="en-US" altLang="ko-KR" sz="1200" b="1"/>
              <a:t>External Network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303694" y="3435846"/>
            <a:ext cx="1609727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Guest/Mgmt Network</a:t>
            </a:r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Compute</a:t>
            </a:r>
          </a:p>
          <a:p>
            <a:pPr algn="ctr"/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181781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Compute</a:t>
            </a:r>
          </a:p>
          <a:p>
            <a:pPr algn="ctr"/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54897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783839" y="3039802"/>
            <a:ext cx="225160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3035442" y="3039802"/>
            <a:ext cx="82151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3035442" y="3039802"/>
            <a:ext cx="3894629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2218142" y="3039802"/>
            <a:ext cx="3890416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5291258" y="3039802"/>
            <a:ext cx="81730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6108558" y="3039802"/>
            <a:ext cx="2255816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1"/>
            <a:endCxn id="22" idx="0"/>
          </p:cNvCxnSpPr>
          <p:nvPr/>
        </p:nvCxnSpPr>
        <p:spPr>
          <a:xfrm flipH="1">
            <a:off x="1908543" y="3795886"/>
            <a:ext cx="3220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592603" y="3504431"/>
            <a:ext cx="1317037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38" name="모서리가 둥근 직사각형 46">
            <a:extLst>
              <a:ext uri="{FF2B5EF4-FFF2-40B4-BE49-F238E27FC236}">
                <a16:creationId xmlns:a16="http://schemas.microsoft.com/office/drawing/2014/main" id="{72FA5914-F31F-4A88-8110-B9A4A5AE7253}"/>
              </a:ext>
            </a:extLst>
          </p:cNvPr>
          <p:cNvSpPr/>
          <p:nvPr/>
        </p:nvSpPr>
        <p:spPr>
          <a:xfrm>
            <a:off x="2113829" y="4000016"/>
            <a:ext cx="1843225" cy="720080"/>
          </a:xfrm>
          <a:prstGeom prst="roundRect">
            <a:avLst>
              <a:gd name="adj" fmla="val 1157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Floating IP Range</a:t>
            </a:r>
          </a:p>
          <a:p>
            <a:pPr algn="ctr"/>
            <a:r>
              <a:rPr lang="en-US" altLang="ko-KR" sz="1200"/>
              <a:t>192.168.0.200 ~ 224</a:t>
            </a:r>
          </a:p>
        </p:txBody>
      </p:sp>
    </p:spTree>
    <p:extLst>
      <p:ext uri="{BB962C8B-B14F-4D97-AF65-F5344CB8AC3E}">
        <p14:creationId xmlns:p14="http://schemas.microsoft.com/office/powerpoint/2010/main" val="373511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4947E-ED35-400B-A070-F5C82E7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BCA73-BAFB-463B-8961-D3E290BC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3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340768"/>
            <a:ext cx="2880320" cy="141100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Monitor, OSD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217570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95194" y="217570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267743" y="3075806"/>
            <a:ext cx="158417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192.168.0.0/24</a:t>
            </a:r>
            <a:endParaRPr lang="en-US" altLang="ko-KR" sz="12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292080" y="3075806"/>
            <a:ext cx="1584176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31840" y="1340768"/>
            <a:ext cx="2880320" cy="141100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Monitor, OSD</a:t>
            </a:r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203848" y="217570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19530" y="217570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56176" y="1340768"/>
            <a:ext cx="2880320" cy="141100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Monitor, OSD</a:t>
            </a:r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28184" y="217570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43866" y="217570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843969" y="2679762"/>
            <a:ext cx="221586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3059832" y="2679762"/>
            <a:ext cx="8084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3059832" y="2679762"/>
            <a:ext cx="3832809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2255505" y="2679762"/>
            <a:ext cx="382866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5279841" y="2679762"/>
            <a:ext cx="80432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6084168" y="2679762"/>
            <a:ext cx="2220009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2"/>
            <a:endCxn id="22" idx="3"/>
          </p:cNvCxnSpPr>
          <p:nvPr/>
        </p:nvCxnSpPr>
        <p:spPr>
          <a:xfrm>
            <a:off x="3059832" y="3579862"/>
            <a:ext cx="0" cy="177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2411766" y="3723878"/>
            <a:ext cx="1296132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3975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OpenStack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340768"/>
            <a:ext cx="2880320" cy="141100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Monitor, OSD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217570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95194" y="217570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267743" y="3075806"/>
            <a:ext cx="158417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192.168.0.0/24</a:t>
            </a:r>
            <a:endParaRPr lang="en-US" altLang="ko-KR" sz="12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292080" y="3075806"/>
            <a:ext cx="1584176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31840" y="1340768"/>
            <a:ext cx="2880320" cy="141100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Monitor, OSD</a:t>
            </a:r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203848" y="217570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19530" y="217570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56176" y="1340768"/>
            <a:ext cx="2880320" cy="141100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Monitor, OSD</a:t>
            </a:r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28184" y="217570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43866" y="217570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843969" y="2679762"/>
            <a:ext cx="221586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3059832" y="2679762"/>
            <a:ext cx="8084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3059832" y="2679762"/>
            <a:ext cx="3832809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2255505" y="2679762"/>
            <a:ext cx="382866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5279841" y="2679762"/>
            <a:ext cx="80432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6084168" y="2679762"/>
            <a:ext cx="2220009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2"/>
            <a:endCxn id="22" idx="3"/>
          </p:cNvCxnSpPr>
          <p:nvPr/>
        </p:nvCxnSpPr>
        <p:spPr>
          <a:xfrm>
            <a:off x="3059832" y="3579862"/>
            <a:ext cx="0" cy="177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2411766" y="3723878"/>
            <a:ext cx="1296132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4600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Controller Node 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1vCPU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 dirty="0"/>
              <a:t>10.0.0.11</a:t>
            </a:r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95194" y="199568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enp0s8</a:t>
            </a:r>
            <a:endParaRPr lang="en-US" altLang="ko-KR" sz="1200" dirty="0"/>
          </a:p>
          <a:p>
            <a:pPr algn="ctr"/>
            <a:r>
              <a:rPr lang="en-US" altLang="ko-KR" sz="1200" dirty="0"/>
              <a:t>192.168.77.170</a:t>
            </a:r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3207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Compute Node</a:t>
            </a:r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 dirty="0"/>
              <a:t>10.0.0.31</a:t>
            </a:r>
          </a:p>
          <a:p>
            <a:pPr algn="ctr"/>
            <a:endParaRPr lang="ko-KR" altLang="en-US" sz="11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619530" y="199568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enp0s8</a:t>
            </a:r>
            <a:endParaRPr lang="en-US" altLang="ko-KR" sz="1200" dirty="0"/>
          </a:p>
          <a:p>
            <a:pPr algn="ctr"/>
            <a:r>
              <a:rPr lang="en-US" altLang="ko-KR" sz="1200" dirty="0"/>
              <a:t>192.168.77.180</a:t>
            </a:r>
          </a:p>
          <a:p>
            <a:pPr algn="ctr"/>
            <a:endParaRPr lang="ko-KR" altLang="en-US" sz="11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07543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56176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Storage Node</a:t>
            </a:r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1vCPU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28184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 dirty="0"/>
              <a:t>10.0.0.41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228184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43866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sdb</a:t>
            </a:r>
            <a:r>
              <a:rPr lang="en-US" altLang="ko-KR" sz="1200" dirty="0"/>
              <a:t> </a:t>
            </a:r>
            <a:r>
              <a:rPr lang="en-US" altLang="ko-KR" sz="1200" dirty="0" err="1"/>
              <a:t>50G</a:t>
            </a:r>
            <a:endParaRPr lang="en-US" altLang="ko-KR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55575" y="3147814"/>
            <a:ext cx="158417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NAT (Virtual Box)</a:t>
            </a:r>
          </a:p>
          <a:p>
            <a:pPr algn="ctr"/>
            <a:r>
              <a:rPr lang="en-US" altLang="ko-KR" sz="1200" dirty="0"/>
              <a:t>10.0.0.0/24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79912" y="3147814"/>
            <a:ext cx="1584176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Router</a:t>
            </a:r>
          </a:p>
          <a:p>
            <a:pPr algn="ctr"/>
            <a:r>
              <a:rPr lang="en-US" altLang="ko-KR" sz="1200" dirty="0"/>
              <a:t>192.168.77.0/24</a:t>
            </a:r>
          </a:p>
        </p:txBody>
      </p:sp>
      <p:cxnSp>
        <p:nvCxnSpPr>
          <p:cNvPr id="3" name="직선 연결선 2"/>
          <p:cNvCxnSpPr>
            <a:stCxn id="19" idx="2"/>
            <a:endCxn id="47" idx="0"/>
          </p:cNvCxnSpPr>
          <p:nvPr/>
        </p:nvCxnSpPr>
        <p:spPr>
          <a:xfrm>
            <a:off x="843969" y="2499742"/>
            <a:ext cx="7036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8" idx="2"/>
            <a:endCxn id="47" idx="0"/>
          </p:cNvCxnSpPr>
          <p:nvPr/>
        </p:nvCxnSpPr>
        <p:spPr>
          <a:xfrm flipH="1">
            <a:off x="1547664" y="2499742"/>
            <a:ext cx="2320641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2" idx="2"/>
            <a:endCxn id="47" idx="0"/>
          </p:cNvCxnSpPr>
          <p:nvPr/>
        </p:nvCxnSpPr>
        <p:spPr>
          <a:xfrm flipH="1">
            <a:off x="1547664" y="2499742"/>
            <a:ext cx="5344977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8" idx="1"/>
            <a:endCxn id="47" idx="3"/>
          </p:cNvCxnSpPr>
          <p:nvPr/>
        </p:nvCxnSpPr>
        <p:spPr>
          <a:xfrm flipH="1">
            <a:off x="2339753" y="3399842"/>
            <a:ext cx="14401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8" idx="2"/>
          </p:cNvCxnSpPr>
          <p:nvPr/>
        </p:nvCxnSpPr>
        <p:spPr>
          <a:xfrm flipV="1">
            <a:off x="4567854" y="3651870"/>
            <a:ext cx="4146" cy="324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8" idx="0"/>
            <a:endCxn id="24" idx="2"/>
          </p:cNvCxnSpPr>
          <p:nvPr/>
        </p:nvCxnSpPr>
        <p:spPr>
          <a:xfrm flipH="1" flipV="1">
            <a:off x="2255505" y="2499742"/>
            <a:ext cx="23164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8" idx="0"/>
            <a:endCxn id="39" idx="2"/>
          </p:cNvCxnSpPr>
          <p:nvPr/>
        </p:nvCxnSpPr>
        <p:spPr>
          <a:xfrm flipV="1">
            <a:off x="4572000" y="2499742"/>
            <a:ext cx="707841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156176" y="2922789"/>
            <a:ext cx="2880320" cy="954106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PC – Web Browser</a:t>
            </a:r>
            <a:endParaRPr lang="ko-KR" altLang="en-US" sz="1400" dirty="0"/>
          </a:p>
        </p:txBody>
      </p:sp>
      <p:cxnSp>
        <p:nvCxnSpPr>
          <p:cNvPr id="56" name="직선 연결선 55"/>
          <p:cNvCxnSpPr>
            <a:stCxn id="48" idx="3"/>
            <a:endCxn id="60" idx="1"/>
          </p:cNvCxnSpPr>
          <p:nvPr/>
        </p:nvCxnSpPr>
        <p:spPr>
          <a:xfrm>
            <a:off x="5364088" y="3399842"/>
            <a:ext cx="864096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6228184" y="3291830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 dirty="0"/>
              <a:t>192.168.77.50</a:t>
            </a:r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4276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43020</TotalTime>
  <Words>378</Words>
  <Application>Microsoft Office PowerPoint</Application>
  <PresentationFormat>화면 슬라이드 쇼(16:9)</PresentationFormat>
  <Paragraphs>178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Cluster</vt:lpstr>
      <vt:lpstr>Ceph</vt:lpstr>
      <vt:lpstr>OpenStack</vt:lpstr>
      <vt:lpstr>PowerPoint 프레젠테이션</vt:lpstr>
      <vt:lpstr>Ceph</vt:lpstr>
      <vt:lpstr>OpenStack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5203</cp:revision>
  <dcterms:created xsi:type="dcterms:W3CDTF">2006-10-05T04:04:58Z</dcterms:created>
  <dcterms:modified xsi:type="dcterms:W3CDTF">2019-07-03T14:47:28Z</dcterms:modified>
</cp:coreProperties>
</file>