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21" r:id="rId2"/>
    <p:sldId id="420" r:id="rId3"/>
    <p:sldId id="419" r:id="rId4"/>
    <p:sldId id="418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6353" autoAdjust="0"/>
  </p:normalViewPr>
  <p:slideViewPr>
    <p:cSldViewPr>
      <p:cViewPr varScale="1">
        <p:scale>
          <a:sx n="151" d="100"/>
          <a:sy n="151" d="100"/>
        </p:scale>
        <p:origin x="2142" y="15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C9F67C7-1015-40C8-85B1-1349F483D2AB}"/>
              </a:ext>
            </a:extLst>
          </p:cNvPr>
          <p:cNvSpPr/>
          <p:nvPr/>
        </p:nvSpPr>
        <p:spPr>
          <a:xfrm>
            <a:off x="2411760" y="1062270"/>
            <a:ext cx="1569958" cy="1077432"/>
          </a:xfrm>
          <a:prstGeom prst="roundRect">
            <a:avLst>
              <a:gd name="adj" fmla="val 7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Manager</a:t>
            </a:r>
            <a:endParaRPr lang="ko-KR" altLang="en-US" sz="1400" b="1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63C5E05-8BC5-4B38-914D-CA849AA89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Controller, Reconciler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86F61B5-5413-4E5F-8581-D2F17DAE5541}"/>
              </a:ext>
            </a:extLst>
          </p:cNvPr>
          <p:cNvSpPr/>
          <p:nvPr/>
        </p:nvSpPr>
        <p:spPr>
          <a:xfrm>
            <a:off x="5364088" y="1289828"/>
            <a:ext cx="1368152" cy="6223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Kubernetes</a:t>
            </a:r>
          </a:p>
          <a:p>
            <a:pPr algn="ctr"/>
            <a:r>
              <a:rPr lang="en-US" altLang="ko-KR" sz="1400"/>
              <a:t>API Server</a:t>
            </a:r>
            <a:endParaRPr lang="ko-KR" altLang="en-US" sz="140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1B813EE-80F6-42C1-916E-4AB46A459F34}"/>
              </a:ext>
            </a:extLst>
          </p:cNvPr>
          <p:cNvSpPr/>
          <p:nvPr/>
        </p:nvSpPr>
        <p:spPr>
          <a:xfrm>
            <a:off x="4628758" y="2862470"/>
            <a:ext cx="3039586" cy="1077432"/>
          </a:xfrm>
          <a:prstGeom prst="roundRect">
            <a:avLst>
              <a:gd name="adj" fmla="val 7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Reconciler</a:t>
            </a:r>
            <a:endParaRPr lang="ko-KR" altLang="en-US" sz="1400" b="1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BA72481-834B-4E61-A1D8-A193E7E606EE}"/>
              </a:ext>
            </a:extLst>
          </p:cNvPr>
          <p:cNvSpPr/>
          <p:nvPr/>
        </p:nvSpPr>
        <p:spPr>
          <a:xfrm>
            <a:off x="6204637" y="2950321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Manager</a:t>
            </a:r>
          </a:p>
          <a:p>
            <a:pPr algn="ctr"/>
            <a:r>
              <a:rPr lang="en-US" altLang="ko-KR" sz="1400"/>
              <a:t>Client</a:t>
            </a:r>
            <a:endParaRPr lang="ko-KR" altLang="en-US" sz="14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34A9358-2212-45CE-96D2-6078B35950DC}"/>
              </a:ext>
            </a:extLst>
          </p:cNvPr>
          <p:cNvSpPr/>
          <p:nvPr/>
        </p:nvSpPr>
        <p:spPr>
          <a:xfrm>
            <a:off x="4725836" y="2950321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Reconcile Loop</a:t>
            </a:r>
            <a:endParaRPr lang="ko-KR" altLang="en-US" sz="14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AB6C791-67FA-4BF1-8626-6C1E3A51C502}"/>
              </a:ext>
            </a:extLst>
          </p:cNvPr>
          <p:cNvSpPr/>
          <p:nvPr/>
        </p:nvSpPr>
        <p:spPr>
          <a:xfrm>
            <a:off x="1619672" y="2862470"/>
            <a:ext cx="1569958" cy="1077432"/>
          </a:xfrm>
          <a:prstGeom prst="roundRect">
            <a:avLst>
              <a:gd name="adj" fmla="val 7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Controller</a:t>
            </a:r>
            <a:endParaRPr lang="ko-KR" altLang="en-US" sz="1400" b="1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0FD2BDB-2B47-49DD-A5EF-C36AB8E6D022}"/>
              </a:ext>
            </a:extLst>
          </p:cNvPr>
          <p:cNvSpPr/>
          <p:nvPr/>
        </p:nvSpPr>
        <p:spPr>
          <a:xfrm>
            <a:off x="1713652" y="2950321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Worker Queue</a:t>
            </a:r>
            <a:endParaRPr lang="ko-KR" altLang="en-US" sz="14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4D8DB64-BCBF-4901-A55E-778542BB6549}"/>
              </a:ext>
            </a:extLst>
          </p:cNvPr>
          <p:cNvSpPr/>
          <p:nvPr/>
        </p:nvSpPr>
        <p:spPr>
          <a:xfrm>
            <a:off x="2513422" y="1150121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Cache</a:t>
            </a:r>
            <a:endParaRPr lang="ko-KR" altLang="en-US" sz="14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CE42314-F022-41CD-833B-DFE2063EE64B}"/>
              </a:ext>
            </a:extLst>
          </p:cNvPr>
          <p:cNvCxnSpPr>
            <a:stCxn id="4" idx="2"/>
            <a:endCxn id="27" idx="0"/>
          </p:cNvCxnSpPr>
          <p:nvPr/>
        </p:nvCxnSpPr>
        <p:spPr>
          <a:xfrm flipH="1">
            <a:off x="2397728" y="1912143"/>
            <a:ext cx="3650436" cy="103817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FE0317D-98E0-494C-8F9F-139D32C85980}"/>
              </a:ext>
            </a:extLst>
          </p:cNvPr>
          <p:cNvCxnSpPr>
            <a:cxnSpLocks/>
            <a:stCxn id="4" idx="1"/>
            <a:endCxn id="28" idx="3"/>
          </p:cNvCxnSpPr>
          <p:nvPr/>
        </p:nvCxnSpPr>
        <p:spPr>
          <a:xfrm flipH="1" flipV="1">
            <a:off x="3881574" y="1461279"/>
            <a:ext cx="1482514" cy="13970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91C310B-7535-4349-8BA0-01D65A988EE2}"/>
              </a:ext>
            </a:extLst>
          </p:cNvPr>
          <p:cNvCxnSpPr>
            <a:cxnSpLocks/>
            <a:stCxn id="28" idx="2"/>
            <a:endCxn id="21" idx="0"/>
          </p:cNvCxnSpPr>
          <p:nvPr/>
        </p:nvCxnSpPr>
        <p:spPr>
          <a:xfrm>
            <a:off x="3197498" y="1772437"/>
            <a:ext cx="3691215" cy="11778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F4BDF7D-B7CC-4AB2-9614-34D3B7939B45}"/>
              </a:ext>
            </a:extLst>
          </p:cNvPr>
          <p:cNvCxnSpPr>
            <a:cxnSpLocks/>
            <a:stCxn id="21" idx="0"/>
            <a:endCxn id="4" idx="2"/>
          </p:cNvCxnSpPr>
          <p:nvPr/>
        </p:nvCxnSpPr>
        <p:spPr>
          <a:xfrm flipH="1" flipV="1">
            <a:off x="6048164" y="1912143"/>
            <a:ext cx="840549" cy="103817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83FB188-BED9-4F86-8DB3-C1A258FD1710}"/>
              </a:ext>
            </a:extLst>
          </p:cNvPr>
          <p:cNvSpPr txBox="1"/>
          <p:nvPr/>
        </p:nvSpPr>
        <p:spPr>
          <a:xfrm>
            <a:off x="3185232" y="2631058"/>
            <a:ext cx="1464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Send CR </a:t>
            </a:r>
          </a:p>
          <a:p>
            <a:pPr algn="ctr"/>
            <a:r>
              <a:rPr lang="en-US" altLang="ko-KR" sz="1200"/>
              <a:t>Name/Namespace</a:t>
            </a:r>
            <a:endParaRPr lang="ko-KR" altLang="en-US" sz="12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87AD6B-8771-41A9-9952-B3AA7628C1EC}"/>
              </a:ext>
            </a:extLst>
          </p:cNvPr>
          <p:cNvSpPr txBox="1"/>
          <p:nvPr/>
        </p:nvSpPr>
        <p:spPr>
          <a:xfrm>
            <a:off x="3170580" y="3416796"/>
            <a:ext cx="1464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Requeue CR </a:t>
            </a:r>
          </a:p>
          <a:p>
            <a:pPr algn="ctr"/>
            <a:r>
              <a:rPr lang="en-US" altLang="ko-KR" sz="1200"/>
              <a:t>Name/Namespace</a:t>
            </a:r>
            <a:endParaRPr lang="ko-KR" altLang="en-US" sz="120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9057BA3-7878-4874-9872-862604216170}"/>
              </a:ext>
            </a:extLst>
          </p:cNvPr>
          <p:cNvCxnSpPr>
            <a:cxnSpLocks/>
          </p:cNvCxnSpPr>
          <p:nvPr/>
        </p:nvCxnSpPr>
        <p:spPr>
          <a:xfrm>
            <a:off x="327835" y="2571750"/>
            <a:ext cx="813259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6EBF743-A613-40CD-A4ED-EFBBDAE527CA}"/>
              </a:ext>
            </a:extLst>
          </p:cNvPr>
          <p:cNvSpPr txBox="1"/>
          <p:nvPr/>
        </p:nvSpPr>
        <p:spPr>
          <a:xfrm>
            <a:off x="702305" y="2643758"/>
            <a:ext cx="91736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/>
              <a:t>Golang</a:t>
            </a:r>
          </a:p>
          <a:p>
            <a:pPr algn="ctr"/>
            <a:r>
              <a:rPr lang="en-US" altLang="ko-KR" sz="1400"/>
              <a:t>Operator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91A1A8C-888B-4048-AD8F-18B731C301A1}"/>
              </a:ext>
            </a:extLst>
          </p:cNvPr>
          <p:cNvCxnSpPr>
            <a:cxnSpLocks/>
          </p:cNvCxnSpPr>
          <p:nvPr/>
        </p:nvCxnSpPr>
        <p:spPr>
          <a:xfrm flipH="1">
            <a:off x="3081804" y="3101563"/>
            <a:ext cx="164403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1ECE741-BEE6-4049-BF20-41207C1D4BAB}"/>
              </a:ext>
            </a:extLst>
          </p:cNvPr>
          <p:cNvCxnSpPr>
            <a:cxnSpLocks/>
          </p:cNvCxnSpPr>
          <p:nvPr/>
        </p:nvCxnSpPr>
        <p:spPr>
          <a:xfrm flipH="1">
            <a:off x="3081804" y="3401186"/>
            <a:ext cx="164403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5693673-5567-415E-99D4-BEE3DA975698}"/>
              </a:ext>
            </a:extLst>
          </p:cNvPr>
          <p:cNvCxnSpPr>
            <a:cxnSpLocks/>
            <a:stCxn id="26" idx="0"/>
            <a:endCxn id="29" idx="2"/>
          </p:cNvCxnSpPr>
          <p:nvPr/>
        </p:nvCxnSpPr>
        <p:spPr>
          <a:xfrm flipV="1">
            <a:off x="2404651" y="2139702"/>
            <a:ext cx="792088" cy="7227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77D8963-3ED7-4F81-A792-7125D6E9239A}"/>
              </a:ext>
            </a:extLst>
          </p:cNvPr>
          <p:cNvSpPr txBox="1"/>
          <p:nvPr/>
        </p:nvSpPr>
        <p:spPr>
          <a:xfrm>
            <a:off x="4427984" y="1254931"/>
            <a:ext cx="501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Sync</a:t>
            </a:r>
            <a:endParaRPr lang="ko-KR" altLang="en-US" sz="12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8C3E641-9056-4F35-AEE1-AE42546353EC}"/>
              </a:ext>
            </a:extLst>
          </p:cNvPr>
          <p:cNvSpPr txBox="1"/>
          <p:nvPr/>
        </p:nvSpPr>
        <p:spPr>
          <a:xfrm>
            <a:off x="2172856" y="2255843"/>
            <a:ext cx="742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Register</a:t>
            </a:r>
            <a:endParaRPr lang="ko-KR" alt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DD0CA14-C561-4491-97B4-355D550EE7AB}"/>
              </a:ext>
            </a:extLst>
          </p:cNvPr>
          <p:cNvSpPr txBox="1"/>
          <p:nvPr/>
        </p:nvSpPr>
        <p:spPr>
          <a:xfrm>
            <a:off x="3970552" y="1790623"/>
            <a:ext cx="529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Read</a:t>
            </a:r>
            <a:endParaRPr lang="ko-KR" altLang="en-US" sz="12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CF50FF6-2288-4B7E-B12A-45F0BA97809C}"/>
              </a:ext>
            </a:extLst>
          </p:cNvPr>
          <p:cNvSpPr txBox="1"/>
          <p:nvPr/>
        </p:nvSpPr>
        <p:spPr>
          <a:xfrm>
            <a:off x="6393022" y="2191946"/>
            <a:ext cx="558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Write</a:t>
            </a:r>
            <a:endParaRPr lang="ko-KR" altLang="en-US" sz="12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1696F7D-C396-4767-819A-A0D88E0C01A3}"/>
              </a:ext>
            </a:extLst>
          </p:cNvPr>
          <p:cNvSpPr txBox="1"/>
          <p:nvPr/>
        </p:nvSpPr>
        <p:spPr>
          <a:xfrm>
            <a:off x="3346338" y="2211710"/>
            <a:ext cx="865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Watch CR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82861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969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C9F67C7-1015-40C8-85B1-1349F483D2AB}"/>
              </a:ext>
            </a:extLst>
          </p:cNvPr>
          <p:cNvSpPr/>
          <p:nvPr/>
        </p:nvSpPr>
        <p:spPr>
          <a:xfrm>
            <a:off x="2937416" y="2764705"/>
            <a:ext cx="1569958" cy="1077432"/>
          </a:xfrm>
          <a:prstGeom prst="roundRect">
            <a:avLst>
              <a:gd name="adj" fmla="val 7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Manager</a:t>
            </a:r>
            <a:endParaRPr lang="ko-KR" altLang="en-US" sz="1400" b="1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63C5E05-8BC5-4B38-914D-CA849AA89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Controller, Reconciler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86F61B5-5413-4E5F-8581-D2F17DAE5541}"/>
              </a:ext>
            </a:extLst>
          </p:cNvPr>
          <p:cNvSpPr/>
          <p:nvPr/>
        </p:nvSpPr>
        <p:spPr>
          <a:xfrm>
            <a:off x="4148150" y="987574"/>
            <a:ext cx="1368152" cy="6223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Kubernetes</a:t>
            </a:r>
          </a:p>
          <a:p>
            <a:pPr algn="ctr"/>
            <a:r>
              <a:rPr lang="en-US" altLang="ko-KR" sz="1400"/>
              <a:t>API Server</a:t>
            </a:r>
            <a:endParaRPr lang="ko-KR" altLang="en-US" sz="140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1B813EE-80F6-42C1-916E-4AB46A459F34}"/>
              </a:ext>
            </a:extLst>
          </p:cNvPr>
          <p:cNvSpPr/>
          <p:nvPr/>
        </p:nvSpPr>
        <p:spPr>
          <a:xfrm>
            <a:off x="5163314" y="2764705"/>
            <a:ext cx="3039586" cy="1077432"/>
          </a:xfrm>
          <a:prstGeom prst="roundRect">
            <a:avLst>
              <a:gd name="adj" fmla="val 7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Reconciler</a:t>
            </a:r>
            <a:endParaRPr lang="ko-KR" altLang="en-US" sz="1400" b="1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BA72481-834B-4E61-A1D8-A193E7E606EE}"/>
              </a:ext>
            </a:extLst>
          </p:cNvPr>
          <p:cNvSpPr/>
          <p:nvPr/>
        </p:nvSpPr>
        <p:spPr>
          <a:xfrm>
            <a:off x="5263644" y="2852556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Manager</a:t>
            </a:r>
          </a:p>
          <a:p>
            <a:pPr algn="ctr"/>
            <a:r>
              <a:rPr lang="en-US" altLang="ko-KR" sz="1400"/>
              <a:t>Client</a:t>
            </a:r>
            <a:endParaRPr lang="ko-KR" altLang="en-US" sz="14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34A9358-2212-45CE-96D2-6078B35950DC}"/>
              </a:ext>
            </a:extLst>
          </p:cNvPr>
          <p:cNvSpPr/>
          <p:nvPr/>
        </p:nvSpPr>
        <p:spPr>
          <a:xfrm>
            <a:off x="6739622" y="2852556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Reconcile Loop</a:t>
            </a:r>
            <a:endParaRPr lang="ko-KR" altLang="en-US" sz="14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AB6C791-67FA-4BF1-8626-6C1E3A51C502}"/>
              </a:ext>
            </a:extLst>
          </p:cNvPr>
          <p:cNvSpPr/>
          <p:nvPr/>
        </p:nvSpPr>
        <p:spPr>
          <a:xfrm>
            <a:off x="1259632" y="2764705"/>
            <a:ext cx="1569958" cy="1077432"/>
          </a:xfrm>
          <a:prstGeom prst="roundRect">
            <a:avLst>
              <a:gd name="adj" fmla="val 7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Controller</a:t>
            </a:r>
            <a:endParaRPr lang="ko-KR" altLang="en-US" sz="1400" b="1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0FD2BDB-2B47-49DD-A5EF-C36AB8E6D022}"/>
              </a:ext>
            </a:extLst>
          </p:cNvPr>
          <p:cNvSpPr/>
          <p:nvPr/>
        </p:nvSpPr>
        <p:spPr>
          <a:xfrm>
            <a:off x="1353612" y="2852556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Worker Queue</a:t>
            </a:r>
            <a:endParaRPr lang="ko-KR" altLang="en-US" sz="14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4D8DB64-BCBF-4901-A55E-778542BB6549}"/>
              </a:ext>
            </a:extLst>
          </p:cNvPr>
          <p:cNvSpPr/>
          <p:nvPr/>
        </p:nvSpPr>
        <p:spPr>
          <a:xfrm>
            <a:off x="3039078" y="2852556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Cache</a:t>
            </a:r>
            <a:endParaRPr lang="ko-KR" altLang="en-US" sz="14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CE42314-F022-41CD-833B-DFE2063EE64B}"/>
              </a:ext>
            </a:extLst>
          </p:cNvPr>
          <p:cNvCxnSpPr>
            <a:stCxn id="4" idx="2"/>
            <a:endCxn id="27" idx="0"/>
          </p:cNvCxnSpPr>
          <p:nvPr/>
        </p:nvCxnSpPr>
        <p:spPr>
          <a:xfrm flipH="1">
            <a:off x="2037688" y="1609889"/>
            <a:ext cx="2794538" cy="124266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FE0317D-98E0-494C-8F9F-139D32C85980}"/>
              </a:ext>
            </a:extLst>
          </p:cNvPr>
          <p:cNvCxnSpPr>
            <a:cxnSpLocks/>
            <a:stCxn id="4" idx="2"/>
            <a:endCxn id="28" idx="0"/>
          </p:cNvCxnSpPr>
          <p:nvPr/>
        </p:nvCxnSpPr>
        <p:spPr>
          <a:xfrm flipH="1">
            <a:off x="3723154" y="1609889"/>
            <a:ext cx="1109072" cy="124266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91C310B-7535-4349-8BA0-01D65A988EE2}"/>
              </a:ext>
            </a:extLst>
          </p:cNvPr>
          <p:cNvCxnSpPr>
            <a:cxnSpLocks/>
            <a:stCxn id="28" idx="3"/>
            <a:endCxn id="21" idx="1"/>
          </p:cNvCxnSpPr>
          <p:nvPr/>
        </p:nvCxnSpPr>
        <p:spPr>
          <a:xfrm>
            <a:off x="4407230" y="3163714"/>
            <a:ext cx="85641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F4BDF7D-B7CC-4AB2-9614-34D3B7939B45}"/>
              </a:ext>
            </a:extLst>
          </p:cNvPr>
          <p:cNvCxnSpPr>
            <a:cxnSpLocks/>
            <a:stCxn id="21" idx="0"/>
            <a:endCxn id="4" idx="2"/>
          </p:cNvCxnSpPr>
          <p:nvPr/>
        </p:nvCxnSpPr>
        <p:spPr>
          <a:xfrm flipH="1" flipV="1">
            <a:off x="4832226" y="1609889"/>
            <a:ext cx="1115494" cy="124266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원호 46">
            <a:extLst>
              <a:ext uri="{FF2B5EF4-FFF2-40B4-BE49-F238E27FC236}">
                <a16:creationId xmlns:a16="http://schemas.microsoft.com/office/drawing/2014/main" id="{0034C7D1-EF2C-4CBD-A08C-E36A1D8C808C}"/>
              </a:ext>
            </a:extLst>
          </p:cNvPr>
          <p:cNvSpPr/>
          <p:nvPr/>
        </p:nvSpPr>
        <p:spPr>
          <a:xfrm flipV="1">
            <a:off x="2355002" y="2816461"/>
            <a:ext cx="4752528" cy="1333960"/>
          </a:xfrm>
          <a:prstGeom prst="arc">
            <a:avLst>
              <a:gd name="adj1" fmla="val 10787348"/>
              <a:gd name="adj2" fmla="val 27559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원호 47">
            <a:extLst>
              <a:ext uri="{FF2B5EF4-FFF2-40B4-BE49-F238E27FC236}">
                <a16:creationId xmlns:a16="http://schemas.microsoft.com/office/drawing/2014/main" id="{F159D891-E03C-4A4E-A5FD-628D136561B6}"/>
              </a:ext>
            </a:extLst>
          </p:cNvPr>
          <p:cNvSpPr/>
          <p:nvPr/>
        </p:nvSpPr>
        <p:spPr>
          <a:xfrm flipV="1">
            <a:off x="1787136" y="2456421"/>
            <a:ext cx="6048672" cy="2033788"/>
          </a:xfrm>
          <a:prstGeom prst="arc">
            <a:avLst>
              <a:gd name="adj1" fmla="val 10787348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DB123B9-D0C8-4BE2-98C1-96E2D53E63B7}"/>
              </a:ext>
            </a:extLst>
          </p:cNvPr>
          <p:cNvSpPr txBox="1"/>
          <p:nvPr/>
        </p:nvSpPr>
        <p:spPr>
          <a:xfrm>
            <a:off x="4283968" y="2151222"/>
            <a:ext cx="555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Sync</a:t>
            </a:r>
            <a:endParaRPr lang="ko-KR" altLang="en-US" sz="14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4C2FABD-15BD-44C1-8FA1-6D70BE8D1034}"/>
              </a:ext>
            </a:extLst>
          </p:cNvPr>
          <p:cNvSpPr txBox="1"/>
          <p:nvPr/>
        </p:nvSpPr>
        <p:spPr>
          <a:xfrm>
            <a:off x="4555091" y="2868561"/>
            <a:ext cx="584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Read</a:t>
            </a:r>
            <a:endParaRPr lang="ko-KR" altLang="en-US" sz="14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E18D3D-EF44-47E7-BBDE-D95699AB0CAD}"/>
              </a:ext>
            </a:extLst>
          </p:cNvPr>
          <p:cNvSpPr txBox="1"/>
          <p:nvPr/>
        </p:nvSpPr>
        <p:spPr>
          <a:xfrm>
            <a:off x="4883480" y="2165980"/>
            <a:ext cx="622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Write</a:t>
            </a:r>
            <a:endParaRPr lang="ko-KR" alt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3FB188-BED9-4F86-8DB3-C1A258FD1710}"/>
              </a:ext>
            </a:extLst>
          </p:cNvPr>
          <p:cNvSpPr txBox="1"/>
          <p:nvPr/>
        </p:nvSpPr>
        <p:spPr>
          <a:xfrm>
            <a:off x="3613462" y="4443958"/>
            <a:ext cx="2437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Send CR Name/Namespace</a:t>
            </a:r>
            <a:endParaRPr lang="ko-KR" altLang="en-US" sz="14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7D57EB-3F9B-44E6-A50A-3932AEB297C2}"/>
              </a:ext>
            </a:extLst>
          </p:cNvPr>
          <p:cNvSpPr txBox="1"/>
          <p:nvPr/>
        </p:nvSpPr>
        <p:spPr>
          <a:xfrm>
            <a:off x="2699792" y="1887383"/>
            <a:ext cx="96934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Watch CR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87AD6B-8771-41A9-9952-B3AA7628C1EC}"/>
              </a:ext>
            </a:extLst>
          </p:cNvPr>
          <p:cNvSpPr txBox="1"/>
          <p:nvPr/>
        </p:nvSpPr>
        <p:spPr>
          <a:xfrm>
            <a:off x="3446269" y="4102968"/>
            <a:ext cx="27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Requeue CR Name/Namespace</a:t>
            </a:r>
            <a:endParaRPr lang="ko-KR" altLang="en-US" sz="140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9057BA3-7878-4874-9872-862604216170}"/>
              </a:ext>
            </a:extLst>
          </p:cNvPr>
          <p:cNvCxnSpPr>
            <a:cxnSpLocks/>
          </p:cNvCxnSpPr>
          <p:nvPr/>
        </p:nvCxnSpPr>
        <p:spPr>
          <a:xfrm>
            <a:off x="327835" y="2571750"/>
            <a:ext cx="813259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6EBF743-A613-40CD-A4ED-EFBBDAE527CA}"/>
              </a:ext>
            </a:extLst>
          </p:cNvPr>
          <p:cNvSpPr txBox="1"/>
          <p:nvPr/>
        </p:nvSpPr>
        <p:spPr>
          <a:xfrm>
            <a:off x="327835" y="2643758"/>
            <a:ext cx="91736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/>
              <a:t>Golang</a:t>
            </a:r>
          </a:p>
          <a:p>
            <a:pPr algn="ctr"/>
            <a:r>
              <a:rPr lang="en-US" altLang="ko-KR" sz="1400"/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1818976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C5E05-8BC5-4B38-914D-CA849AA89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Controller, Reconciler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86F61B5-5413-4E5F-8581-D2F17DAE5541}"/>
              </a:ext>
            </a:extLst>
          </p:cNvPr>
          <p:cNvSpPr/>
          <p:nvPr/>
        </p:nvSpPr>
        <p:spPr>
          <a:xfrm>
            <a:off x="4148150" y="987574"/>
            <a:ext cx="1368152" cy="6223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Kubernetes</a:t>
            </a:r>
          </a:p>
          <a:p>
            <a:pPr algn="ctr"/>
            <a:r>
              <a:rPr lang="en-US" altLang="ko-KR" sz="1400"/>
              <a:t>API Server</a:t>
            </a:r>
            <a:endParaRPr lang="ko-KR" altLang="en-US" sz="140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1B813EE-80F6-42C1-916E-4AB46A459F34}"/>
              </a:ext>
            </a:extLst>
          </p:cNvPr>
          <p:cNvSpPr/>
          <p:nvPr/>
        </p:nvSpPr>
        <p:spPr>
          <a:xfrm>
            <a:off x="5243520" y="2764705"/>
            <a:ext cx="3039586" cy="1077432"/>
          </a:xfrm>
          <a:prstGeom prst="roundRect">
            <a:avLst>
              <a:gd name="adj" fmla="val 7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Reconciler</a:t>
            </a:r>
            <a:endParaRPr lang="ko-KR" altLang="en-US" sz="1400" b="1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BA72481-834B-4E61-A1D8-A193E7E606EE}"/>
              </a:ext>
            </a:extLst>
          </p:cNvPr>
          <p:cNvSpPr/>
          <p:nvPr/>
        </p:nvSpPr>
        <p:spPr>
          <a:xfrm>
            <a:off x="5343850" y="2852556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Manager</a:t>
            </a:r>
          </a:p>
          <a:p>
            <a:pPr algn="ctr"/>
            <a:r>
              <a:rPr lang="en-US" altLang="ko-KR" sz="1400"/>
              <a:t>Client</a:t>
            </a:r>
            <a:endParaRPr lang="ko-KR" altLang="en-US" sz="14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34A9358-2212-45CE-96D2-6078B35950DC}"/>
              </a:ext>
            </a:extLst>
          </p:cNvPr>
          <p:cNvSpPr/>
          <p:nvPr/>
        </p:nvSpPr>
        <p:spPr>
          <a:xfrm>
            <a:off x="6819828" y="2852556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Reconcile Loop</a:t>
            </a:r>
            <a:endParaRPr lang="ko-KR" altLang="en-US" sz="14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AB6C791-67FA-4BF1-8626-6C1E3A51C502}"/>
              </a:ext>
            </a:extLst>
          </p:cNvPr>
          <p:cNvSpPr/>
          <p:nvPr/>
        </p:nvSpPr>
        <p:spPr>
          <a:xfrm>
            <a:off x="1339838" y="2764705"/>
            <a:ext cx="3039586" cy="1077432"/>
          </a:xfrm>
          <a:prstGeom prst="roundRect">
            <a:avLst>
              <a:gd name="adj" fmla="val 7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Controller</a:t>
            </a:r>
            <a:endParaRPr lang="ko-KR" altLang="en-US" sz="1400" b="1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0FD2BDB-2B47-49DD-A5EF-C36AB8E6D022}"/>
              </a:ext>
            </a:extLst>
          </p:cNvPr>
          <p:cNvSpPr/>
          <p:nvPr/>
        </p:nvSpPr>
        <p:spPr>
          <a:xfrm>
            <a:off x="1433818" y="2852556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Worker Queue</a:t>
            </a:r>
            <a:endParaRPr lang="ko-KR" altLang="en-US" sz="14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4D8DB64-BCBF-4901-A55E-778542BB6549}"/>
              </a:ext>
            </a:extLst>
          </p:cNvPr>
          <p:cNvSpPr/>
          <p:nvPr/>
        </p:nvSpPr>
        <p:spPr>
          <a:xfrm>
            <a:off x="2909796" y="2852556"/>
            <a:ext cx="1368152" cy="622316"/>
          </a:xfrm>
          <a:prstGeom prst="roundRect">
            <a:avLst>
              <a:gd name="adj" fmla="val 129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Cache</a:t>
            </a:r>
            <a:endParaRPr lang="ko-KR" altLang="en-US" sz="14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CE42314-F022-41CD-833B-DFE2063EE64B}"/>
              </a:ext>
            </a:extLst>
          </p:cNvPr>
          <p:cNvCxnSpPr>
            <a:stCxn id="4" idx="2"/>
            <a:endCxn id="27" idx="0"/>
          </p:cNvCxnSpPr>
          <p:nvPr/>
        </p:nvCxnSpPr>
        <p:spPr>
          <a:xfrm flipH="1">
            <a:off x="2117894" y="1609889"/>
            <a:ext cx="2714332" cy="124266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FE0317D-98E0-494C-8F9F-139D32C85980}"/>
              </a:ext>
            </a:extLst>
          </p:cNvPr>
          <p:cNvCxnSpPr>
            <a:cxnSpLocks/>
            <a:stCxn id="4" idx="2"/>
            <a:endCxn id="28" idx="0"/>
          </p:cNvCxnSpPr>
          <p:nvPr/>
        </p:nvCxnSpPr>
        <p:spPr>
          <a:xfrm flipH="1">
            <a:off x="3593872" y="1609889"/>
            <a:ext cx="1238354" cy="124266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91C310B-7535-4349-8BA0-01D65A988EE2}"/>
              </a:ext>
            </a:extLst>
          </p:cNvPr>
          <p:cNvCxnSpPr>
            <a:cxnSpLocks/>
            <a:stCxn id="28" idx="3"/>
            <a:endCxn id="21" idx="1"/>
          </p:cNvCxnSpPr>
          <p:nvPr/>
        </p:nvCxnSpPr>
        <p:spPr>
          <a:xfrm>
            <a:off x="4277948" y="3163714"/>
            <a:ext cx="106590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F4BDF7D-B7CC-4AB2-9614-34D3B7939B45}"/>
              </a:ext>
            </a:extLst>
          </p:cNvPr>
          <p:cNvCxnSpPr>
            <a:cxnSpLocks/>
            <a:stCxn id="21" idx="0"/>
            <a:endCxn id="4" idx="2"/>
          </p:cNvCxnSpPr>
          <p:nvPr/>
        </p:nvCxnSpPr>
        <p:spPr>
          <a:xfrm flipH="1" flipV="1">
            <a:off x="4832226" y="1609889"/>
            <a:ext cx="1195700" cy="124266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원호 46">
            <a:extLst>
              <a:ext uri="{FF2B5EF4-FFF2-40B4-BE49-F238E27FC236}">
                <a16:creationId xmlns:a16="http://schemas.microsoft.com/office/drawing/2014/main" id="{0034C7D1-EF2C-4CBD-A08C-E36A1D8C808C}"/>
              </a:ext>
            </a:extLst>
          </p:cNvPr>
          <p:cNvSpPr/>
          <p:nvPr/>
        </p:nvSpPr>
        <p:spPr>
          <a:xfrm flipV="1">
            <a:off x="2435208" y="2816461"/>
            <a:ext cx="4752528" cy="1333960"/>
          </a:xfrm>
          <a:prstGeom prst="arc">
            <a:avLst>
              <a:gd name="adj1" fmla="val 10787348"/>
              <a:gd name="adj2" fmla="val 27559"/>
            </a:avLst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원호 47">
            <a:extLst>
              <a:ext uri="{FF2B5EF4-FFF2-40B4-BE49-F238E27FC236}">
                <a16:creationId xmlns:a16="http://schemas.microsoft.com/office/drawing/2014/main" id="{F159D891-E03C-4A4E-A5FD-628D136561B6}"/>
              </a:ext>
            </a:extLst>
          </p:cNvPr>
          <p:cNvSpPr/>
          <p:nvPr/>
        </p:nvSpPr>
        <p:spPr>
          <a:xfrm flipV="1">
            <a:off x="1787136" y="2456421"/>
            <a:ext cx="6048672" cy="2033788"/>
          </a:xfrm>
          <a:prstGeom prst="arc">
            <a:avLst>
              <a:gd name="adj1" fmla="val 10787348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DB123B9-D0C8-4BE2-98C1-96E2D53E63B7}"/>
              </a:ext>
            </a:extLst>
          </p:cNvPr>
          <p:cNvSpPr txBox="1"/>
          <p:nvPr/>
        </p:nvSpPr>
        <p:spPr>
          <a:xfrm>
            <a:off x="4163400" y="2151222"/>
            <a:ext cx="555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Sync</a:t>
            </a:r>
            <a:endParaRPr lang="ko-KR" altLang="en-US" sz="14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4C2FABD-15BD-44C1-8FA1-6D70BE8D1034}"/>
              </a:ext>
            </a:extLst>
          </p:cNvPr>
          <p:cNvSpPr txBox="1"/>
          <p:nvPr/>
        </p:nvSpPr>
        <p:spPr>
          <a:xfrm>
            <a:off x="4520601" y="2868561"/>
            <a:ext cx="584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Read</a:t>
            </a:r>
            <a:endParaRPr lang="ko-KR" altLang="en-US" sz="14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E18D3D-EF44-47E7-BBDE-D95699AB0CAD}"/>
              </a:ext>
            </a:extLst>
          </p:cNvPr>
          <p:cNvSpPr txBox="1"/>
          <p:nvPr/>
        </p:nvSpPr>
        <p:spPr>
          <a:xfrm>
            <a:off x="4883480" y="2165980"/>
            <a:ext cx="622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Write</a:t>
            </a:r>
            <a:endParaRPr lang="ko-KR" alt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3FB188-BED9-4F86-8DB3-C1A258FD1710}"/>
              </a:ext>
            </a:extLst>
          </p:cNvPr>
          <p:cNvSpPr txBox="1"/>
          <p:nvPr/>
        </p:nvSpPr>
        <p:spPr>
          <a:xfrm>
            <a:off x="3664716" y="4443958"/>
            <a:ext cx="2437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Send CR Name/Namespace</a:t>
            </a:r>
            <a:endParaRPr lang="ko-KR" altLang="en-US" sz="14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7D57EB-3F9B-44E6-A50A-3932AEB297C2}"/>
              </a:ext>
            </a:extLst>
          </p:cNvPr>
          <p:cNvSpPr txBox="1"/>
          <p:nvPr/>
        </p:nvSpPr>
        <p:spPr>
          <a:xfrm>
            <a:off x="2579225" y="1779662"/>
            <a:ext cx="69108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/>
              <a:t>Watch</a:t>
            </a:r>
          </a:p>
          <a:p>
            <a:pPr algn="ctr"/>
            <a:r>
              <a:rPr lang="en-US" altLang="ko-KR" sz="1400"/>
              <a:t>CR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87AD6B-8771-41A9-9952-B3AA7628C1EC}"/>
              </a:ext>
            </a:extLst>
          </p:cNvPr>
          <p:cNvSpPr txBox="1"/>
          <p:nvPr/>
        </p:nvSpPr>
        <p:spPr>
          <a:xfrm>
            <a:off x="3503183" y="4102968"/>
            <a:ext cx="277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Requeue CR Name/Namespace</a:t>
            </a:r>
            <a:endParaRPr lang="ko-KR" altLang="en-US" sz="140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9057BA3-7878-4874-9872-862604216170}"/>
              </a:ext>
            </a:extLst>
          </p:cNvPr>
          <p:cNvCxnSpPr>
            <a:cxnSpLocks/>
          </p:cNvCxnSpPr>
          <p:nvPr/>
        </p:nvCxnSpPr>
        <p:spPr>
          <a:xfrm>
            <a:off x="327835" y="2571750"/>
            <a:ext cx="813259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6EBF743-A613-40CD-A4ED-EFBBDAE527CA}"/>
              </a:ext>
            </a:extLst>
          </p:cNvPr>
          <p:cNvSpPr txBox="1"/>
          <p:nvPr/>
        </p:nvSpPr>
        <p:spPr>
          <a:xfrm>
            <a:off x="327835" y="2643758"/>
            <a:ext cx="91736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/>
              <a:t>Golang</a:t>
            </a:r>
          </a:p>
          <a:p>
            <a:pPr algn="ctr"/>
            <a:r>
              <a:rPr lang="en-US" altLang="ko-KR" sz="1400"/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4209826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44992</TotalTime>
  <Words>99</Words>
  <Application>Microsoft Office PowerPoint</Application>
  <PresentationFormat>화면 슬라이드 쇼(16:9)</PresentationFormat>
  <Paragraphs>60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Controller, Reconciler</vt:lpstr>
      <vt:lpstr>PowerPoint 프레젠테이션</vt:lpstr>
      <vt:lpstr>Controller, Reconciler</vt:lpstr>
      <vt:lpstr>Controller, Reconciler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5723</cp:revision>
  <dcterms:created xsi:type="dcterms:W3CDTF">2006-10-05T04:04:58Z</dcterms:created>
  <dcterms:modified xsi:type="dcterms:W3CDTF">2019-06-08T12:39:25Z</dcterms:modified>
</cp:coreProperties>
</file>