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84" r:id="rId2"/>
    <p:sldId id="385" r:id="rId3"/>
    <p:sldId id="386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93091" autoAdjust="0"/>
  </p:normalViewPr>
  <p:slideViewPr>
    <p:cSldViewPr>
      <p:cViewPr varScale="1">
        <p:scale>
          <a:sx n="171" d="100"/>
          <a:sy n="171" d="100"/>
        </p:scale>
        <p:origin x="-132" y="-102"/>
      </p:cViewPr>
      <p:guideLst>
        <p:guide orient="horz" pos="216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135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Scale</a:t>
            </a:r>
            <a:r>
              <a:rPr lang="ko-KR" altLang="en-US"/>
              <a:t> </a:t>
            </a:r>
            <a:r>
              <a:rPr lang="en-US" altLang="ko-KR"/>
              <a:t>Cube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71C1A23-08A1-4EBC-BA13-56720CDDD613}"/>
              </a:ext>
            </a:extLst>
          </p:cNvPr>
          <p:cNvSpPr/>
          <p:nvPr/>
        </p:nvSpPr>
        <p:spPr>
          <a:xfrm>
            <a:off x="3599561" y="1851670"/>
            <a:ext cx="1800200" cy="1800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D5DF2D0-4A95-404F-A697-334F9BC9FE3A}"/>
              </a:ext>
            </a:extLst>
          </p:cNvPr>
          <p:cNvSpPr/>
          <p:nvPr/>
        </p:nvSpPr>
        <p:spPr>
          <a:xfrm>
            <a:off x="4499992" y="1131590"/>
            <a:ext cx="1800200" cy="1800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4B0DF900-68BF-404D-BE49-83648D532675}"/>
              </a:ext>
            </a:extLst>
          </p:cNvPr>
          <p:cNvCxnSpPr>
            <a:cxnSpLocks/>
          </p:cNvCxnSpPr>
          <p:nvPr/>
        </p:nvCxnSpPr>
        <p:spPr>
          <a:xfrm flipH="1">
            <a:off x="3599561" y="1131590"/>
            <a:ext cx="900100" cy="72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73D6A319-059A-4855-81AB-144BF2655B11}"/>
              </a:ext>
            </a:extLst>
          </p:cNvPr>
          <p:cNvCxnSpPr>
            <a:cxnSpLocks/>
          </p:cNvCxnSpPr>
          <p:nvPr/>
        </p:nvCxnSpPr>
        <p:spPr>
          <a:xfrm flipH="1">
            <a:off x="5399762" y="1131590"/>
            <a:ext cx="899768" cy="72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DCEF3954-2622-4867-87AB-8E8480B5DE74}"/>
              </a:ext>
            </a:extLst>
          </p:cNvPr>
          <p:cNvCxnSpPr>
            <a:cxnSpLocks/>
          </p:cNvCxnSpPr>
          <p:nvPr/>
        </p:nvCxnSpPr>
        <p:spPr>
          <a:xfrm flipH="1">
            <a:off x="5399762" y="2931790"/>
            <a:ext cx="899768" cy="72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DFBE3E08-8CEA-47E0-8AFA-05A181E7BE56}"/>
              </a:ext>
            </a:extLst>
          </p:cNvPr>
          <p:cNvCxnSpPr>
            <a:cxnSpLocks/>
          </p:cNvCxnSpPr>
          <p:nvPr/>
        </p:nvCxnSpPr>
        <p:spPr>
          <a:xfrm flipH="1">
            <a:off x="3599727" y="2931790"/>
            <a:ext cx="899768" cy="72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446C4BF-930A-4514-B729-3FF9A32BACB7}"/>
              </a:ext>
            </a:extLst>
          </p:cNvPr>
          <p:cNvSpPr txBox="1"/>
          <p:nvPr/>
        </p:nvSpPr>
        <p:spPr>
          <a:xfrm>
            <a:off x="2354776" y="2197772"/>
            <a:ext cx="128112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Y axis -</a:t>
            </a:r>
          </a:p>
          <a:p>
            <a:r>
              <a:rPr lang="en-US" altLang="ko-KR" sz="1100"/>
              <a:t>functional</a:t>
            </a:r>
          </a:p>
          <a:p>
            <a:r>
              <a:rPr lang="en-US" altLang="ko-KR" sz="1100"/>
              <a:t>decomposition</a:t>
            </a:r>
          </a:p>
          <a:p>
            <a:endParaRPr lang="en-US" altLang="ko-KR" sz="1100"/>
          </a:p>
          <a:p>
            <a:r>
              <a:rPr lang="en-US" altLang="ko-KR" sz="1100"/>
              <a:t>Scale</a:t>
            </a:r>
            <a:r>
              <a:rPr lang="ko-KR" altLang="en-US" sz="1100"/>
              <a:t> </a:t>
            </a:r>
            <a:r>
              <a:rPr lang="en-US" altLang="ko-KR" sz="1100"/>
              <a:t>by</a:t>
            </a:r>
            <a:r>
              <a:rPr lang="ko-KR" altLang="en-US" sz="1100"/>
              <a:t> </a:t>
            </a:r>
            <a:r>
              <a:rPr lang="en-US" altLang="ko-KR" sz="1100"/>
              <a:t>splitting</a:t>
            </a:r>
          </a:p>
          <a:p>
            <a:r>
              <a:rPr lang="en-US" altLang="ko-KR" sz="1100"/>
              <a:t>Different things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3D98A06-808D-48D5-BE72-7686F03E6E86}"/>
              </a:ext>
            </a:extLst>
          </p:cNvPr>
          <p:cNvSpPr txBox="1"/>
          <p:nvPr/>
        </p:nvSpPr>
        <p:spPr>
          <a:xfrm rot="19340344">
            <a:off x="5377285" y="2887649"/>
            <a:ext cx="218681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Z</a:t>
            </a:r>
            <a:r>
              <a:rPr lang="en-US" altLang="ko-KR" sz="1100"/>
              <a:t> axis - data partitioning</a:t>
            </a:r>
          </a:p>
          <a:p>
            <a:endParaRPr lang="en-US" altLang="ko-KR" sz="1100"/>
          </a:p>
          <a:p>
            <a:r>
              <a:rPr lang="en-US" altLang="ko-KR" sz="1100"/>
              <a:t>Scale</a:t>
            </a:r>
            <a:r>
              <a:rPr lang="ko-KR" altLang="en-US" sz="1100"/>
              <a:t> </a:t>
            </a:r>
            <a:r>
              <a:rPr lang="en-US" altLang="ko-KR" sz="1100"/>
              <a:t>by</a:t>
            </a:r>
            <a:r>
              <a:rPr lang="ko-KR" altLang="en-US" sz="1100"/>
              <a:t> </a:t>
            </a:r>
            <a:r>
              <a:rPr lang="en-US" altLang="ko-KR" sz="1100"/>
              <a:t>splitting similar things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175007F-ADEF-4513-AF19-543817B321FB}"/>
              </a:ext>
            </a:extLst>
          </p:cNvPr>
          <p:cNvSpPr txBox="1"/>
          <p:nvPr/>
        </p:nvSpPr>
        <p:spPr>
          <a:xfrm>
            <a:off x="3290880" y="3651870"/>
            <a:ext cx="23612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X axis - horizontal decomposition</a:t>
            </a:r>
          </a:p>
          <a:p>
            <a:endParaRPr lang="en-US" altLang="ko-KR" sz="1100"/>
          </a:p>
          <a:p>
            <a:r>
              <a:rPr lang="en-US" altLang="ko-KR" sz="1100"/>
              <a:t>Scale</a:t>
            </a:r>
            <a:r>
              <a:rPr lang="ko-KR" altLang="en-US" sz="1100"/>
              <a:t> </a:t>
            </a:r>
            <a:r>
              <a:rPr lang="en-US" altLang="ko-KR" sz="1100"/>
              <a:t>by</a:t>
            </a:r>
            <a:r>
              <a:rPr lang="ko-KR" altLang="en-US" sz="1100"/>
              <a:t> </a:t>
            </a:r>
            <a:r>
              <a:rPr lang="en-US" altLang="ko-KR" sz="1100"/>
              <a:t>cloning</a:t>
            </a:r>
          </a:p>
        </p:txBody>
      </p:sp>
    </p:spTree>
    <p:extLst>
      <p:ext uri="{BB962C8B-B14F-4D97-AF65-F5344CB8AC3E}">
        <p14:creationId xmlns:p14="http://schemas.microsoft.com/office/powerpoint/2010/main" val="4109686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Monolithic Architecture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C0DD1DC1-D94A-443F-8634-4CA4A4516E20}"/>
              </a:ext>
            </a:extLst>
          </p:cNvPr>
          <p:cNvSpPr/>
          <p:nvPr/>
        </p:nvSpPr>
        <p:spPr>
          <a:xfrm>
            <a:off x="1979712" y="2355726"/>
            <a:ext cx="1008112" cy="864096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Web</a:t>
            </a:r>
            <a:br>
              <a:rPr lang="en-US" altLang="ko-KR" sz="1600"/>
            </a:br>
            <a:r>
              <a:rPr lang="en-US" altLang="ko-KR" sz="1600"/>
              <a:t>Server</a:t>
            </a:r>
            <a:endParaRPr lang="ko-KR" altLang="en-US" sz="160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2B39062D-5546-4721-A4B0-9CD158678153}"/>
              </a:ext>
            </a:extLst>
          </p:cNvPr>
          <p:cNvGrpSpPr/>
          <p:nvPr/>
        </p:nvGrpSpPr>
        <p:grpSpPr>
          <a:xfrm>
            <a:off x="3995936" y="1419622"/>
            <a:ext cx="2808312" cy="2376264"/>
            <a:chOff x="3419872" y="1491630"/>
            <a:chExt cx="2808312" cy="2376264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xmlns="" id="{DBD84B4D-4545-4753-BCE0-AC4028902921}"/>
                </a:ext>
              </a:extLst>
            </p:cNvPr>
            <p:cNvSpPr/>
            <p:nvPr/>
          </p:nvSpPr>
          <p:spPr>
            <a:xfrm>
              <a:off x="3419872" y="1491630"/>
              <a:ext cx="2808312" cy="2376264"/>
            </a:xfrm>
            <a:prstGeom prst="roundRect">
              <a:avLst>
                <a:gd name="adj" fmla="val 349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WAS</a:t>
              </a:r>
              <a:endParaRPr lang="ko-KR" altLang="en-US" sz="160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xmlns="" id="{132D2C2A-3FF6-4933-88C5-2057D9427B98}"/>
                </a:ext>
              </a:extLst>
            </p:cNvPr>
            <p:cNvSpPr/>
            <p:nvPr/>
          </p:nvSpPr>
          <p:spPr>
            <a:xfrm>
              <a:off x="3579128" y="1635646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A</a:t>
              </a:r>
              <a:endParaRPr lang="ko-KR" altLang="en-US" sz="1600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xmlns="" id="{D6F667D1-CF0F-4E37-A88D-A117E5F53DB6}"/>
                </a:ext>
              </a:extLst>
            </p:cNvPr>
            <p:cNvSpPr/>
            <p:nvPr/>
          </p:nvSpPr>
          <p:spPr>
            <a:xfrm>
              <a:off x="4911276" y="1635646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B</a:t>
              </a:r>
              <a:endParaRPr lang="ko-KR" altLang="en-US" sz="160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xmlns="" id="{340365E0-E84A-4DDC-BD1F-224DF6F51B26}"/>
                </a:ext>
              </a:extLst>
            </p:cNvPr>
            <p:cNvSpPr/>
            <p:nvPr/>
          </p:nvSpPr>
          <p:spPr>
            <a:xfrm>
              <a:off x="3579128" y="2571750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C</a:t>
              </a:r>
              <a:endParaRPr lang="ko-KR" altLang="en-US" sz="1600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xmlns="" id="{62881719-038F-4834-AC17-B29E2824AC27}"/>
                </a:ext>
              </a:extLst>
            </p:cNvPr>
            <p:cNvSpPr/>
            <p:nvPr/>
          </p:nvSpPr>
          <p:spPr>
            <a:xfrm>
              <a:off x="4911276" y="2571750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D</a:t>
              </a:r>
              <a:endParaRPr lang="ko-KR" altLang="en-US" sz="160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252E4530-8652-40FE-9697-1945BBEE4762}"/>
              </a:ext>
            </a:extLst>
          </p:cNvPr>
          <p:cNvGrpSpPr/>
          <p:nvPr/>
        </p:nvGrpSpPr>
        <p:grpSpPr>
          <a:xfrm>
            <a:off x="3851920" y="1563638"/>
            <a:ext cx="2808312" cy="2376264"/>
            <a:chOff x="3419872" y="1491630"/>
            <a:chExt cx="2808312" cy="2376264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xmlns="" id="{99F514A8-F843-4C93-B3C3-B6FEAD1B7E20}"/>
                </a:ext>
              </a:extLst>
            </p:cNvPr>
            <p:cNvSpPr/>
            <p:nvPr/>
          </p:nvSpPr>
          <p:spPr>
            <a:xfrm>
              <a:off x="3419872" y="1491630"/>
              <a:ext cx="2808312" cy="2376264"/>
            </a:xfrm>
            <a:prstGeom prst="roundRect">
              <a:avLst>
                <a:gd name="adj" fmla="val 349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WAS</a:t>
              </a:r>
              <a:endParaRPr lang="ko-KR" altLang="en-US" sz="1600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xmlns="" id="{0B06E263-8D3B-4381-97F5-80CB618A8D22}"/>
                </a:ext>
              </a:extLst>
            </p:cNvPr>
            <p:cNvSpPr/>
            <p:nvPr/>
          </p:nvSpPr>
          <p:spPr>
            <a:xfrm>
              <a:off x="3579128" y="1635646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A</a:t>
              </a:r>
              <a:endParaRPr lang="ko-KR" altLang="en-US" sz="1600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xmlns="" id="{DFB5A772-5B76-44DF-8079-D437854A217C}"/>
                </a:ext>
              </a:extLst>
            </p:cNvPr>
            <p:cNvSpPr/>
            <p:nvPr/>
          </p:nvSpPr>
          <p:spPr>
            <a:xfrm>
              <a:off x="4911276" y="1635646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B</a:t>
              </a:r>
              <a:endParaRPr lang="ko-KR" altLang="en-US" sz="160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xmlns="" id="{BF655B0C-C74C-4229-8301-4AE3CBC37AC6}"/>
                </a:ext>
              </a:extLst>
            </p:cNvPr>
            <p:cNvSpPr/>
            <p:nvPr/>
          </p:nvSpPr>
          <p:spPr>
            <a:xfrm>
              <a:off x="3579128" y="2571750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C</a:t>
              </a:r>
              <a:endParaRPr lang="ko-KR" altLang="en-US" sz="160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xmlns="" id="{119E931D-3905-4D35-9BDE-BAC7DDEF9F38}"/>
                </a:ext>
              </a:extLst>
            </p:cNvPr>
            <p:cNvSpPr/>
            <p:nvPr/>
          </p:nvSpPr>
          <p:spPr>
            <a:xfrm>
              <a:off x="4911276" y="2571750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D</a:t>
              </a:r>
              <a:endParaRPr lang="ko-KR" altLang="en-US" sz="160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CEFF2F37-6B13-442C-A4C1-4C8A9375D69B}"/>
              </a:ext>
            </a:extLst>
          </p:cNvPr>
          <p:cNvGrpSpPr/>
          <p:nvPr/>
        </p:nvGrpSpPr>
        <p:grpSpPr>
          <a:xfrm>
            <a:off x="3707904" y="1707654"/>
            <a:ext cx="2808312" cy="2376264"/>
            <a:chOff x="3419872" y="1491630"/>
            <a:chExt cx="2808312" cy="2376264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xmlns="" id="{214398EA-B91A-412C-B1C4-E7679CEC4763}"/>
                </a:ext>
              </a:extLst>
            </p:cNvPr>
            <p:cNvSpPr/>
            <p:nvPr/>
          </p:nvSpPr>
          <p:spPr>
            <a:xfrm>
              <a:off x="3419872" y="1491630"/>
              <a:ext cx="2808312" cy="2376264"/>
            </a:xfrm>
            <a:prstGeom prst="roundRect">
              <a:avLst>
                <a:gd name="adj" fmla="val 349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WAS</a:t>
              </a:r>
              <a:endParaRPr lang="ko-KR" altLang="en-US" sz="1600"/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xmlns="" id="{7AD65630-A51E-4E95-918B-EE5B9343E6F0}"/>
                </a:ext>
              </a:extLst>
            </p:cNvPr>
            <p:cNvSpPr/>
            <p:nvPr/>
          </p:nvSpPr>
          <p:spPr>
            <a:xfrm>
              <a:off x="3572622" y="1635646"/>
              <a:ext cx="2503278" cy="1872208"/>
            </a:xfrm>
            <a:prstGeom prst="roundRect">
              <a:avLst>
                <a:gd name="adj" fmla="val 349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 dirty="0"/>
                <a:t>WAR</a:t>
              </a:r>
              <a:endParaRPr lang="ko-KR" altLang="en-US" sz="1400" dirty="0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xmlns="" id="{D271DCCF-DA1C-4F13-9346-32B7B4528CE6}"/>
                </a:ext>
              </a:extLst>
            </p:cNvPr>
            <p:cNvSpPr/>
            <p:nvPr/>
          </p:nvSpPr>
          <p:spPr>
            <a:xfrm>
              <a:off x="3719391" y="1760747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A</a:t>
              </a:r>
              <a:endParaRPr lang="ko-KR" altLang="en-US" sz="1400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xmlns="" id="{741C6AE1-1D18-443D-9D65-CAC08A55C58F}"/>
                </a:ext>
              </a:extLst>
            </p:cNvPr>
            <p:cNvSpPr/>
            <p:nvPr/>
          </p:nvSpPr>
          <p:spPr>
            <a:xfrm>
              <a:off x="4920674" y="1760747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B</a:t>
              </a:r>
              <a:endParaRPr lang="ko-KR" altLang="en-US" sz="1400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xmlns="" id="{B7534491-2259-477C-9613-D66C161F731A}"/>
                </a:ext>
              </a:extLst>
            </p:cNvPr>
            <p:cNvSpPr/>
            <p:nvPr/>
          </p:nvSpPr>
          <p:spPr>
            <a:xfrm>
              <a:off x="3716072" y="2512669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C</a:t>
              </a:r>
              <a:endParaRPr lang="ko-KR" altLang="en-US" sz="1400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xmlns="" id="{133F0BBC-E636-48C0-BD08-01D7ADD55838}"/>
                </a:ext>
              </a:extLst>
            </p:cNvPr>
            <p:cNvSpPr/>
            <p:nvPr/>
          </p:nvSpPr>
          <p:spPr>
            <a:xfrm>
              <a:off x="4907362" y="2512669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D</a:t>
              </a:r>
              <a:endParaRPr lang="ko-KR" altLang="en-US" sz="1400"/>
            </a:p>
          </p:txBody>
        </p: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37673952-6208-4E26-A892-CD7CB9044DDF}"/>
              </a:ext>
            </a:extLst>
          </p:cNvPr>
          <p:cNvCxnSpPr>
            <a:cxnSpLocks/>
            <a:stCxn id="5" idx="3"/>
            <a:endCxn id="22" idx="1"/>
          </p:cNvCxnSpPr>
          <p:nvPr/>
        </p:nvCxnSpPr>
        <p:spPr>
          <a:xfrm>
            <a:off x="2987824" y="2787774"/>
            <a:ext cx="72008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xmlns="" id="{E34CD5A7-CA19-4C54-96A2-571C03BC2693}"/>
              </a:ext>
            </a:extLst>
          </p:cNvPr>
          <p:cNvSpPr/>
          <p:nvPr/>
        </p:nvSpPr>
        <p:spPr>
          <a:xfrm>
            <a:off x="539552" y="2355726"/>
            <a:ext cx="1008112" cy="864096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App</a:t>
            </a:r>
            <a:endParaRPr lang="ko-KR" altLang="en-US" sz="1600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xmlns="" id="{717625ED-7EEC-49B2-9EFE-909A9492D76F}"/>
              </a:ext>
            </a:extLst>
          </p:cNvPr>
          <p:cNvCxnSpPr>
            <a:cxnSpLocks/>
            <a:stCxn id="41" idx="3"/>
            <a:endCxn id="5" idx="1"/>
          </p:cNvCxnSpPr>
          <p:nvPr/>
        </p:nvCxnSpPr>
        <p:spPr>
          <a:xfrm>
            <a:off x="1547664" y="2787774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xmlns="" id="{3BC34F69-BA78-4258-8852-48E9FB47548F}"/>
              </a:ext>
            </a:extLst>
          </p:cNvPr>
          <p:cNvSpPr/>
          <p:nvPr/>
        </p:nvSpPr>
        <p:spPr>
          <a:xfrm>
            <a:off x="7262920" y="2139702"/>
            <a:ext cx="1341528" cy="115212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DB</a:t>
            </a:r>
            <a:endParaRPr lang="ko-KR" altLang="en-US" sz="160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37673952-6208-4E26-A892-CD7CB9044DDF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6516216" y="2715766"/>
            <a:ext cx="746704" cy="1800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33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MSA Architecture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E6F1D7E2-CDC9-41E1-87FA-570DFF6C90DD}"/>
              </a:ext>
            </a:extLst>
          </p:cNvPr>
          <p:cNvSpPr/>
          <p:nvPr/>
        </p:nvSpPr>
        <p:spPr>
          <a:xfrm>
            <a:off x="1763688" y="2300652"/>
            <a:ext cx="1008112" cy="864096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API</a:t>
            </a:r>
          </a:p>
          <a:p>
            <a:pPr algn="ctr"/>
            <a:r>
              <a:rPr lang="en-US" altLang="ko-KR" sz="1600" dirty="0"/>
              <a:t>Gateway</a:t>
            </a:r>
            <a:endParaRPr lang="ko-KR" altLang="en-US" sz="1600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2A0AD105-1BB2-462E-A423-BC34DB45D478}"/>
              </a:ext>
            </a:extLst>
          </p:cNvPr>
          <p:cNvGrpSpPr/>
          <p:nvPr/>
        </p:nvGrpSpPr>
        <p:grpSpPr>
          <a:xfrm>
            <a:off x="5121440" y="678336"/>
            <a:ext cx="1368152" cy="1207202"/>
            <a:chOff x="4139952" y="2012620"/>
            <a:chExt cx="1368152" cy="1207202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xmlns="" id="{D5E7D9CD-7842-4DE8-875E-3380D1C0C2F6}"/>
                </a:ext>
              </a:extLst>
            </p:cNvPr>
            <p:cNvSpPr/>
            <p:nvPr/>
          </p:nvSpPr>
          <p:spPr>
            <a:xfrm>
              <a:off x="4139952" y="2012620"/>
              <a:ext cx="1368152" cy="1207202"/>
            </a:xfrm>
            <a:prstGeom prst="roundRect">
              <a:avLst>
                <a:gd name="adj" fmla="val 61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Server</a:t>
              </a:r>
              <a:endParaRPr lang="ko-KR" altLang="en-US" sz="1600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xmlns="" id="{7ACD7017-1F4A-4185-B62A-BAF67D0CAE17}"/>
                </a:ext>
              </a:extLst>
            </p:cNvPr>
            <p:cNvSpPr/>
            <p:nvPr/>
          </p:nvSpPr>
          <p:spPr>
            <a:xfrm>
              <a:off x="4311746" y="2175706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A</a:t>
              </a:r>
              <a:endParaRPr lang="ko-KR" altLang="en-US" sz="1400"/>
            </a:p>
          </p:txBody>
        </p:sp>
      </p:grp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xmlns="" id="{F8610B1D-F5F8-4C49-8298-60F2618CA127}"/>
              </a:ext>
            </a:extLst>
          </p:cNvPr>
          <p:cNvSpPr/>
          <p:nvPr/>
        </p:nvSpPr>
        <p:spPr>
          <a:xfrm>
            <a:off x="539552" y="2300652"/>
            <a:ext cx="1008112" cy="864096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App</a:t>
            </a:r>
            <a:endParaRPr lang="ko-KR" altLang="en-US" sz="160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88657061-8573-4CBF-80A8-51B10C1341F8}"/>
              </a:ext>
            </a:extLst>
          </p:cNvPr>
          <p:cNvCxnSpPr>
            <a:cxnSpLocks/>
            <a:stCxn id="29" idx="3"/>
            <a:endCxn id="5" idx="1"/>
          </p:cNvCxnSpPr>
          <p:nvPr/>
        </p:nvCxnSpPr>
        <p:spPr>
          <a:xfrm>
            <a:off x="1547664" y="2732700"/>
            <a:ext cx="2160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xmlns="" id="{4399CB44-BED9-4DE9-A8EE-0961835F81B3}"/>
              </a:ext>
            </a:extLst>
          </p:cNvPr>
          <p:cNvSpPr/>
          <p:nvPr/>
        </p:nvSpPr>
        <p:spPr>
          <a:xfrm>
            <a:off x="7021426" y="710917"/>
            <a:ext cx="1341528" cy="115212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DB A</a:t>
            </a:r>
            <a:endParaRPr lang="ko-KR" altLang="en-US" sz="160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F354C78D-B711-42C5-8CD2-405CB7737732}"/>
              </a:ext>
            </a:extLst>
          </p:cNvPr>
          <p:cNvCxnSpPr>
            <a:cxnSpLocks/>
            <a:stCxn id="49" idx="3"/>
            <a:endCxn id="31" idx="1"/>
          </p:cNvCxnSpPr>
          <p:nvPr/>
        </p:nvCxnSpPr>
        <p:spPr>
          <a:xfrm flipV="1">
            <a:off x="6345576" y="1286981"/>
            <a:ext cx="675850" cy="1220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5E39C621-496F-49EF-807C-5F0C89B13BFF}"/>
              </a:ext>
            </a:extLst>
          </p:cNvPr>
          <p:cNvGrpSpPr/>
          <p:nvPr/>
        </p:nvGrpSpPr>
        <p:grpSpPr>
          <a:xfrm>
            <a:off x="4977424" y="805418"/>
            <a:ext cx="1368152" cy="1207202"/>
            <a:chOff x="4139952" y="2012620"/>
            <a:chExt cx="1368152" cy="1207202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xmlns="" id="{75F9EE24-E327-413C-A6DC-21B176A00962}"/>
                </a:ext>
              </a:extLst>
            </p:cNvPr>
            <p:cNvSpPr/>
            <p:nvPr/>
          </p:nvSpPr>
          <p:spPr>
            <a:xfrm>
              <a:off x="4139952" y="2012620"/>
              <a:ext cx="1368152" cy="1207202"/>
            </a:xfrm>
            <a:prstGeom prst="roundRect">
              <a:avLst>
                <a:gd name="adj" fmla="val 61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Server</a:t>
              </a:r>
              <a:endParaRPr lang="ko-KR" altLang="en-US" sz="1600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xmlns="" id="{142F996D-722D-447B-AC1F-912CA897D822}"/>
                </a:ext>
              </a:extLst>
            </p:cNvPr>
            <p:cNvSpPr/>
            <p:nvPr/>
          </p:nvSpPr>
          <p:spPr>
            <a:xfrm>
              <a:off x="4311746" y="2175706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A</a:t>
              </a:r>
              <a:endParaRPr lang="ko-KR" altLang="en-US" sz="1400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xmlns="" id="{A34F5D4E-E5E3-4798-98C8-396C85CB1D4C}"/>
              </a:ext>
            </a:extLst>
          </p:cNvPr>
          <p:cNvGrpSpPr/>
          <p:nvPr/>
        </p:nvGrpSpPr>
        <p:grpSpPr>
          <a:xfrm>
            <a:off x="5220072" y="2195094"/>
            <a:ext cx="1368152" cy="1207202"/>
            <a:chOff x="4139952" y="2012620"/>
            <a:chExt cx="1368152" cy="1207202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xmlns="" id="{5F4D61AA-0C91-4B8D-BD22-F09142CB543A}"/>
                </a:ext>
              </a:extLst>
            </p:cNvPr>
            <p:cNvSpPr/>
            <p:nvPr/>
          </p:nvSpPr>
          <p:spPr>
            <a:xfrm>
              <a:off x="4139952" y="2012620"/>
              <a:ext cx="1368152" cy="1207202"/>
            </a:xfrm>
            <a:prstGeom prst="roundRect">
              <a:avLst>
                <a:gd name="adj" fmla="val 61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Server</a:t>
              </a:r>
              <a:endParaRPr lang="ko-KR" altLang="en-US" sz="1600"/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xmlns="" id="{0B4305B5-8B02-4BB7-B9FD-700EA512FC30}"/>
                </a:ext>
              </a:extLst>
            </p:cNvPr>
            <p:cNvSpPr/>
            <p:nvPr/>
          </p:nvSpPr>
          <p:spPr>
            <a:xfrm>
              <a:off x="4311746" y="2175706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A</a:t>
              </a:r>
              <a:endParaRPr lang="ko-KR" altLang="en-US" sz="1400"/>
            </a:p>
          </p:txBody>
        </p:sp>
      </p:grp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xmlns="" id="{5131F40B-4C0C-4B22-9B00-840590990876}"/>
              </a:ext>
            </a:extLst>
          </p:cNvPr>
          <p:cNvSpPr/>
          <p:nvPr/>
        </p:nvSpPr>
        <p:spPr>
          <a:xfrm>
            <a:off x="7021426" y="2222631"/>
            <a:ext cx="1341528" cy="115212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DB B</a:t>
            </a:r>
            <a:endParaRPr lang="ko-KR" altLang="en-US" sz="1600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xmlns="" id="{0FDA8ED3-52C5-4352-AF66-5412B52A4206}"/>
              </a:ext>
            </a:extLst>
          </p:cNvPr>
          <p:cNvGrpSpPr/>
          <p:nvPr/>
        </p:nvGrpSpPr>
        <p:grpSpPr>
          <a:xfrm>
            <a:off x="5076056" y="2322176"/>
            <a:ext cx="1368152" cy="1207202"/>
            <a:chOff x="4139952" y="2012620"/>
            <a:chExt cx="1368152" cy="1207202"/>
          </a:xfrm>
        </p:grpSpPr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xmlns="" id="{8EC48E4B-055C-4FF9-BDA0-C080CF4307D2}"/>
                </a:ext>
              </a:extLst>
            </p:cNvPr>
            <p:cNvSpPr/>
            <p:nvPr/>
          </p:nvSpPr>
          <p:spPr>
            <a:xfrm>
              <a:off x="4139952" y="2012620"/>
              <a:ext cx="1368152" cy="1207202"/>
            </a:xfrm>
            <a:prstGeom prst="roundRect">
              <a:avLst>
                <a:gd name="adj" fmla="val 61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Server</a:t>
              </a:r>
              <a:endParaRPr lang="ko-KR" altLang="en-US" sz="1600"/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xmlns="" id="{F679BE58-40F2-407D-8A88-934AC09D13C2}"/>
                </a:ext>
              </a:extLst>
            </p:cNvPr>
            <p:cNvSpPr/>
            <p:nvPr/>
          </p:nvSpPr>
          <p:spPr>
            <a:xfrm>
              <a:off x="4311746" y="2175706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A</a:t>
              </a:r>
              <a:endParaRPr lang="ko-KR" altLang="en-US" sz="1400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xmlns="" id="{8F3F2A06-2E36-4109-9139-0D331362C2DA}"/>
              </a:ext>
            </a:extLst>
          </p:cNvPr>
          <p:cNvGrpSpPr/>
          <p:nvPr/>
        </p:nvGrpSpPr>
        <p:grpSpPr>
          <a:xfrm>
            <a:off x="4904262" y="2461602"/>
            <a:ext cx="1368152" cy="1207202"/>
            <a:chOff x="4139952" y="2012620"/>
            <a:chExt cx="1368152" cy="1207202"/>
          </a:xfrm>
        </p:grpSpPr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xmlns="" id="{1AC69BB0-82F0-416D-BAB5-FF527163EA5C}"/>
                </a:ext>
              </a:extLst>
            </p:cNvPr>
            <p:cNvSpPr/>
            <p:nvPr/>
          </p:nvSpPr>
          <p:spPr>
            <a:xfrm>
              <a:off x="4139952" y="2012620"/>
              <a:ext cx="1368152" cy="1207202"/>
            </a:xfrm>
            <a:prstGeom prst="roundRect">
              <a:avLst>
                <a:gd name="adj" fmla="val 61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Server</a:t>
              </a:r>
              <a:endParaRPr lang="ko-KR" altLang="en-US" sz="1600"/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xmlns="" id="{DC2B3B5B-545F-4D7A-B32F-F7216DCC44FA}"/>
                </a:ext>
              </a:extLst>
            </p:cNvPr>
            <p:cNvSpPr/>
            <p:nvPr/>
          </p:nvSpPr>
          <p:spPr>
            <a:xfrm>
              <a:off x="4311746" y="2175706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B</a:t>
              </a:r>
              <a:endParaRPr lang="ko-KR" altLang="en-US" sz="1400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xmlns="" id="{9CC11AEE-3784-4E30-8F55-3001332D8B7A}"/>
              </a:ext>
            </a:extLst>
          </p:cNvPr>
          <p:cNvGrpSpPr/>
          <p:nvPr/>
        </p:nvGrpSpPr>
        <p:grpSpPr>
          <a:xfrm>
            <a:off x="5049432" y="3812820"/>
            <a:ext cx="1368152" cy="1207202"/>
            <a:chOff x="4139952" y="2012620"/>
            <a:chExt cx="1368152" cy="1207202"/>
          </a:xfrm>
        </p:grpSpPr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xmlns="" id="{2A62BCDE-EA99-4E37-9EC5-2150F6F0C976}"/>
                </a:ext>
              </a:extLst>
            </p:cNvPr>
            <p:cNvSpPr/>
            <p:nvPr/>
          </p:nvSpPr>
          <p:spPr>
            <a:xfrm>
              <a:off x="4139952" y="2012620"/>
              <a:ext cx="1368152" cy="1207202"/>
            </a:xfrm>
            <a:prstGeom prst="roundRect">
              <a:avLst>
                <a:gd name="adj" fmla="val 61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Server</a:t>
              </a:r>
              <a:endParaRPr lang="ko-KR" altLang="en-US" sz="1600"/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xmlns="" id="{62630C53-5A50-4A48-ABC3-AEB04BD170CF}"/>
                </a:ext>
              </a:extLst>
            </p:cNvPr>
            <p:cNvSpPr/>
            <p:nvPr/>
          </p:nvSpPr>
          <p:spPr>
            <a:xfrm>
              <a:off x="4311746" y="2175706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Service </a:t>
              </a:r>
              <a:r>
                <a:rPr lang="en-US" altLang="ko-KR" sz="1400" dirty="0" smtClean="0"/>
                <a:t>D</a:t>
              </a:r>
              <a:endParaRPr lang="ko-KR" altLang="en-US" sz="1400" dirty="0"/>
            </a:p>
          </p:txBody>
        </p:sp>
      </p:grp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xmlns="" id="{1910FAF4-E140-437C-AD7C-CA672814CF00}"/>
              </a:ext>
            </a:extLst>
          </p:cNvPr>
          <p:cNvSpPr/>
          <p:nvPr/>
        </p:nvSpPr>
        <p:spPr>
          <a:xfrm>
            <a:off x="7021426" y="3840357"/>
            <a:ext cx="1341528" cy="115212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DB C</a:t>
            </a:r>
            <a:endParaRPr lang="ko-KR" altLang="en-US" sz="1600"/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xmlns="" id="{5A8253CC-D057-4412-A64B-D6301B44EFA3}"/>
              </a:ext>
            </a:extLst>
          </p:cNvPr>
          <p:cNvCxnSpPr>
            <a:cxnSpLocks/>
            <a:stCxn id="5" idx="3"/>
            <a:endCxn id="65" idx="1"/>
          </p:cNvCxnSpPr>
          <p:nvPr/>
        </p:nvCxnSpPr>
        <p:spPr>
          <a:xfrm>
            <a:off x="2771800" y="2732700"/>
            <a:ext cx="2132462" cy="3325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xmlns="" id="{885D1B63-E888-4255-B0C0-F61665CFE9A9}"/>
              </a:ext>
            </a:extLst>
          </p:cNvPr>
          <p:cNvCxnSpPr>
            <a:cxnSpLocks/>
            <a:stCxn id="65" idx="3"/>
            <a:endCxn id="59" idx="1"/>
          </p:cNvCxnSpPr>
          <p:nvPr/>
        </p:nvCxnSpPr>
        <p:spPr>
          <a:xfrm flipV="1">
            <a:off x="6272414" y="2798695"/>
            <a:ext cx="749012" cy="2665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xmlns="" id="{3599F3BB-406A-4E9B-8BC8-009494CAD734}"/>
              </a:ext>
            </a:extLst>
          </p:cNvPr>
          <p:cNvCxnSpPr>
            <a:cxnSpLocks/>
            <a:stCxn id="73" idx="3"/>
            <a:endCxn id="75" idx="1"/>
          </p:cNvCxnSpPr>
          <p:nvPr/>
        </p:nvCxnSpPr>
        <p:spPr>
          <a:xfrm>
            <a:off x="6417584" y="4416421"/>
            <a:ext cx="6038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xmlns="" id="{DF93D229-120C-4B02-8F44-762926DBF366}"/>
              </a:ext>
            </a:extLst>
          </p:cNvPr>
          <p:cNvCxnSpPr>
            <a:cxnSpLocks/>
            <a:stCxn id="5" idx="3"/>
            <a:endCxn id="49" idx="1"/>
          </p:cNvCxnSpPr>
          <p:nvPr/>
        </p:nvCxnSpPr>
        <p:spPr>
          <a:xfrm flipV="1">
            <a:off x="2771800" y="1409019"/>
            <a:ext cx="2205624" cy="1323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9CC11AEE-3784-4E30-8F55-3001332D8B7A}"/>
              </a:ext>
            </a:extLst>
          </p:cNvPr>
          <p:cNvGrpSpPr/>
          <p:nvPr/>
        </p:nvGrpSpPr>
        <p:grpSpPr>
          <a:xfrm>
            <a:off x="3275856" y="3374759"/>
            <a:ext cx="1368152" cy="1207202"/>
            <a:chOff x="4139952" y="2012620"/>
            <a:chExt cx="1368152" cy="1207202"/>
          </a:xfrm>
        </p:grpSpPr>
        <p:sp>
          <p:nvSpPr>
            <p:cNvPr id="40" name="사각형: 둥근 모서리 72">
              <a:extLst>
                <a:ext uri="{FF2B5EF4-FFF2-40B4-BE49-F238E27FC236}">
                  <a16:creationId xmlns:a16="http://schemas.microsoft.com/office/drawing/2014/main" xmlns="" id="{2A62BCDE-EA99-4E37-9EC5-2150F6F0C976}"/>
                </a:ext>
              </a:extLst>
            </p:cNvPr>
            <p:cNvSpPr/>
            <p:nvPr/>
          </p:nvSpPr>
          <p:spPr>
            <a:xfrm>
              <a:off x="4139952" y="2012620"/>
              <a:ext cx="1368152" cy="1207202"/>
            </a:xfrm>
            <a:prstGeom prst="roundRect">
              <a:avLst>
                <a:gd name="adj" fmla="val 61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Server</a:t>
              </a:r>
              <a:endParaRPr lang="ko-KR" altLang="en-US" sz="1600"/>
            </a:p>
          </p:txBody>
        </p:sp>
        <p:sp>
          <p:nvSpPr>
            <p:cNvPr id="41" name="사각형: 둥근 모서리 73">
              <a:extLst>
                <a:ext uri="{FF2B5EF4-FFF2-40B4-BE49-F238E27FC236}">
                  <a16:creationId xmlns:a16="http://schemas.microsoft.com/office/drawing/2014/main" xmlns="" id="{62630C53-5A50-4A48-ABC3-AEB04BD170CF}"/>
                </a:ext>
              </a:extLst>
            </p:cNvPr>
            <p:cNvSpPr/>
            <p:nvPr/>
          </p:nvSpPr>
          <p:spPr>
            <a:xfrm>
              <a:off x="4311746" y="2175706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Service </a:t>
              </a:r>
              <a:r>
                <a:rPr lang="en-US" altLang="ko-KR" sz="1400" dirty="0" smtClean="0"/>
                <a:t>D</a:t>
              </a:r>
              <a:endParaRPr lang="ko-KR" altLang="en-US" sz="1400" dirty="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xmlns="" id="{9CC11AEE-3784-4E30-8F55-3001332D8B7A}"/>
              </a:ext>
            </a:extLst>
          </p:cNvPr>
          <p:cNvGrpSpPr/>
          <p:nvPr/>
        </p:nvGrpSpPr>
        <p:grpSpPr>
          <a:xfrm>
            <a:off x="3131840" y="3524788"/>
            <a:ext cx="1368152" cy="1207202"/>
            <a:chOff x="4139952" y="2012620"/>
            <a:chExt cx="1368152" cy="1207202"/>
          </a:xfrm>
        </p:grpSpPr>
        <p:sp>
          <p:nvSpPr>
            <p:cNvPr id="45" name="사각형: 둥근 모서리 72">
              <a:extLst>
                <a:ext uri="{FF2B5EF4-FFF2-40B4-BE49-F238E27FC236}">
                  <a16:creationId xmlns:a16="http://schemas.microsoft.com/office/drawing/2014/main" xmlns="" id="{2A62BCDE-EA99-4E37-9EC5-2150F6F0C976}"/>
                </a:ext>
              </a:extLst>
            </p:cNvPr>
            <p:cNvSpPr/>
            <p:nvPr/>
          </p:nvSpPr>
          <p:spPr>
            <a:xfrm>
              <a:off x="4139952" y="2012620"/>
              <a:ext cx="1368152" cy="1207202"/>
            </a:xfrm>
            <a:prstGeom prst="roundRect">
              <a:avLst>
                <a:gd name="adj" fmla="val 61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Server</a:t>
              </a:r>
              <a:endParaRPr lang="ko-KR" altLang="en-US" sz="1600"/>
            </a:p>
          </p:txBody>
        </p:sp>
        <p:sp>
          <p:nvSpPr>
            <p:cNvPr id="46" name="사각형: 둥근 모서리 73">
              <a:extLst>
                <a:ext uri="{FF2B5EF4-FFF2-40B4-BE49-F238E27FC236}">
                  <a16:creationId xmlns:a16="http://schemas.microsoft.com/office/drawing/2014/main" xmlns="" id="{62630C53-5A50-4A48-ABC3-AEB04BD170CF}"/>
                </a:ext>
              </a:extLst>
            </p:cNvPr>
            <p:cNvSpPr/>
            <p:nvPr/>
          </p:nvSpPr>
          <p:spPr>
            <a:xfrm>
              <a:off x="4311746" y="2175706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Service </a:t>
              </a:r>
              <a:r>
                <a:rPr lang="en-US" altLang="ko-KR" sz="1400" dirty="0"/>
                <a:t>C</a:t>
              </a:r>
              <a:endParaRPr lang="ko-KR" altLang="en-US" sz="1400" dirty="0"/>
            </a:p>
          </p:txBody>
        </p:sp>
      </p:grp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xmlns="" id="{84AA46AF-0F27-45CF-A9E2-D9B3BDBA7CB4}"/>
              </a:ext>
            </a:extLst>
          </p:cNvPr>
          <p:cNvCxnSpPr>
            <a:cxnSpLocks/>
            <a:stCxn id="5" idx="3"/>
            <a:endCxn id="45" idx="1"/>
          </p:cNvCxnSpPr>
          <p:nvPr/>
        </p:nvCxnSpPr>
        <p:spPr>
          <a:xfrm>
            <a:off x="2771800" y="2732700"/>
            <a:ext cx="360040" cy="13956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xmlns="" id="{84AA46AF-0F27-45CF-A9E2-D9B3BDBA7CB4}"/>
              </a:ext>
            </a:extLst>
          </p:cNvPr>
          <p:cNvCxnSpPr>
            <a:cxnSpLocks/>
            <a:stCxn id="45" idx="3"/>
            <a:endCxn id="73" idx="1"/>
          </p:cNvCxnSpPr>
          <p:nvPr/>
        </p:nvCxnSpPr>
        <p:spPr>
          <a:xfrm>
            <a:off x="4499992" y="4128389"/>
            <a:ext cx="549440" cy="288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xmlns="" id="{84AA46AF-0F27-45CF-A9E2-D9B3BDBA7CB4}"/>
              </a:ext>
            </a:extLst>
          </p:cNvPr>
          <p:cNvCxnSpPr>
            <a:cxnSpLocks/>
            <a:stCxn id="45" idx="3"/>
            <a:endCxn id="65" idx="1"/>
          </p:cNvCxnSpPr>
          <p:nvPr/>
        </p:nvCxnSpPr>
        <p:spPr>
          <a:xfrm flipV="1">
            <a:off x="4499992" y="3065203"/>
            <a:ext cx="404270" cy="10631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527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41295</TotalTime>
  <Words>101</Words>
  <Application>Microsoft Office PowerPoint</Application>
  <PresentationFormat>화면 슬라이드 쇼(16:9)</PresentationFormat>
  <Paragraphs>59</Paragraphs>
  <Slides>3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Scale Cube</vt:lpstr>
      <vt:lpstr>Monolithic Architecture</vt:lpstr>
      <vt:lpstr>MSA Architecture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Tmax</cp:lastModifiedBy>
  <cp:revision>5154</cp:revision>
  <dcterms:created xsi:type="dcterms:W3CDTF">2006-10-05T04:04:58Z</dcterms:created>
  <dcterms:modified xsi:type="dcterms:W3CDTF">2018-10-08T07:47:29Z</dcterms:modified>
</cp:coreProperties>
</file>