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3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1920" autoAdjust="0"/>
  </p:normalViewPr>
  <p:slideViewPr>
    <p:cSldViewPr>
      <p:cViewPr varScale="1">
        <p:scale>
          <a:sx n="139" d="100"/>
          <a:sy n="139" d="100"/>
        </p:scale>
        <p:origin x="2766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8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210C5000-1377-4456-BA5A-F63E2F8B087D}"/>
              </a:ext>
            </a:extLst>
          </p:cNvPr>
          <p:cNvSpPr/>
          <p:nvPr/>
        </p:nvSpPr>
        <p:spPr>
          <a:xfrm>
            <a:off x="995966" y="1041206"/>
            <a:ext cx="1605622" cy="9720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F3F1B3F4-8EE2-4A76-8ED5-81E5821FF84D}"/>
              </a:ext>
            </a:extLst>
          </p:cNvPr>
          <p:cNvSpPr/>
          <p:nvPr/>
        </p:nvSpPr>
        <p:spPr>
          <a:xfrm>
            <a:off x="1111118" y="1535359"/>
            <a:ext cx="1375319" cy="38831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Octavia Service</a:t>
            </a:r>
            <a:endParaRPr lang="en-US" altLang="ko-KR" sz="1100" b="1" dirty="0"/>
          </a:p>
        </p:txBody>
      </p:sp>
      <p:sp>
        <p:nvSpPr>
          <p:cNvPr id="54" name="모서리가 둥근 직사각형 13">
            <a:extLst>
              <a:ext uri="{FF2B5EF4-FFF2-40B4-BE49-F238E27FC236}">
                <a16:creationId xmlns:a16="http://schemas.microsoft.com/office/drawing/2014/main" id="{31C72FB5-D72F-4EC2-86F0-27BA759406F6}"/>
              </a:ext>
            </a:extLst>
          </p:cNvPr>
          <p:cNvSpPr/>
          <p:nvPr/>
        </p:nvSpPr>
        <p:spPr>
          <a:xfrm>
            <a:off x="996416" y="2920864"/>
            <a:ext cx="1605622" cy="1710075"/>
          </a:xfrm>
          <a:prstGeom prst="roundRect">
            <a:avLst>
              <a:gd name="adj" fmla="val 414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Network Node</a:t>
            </a:r>
          </a:p>
        </p:txBody>
      </p:sp>
      <p:sp>
        <p:nvSpPr>
          <p:cNvPr id="55" name="모서리가 둥근 직사각형 18">
            <a:extLst>
              <a:ext uri="{FF2B5EF4-FFF2-40B4-BE49-F238E27FC236}">
                <a16:creationId xmlns:a16="http://schemas.microsoft.com/office/drawing/2014/main" id="{770426C7-3B6B-42D8-AE43-B677E531741D}"/>
              </a:ext>
            </a:extLst>
          </p:cNvPr>
          <p:cNvSpPr/>
          <p:nvPr/>
        </p:nvSpPr>
        <p:spPr>
          <a:xfrm>
            <a:off x="1111567" y="3435846"/>
            <a:ext cx="1375319" cy="1097953"/>
          </a:xfrm>
          <a:prstGeom prst="roundRect">
            <a:avLst>
              <a:gd name="adj" fmla="val 42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endParaRPr lang="en-US" altLang="ko-KR" sz="1100"/>
          </a:p>
          <a:p>
            <a:pPr algn="just"/>
            <a:r>
              <a:rPr lang="en-US" altLang="ko-KR" sz="1100"/>
              <a:t>192.168.0.100 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30.0.0.10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192.168.0.200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30.0.0.20</a:t>
            </a:r>
            <a:endParaRPr lang="en-US" altLang="ko-KR" sz="1100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5B7A05C4-F75D-4B06-A30C-6239CE2A3D1D}"/>
              </a:ext>
            </a:extLst>
          </p:cNvPr>
          <p:cNvSpPr/>
          <p:nvPr/>
        </p:nvSpPr>
        <p:spPr>
          <a:xfrm>
            <a:off x="2773208" y="1012709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313B8210-A277-447D-9003-18A244192E63}"/>
              </a:ext>
            </a:extLst>
          </p:cNvPr>
          <p:cNvSpPr/>
          <p:nvPr/>
        </p:nvSpPr>
        <p:spPr>
          <a:xfrm>
            <a:off x="2870069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Master VM</a:t>
            </a:r>
            <a:endParaRPr lang="en-US" altLang="ko-KR" sz="1200" dirty="0"/>
          </a:p>
        </p:txBody>
      </p:sp>
      <p:sp>
        <p:nvSpPr>
          <p:cNvPr id="72" name="모서리가 둥근 직사각형 47">
            <a:extLst>
              <a:ext uri="{FF2B5EF4-FFF2-40B4-BE49-F238E27FC236}">
                <a16:creationId xmlns:a16="http://schemas.microsoft.com/office/drawing/2014/main" id="{CF9CBD64-24D5-48B5-9044-CC2D8E40AA2E}"/>
              </a:ext>
            </a:extLst>
          </p:cNvPr>
          <p:cNvSpPr/>
          <p:nvPr/>
        </p:nvSpPr>
        <p:spPr>
          <a:xfrm>
            <a:off x="5907384" y="4488409"/>
            <a:ext cx="1611736" cy="393008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/ 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73" name="모서리가 둥근 직사각형 47">
            <a:extLst>
              <a:ext uri="{FF2B5EF4-FFF2-40B4-BE49-F238E27FC236}">
                <a16:creationId xmlns:a16="http://schemas.microsoft.com/office/drawing/2014/main" id="{3F1D792C-5DB4-42CA-844B-8A011B64D29B}"/>
              </a:ext>
            </a:extLst>
          </p:cNvPr>
          <p:cNvSpPr/>
          <p:nvPr/>
        </p:nvSpPr>
        <p:spPr>
          <a:xfrm>
            <a:off x="5906385" y="422040"/>
            <a:ext cx="1612736" cy="404137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/ Provider Network</a:t>
            </a:r>
            <a:endParaRPr lang="en-US" altLang="ko-KR" sz="1100" dirty="0"/>
          </a:p>
        </p:txBody>
      </p:sp>
      <p:sp>
        <p:nvSpPr>
          <p:cNvPr id="74" name="모서리가 둥근 직사각형 47">
            <a:extLst>
              <a:ext uri="{FF2B5EF4-FFF2-40B4-BE49-F238E27FC236}">
                <a16:creationId xmlns:a16="http://schemas.microsoft.com/office/drawing/2014/main" id="{B0B151DF-F60F-4678-968C-2389ECFC74E5}"/>
              </a:ext>
            </a:extLst>
          </p:cNvPr>
          <p:cNvSpPr/>
          <p:nvPr/>
        </p:nvSpPr>
        <p:spPr>
          <a:xfrm>
            <a:off x="2870069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(Active)</a:t>
            </a:r>
          </a:p>
        </p:txBody>
      </p:sp>
      <p:sp>
        <p:nvSpPr>
          <p:cNvPr id="97" name="모서리가 둥근 직사각형 18">
            <a:extLst>
              <a:ext uri="{FF2B5EF4-FFF2-40B4-BE49-F238E27FC236}">
                <a16:creationId xmlns:a16="http://schemas.microsoft.com/office/drawing/2014/main" id="{727B44F5-660E-43A3-813A-6335BDD49A1A}"/>
              </a:ext>
            </a:extLst>
          </p:cNvPr>
          <p:cNvSpPr/>
          <p:nvPr/>
        </p:nvSpPr>
        <p:spPr>
          <a:xfrm>
            <a:off x="2973083" y="3804660"/>
            <a:ext cx="1120351" cy="25499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cloud_conf</a:t>
            </a:r>
            <a:endParaRPr lang="en-US" altLang="ko-KR" sz="1100" b="1" dirty="0"/>
          </a:p>
        </p:txBody>
      </p:sp>
      <p:sp>
        <p:nvSpPr>
          <p:cNvPr id="98" name="모서리가 둥근 직사각형 47">
            <a:extLst>
              <a:ext uri="{FF2B5EF4-FFF2-40B4-BE49-F238E27FC236}">
                <a16:creationId xmlns:a16="http://schemas.microsoft.com/office/drawing/2014/main" id="{5147F989-153D-42C5-9CE0-159B402D03EC}"/>
              </a:ext>
            </a:extLst>
          </p:cNvPr>
          <p:cNvSpPr/>
          <p:nvPr/>
        </p:nvSpPr>
        <p:spPr>
          <a:xfrm>
            <a:off x="4337113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id="{FE42E197-B60B-431D-919F-ADCC3748D4F7}"/>
              </a:ext>
            </a:extLst>
          </p:cNvPr>
          <p:cNvSpPr/>
          <p:nvPr/>
        </p:nvSpPr>
        <p:spPr>
          <a:xfrm>
            <a:off x="4337112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(Standby)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/>
          </a:p>
        </p:txBody>
      </p:sp>
      <p:sp>
        <p:nvSpPr>
          <p:cNvPr id="102" name="모서리가 둥근 직사각형 13">
            <a:extLst>
              <a:ext uri="{FF2B5EF4-FFF2-40B4-BE49-F238E27FC236}">
                <a16:creationId xmlns:a16="http://schemas.microsoft.com/office/drawing/2014/main" id="{6364AEFA-61DA-4435-B56C-0133B6B9700C}"/>
              </a:ext>
            </a:extLst>
          </p:cNvPr>
          <p:cNvSpPr/>
          <p:nvPr/>
        </p:nvSpPr>
        <p:spPr>
          <a:xfrm>
            <a:off x="5955217" y="1012709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103" name="모서리가 둥근 직사각형 47">
            <a:extLst>
              <a:ext uri="{FF2B5EF4-FFF2-40B4-BE49-F238E27FC236}">
                <a16:creationId xmlns:a16="http://schemas.microsoft.com/office/drawing/2014/main" id="{09B01AA6-1F1F-4216-AAF2-D8D42FFBD7A0}"/>
              </a:ext>
            </a:extLst>
          </p:cNvPr>
          <p:cNvSpPr/>
          <p:nvPr/>
        </p:nvSpPr>
        <p:spPr>
          <a:xfrm>
            <a:off x="6052079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id="{2EA404A9-DEE0-4B88-BF54-58EC83A4097B}"/>
              </a:ext>
            </a:extLst>
          </p:cNvPr>
          <p:cNvSpPr/>
          <p:nvPr/>
        </p:nvSpPr>
        <p:spPr>
          <a:xfrm>
            <a:off x="6052079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(Standby)</a:t>
            </a:r>
          </a:p>
        </p:txBody>
      </p:sp>
      <p:sp>
        <p:nvSpPr>
          <p:cNvPr id="106" name="모서리가 둥근 직사각형 47">
            <a:extLst>
              <a:ext uri="{FF2B5EF4-FFF2-40B4-BE49-F238E27FC236}">
                <a16:creationId xmlns:a16="http://schemas.microsoft.com/office/drawing/2014/main" id="{3BD1FDE0-5D34-413D-A044-C90673357EB3}"/>
              </a:ext>
            </a:extLst>
          </p:cNvPr>
          <p:cNvSpPr/>
          <p:nvPr/>
        </p:nvSpPr>
        <p:spPr>
          <a:xfrm>
            <a:off x="7519123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7" name="모서리가 둥근 직사각형 47">
            <a:extLst>
              <a:ext uri="{FF2B5EF4-FFF2-40B4-BE49-F238E27FC236}">
                <a16:creationId xmlns:a16="http://schemas.microsoft.com/office/drawing/2014/main" id="{5F25847C-CBE0-4DCB-A486-E1BE3A7E10A9}"/>
              </a:ext>
            </a:extLst>
          </p:cNvPr>
          <p:cNvSpPr/>
          <p:nvPr/>
        </p:nvSpPr>
        <p:spPr>
          <a:xfrm>
            <a:off x="7519122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(Active)</a:t>
            </a:r>
            <a:endParaRPr lang="en-US" altLang="ko-KR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22FA77F-B2B4-4FF3-93CA-81DCC208ED17}"/>
              </a:ext>
            </a:extLst>
          </p:cNvPr>
          <p:cNvCxnSpPr>
            <a:cxnSpLocks/>
          </p:cNvCxnSpPr>
          <p:nvPr/>
        </p:nvCxnSpPr>
        <p:spPr>
          <a:xfrm flipV="1">
            <a:off x="2601588" y="4379507"/>
            <a:ext cx="5578210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8EA3E8B-F6BD-466C-8A4C-653CB96ECF05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530744" y="4158172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CBEBE54-2761-4993-BC8A-D655AAFFC3A9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997788" y="4158172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15D509A-F5D1-4FA8-B7F4-70ECDEC532A7}"/>
              </a:ext>
            </a:extLst>
          </p:cNvPr>
          <p:cNvCxnSpPr>
            <a:cxnSpLocks/>
          </p:cNvCxnSpPr>
          <p:nvPr/>
        </p:nvCxnSpPr>
        <p:spPr>
          <a:xfrm>
            <a:off x="4093741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4CF3C4-5BF2-4FE0-B2A9-2A7524480ABF}"/>
              </a:ext>
            </a:extLst>
          </p:cNvPr>
          <p:cNvSpPr/>
          <p:nvPr/>
        </p:nvSpPr>
        <p:spPr>
          <a:xfrm>
            <a:off x="4281581" y="2929249"/>
            <a:ext cx="4613394" cy="1276062"/>
          </a:xfrm>
          <a:prstGeom prst="roundRect">
            <a:avLst>
              <a:gd name="adj" fmla="val 888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8">
            <a:extLst>
              <a:ext uri="{FF2B5EF4-FFF2-40B4-BE49-F238E27FC236}">
                <a16:creationId xmlns:a16="http://schemas.microsoft.com/office/drawing/2014/main" id="{9A712BD7-8CC1-464D-9B07-EE0D0BF0A203}"/>
              </a:ext>
            </a:extLst>
          </p:cNvPr>
          <p:cNvSpPr/>
          <p:nvPr/>
        </p:nvSpPr>
        <p:spPr>
          <a:xfrm>
            <a:off x="8074776" y="4322613"/>
            <a:ext cx="1033728" cy="310655"/>
          </a:xfrm>
          <a:prstGeom prst="roundRect">
            <a:avLst>
              <a:gd name="adj" fmla="val 1157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Octavia 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Member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306D56B-46FD-4720-BD7D-7659D1687111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6712753" y="4158172"/>
            <a:ext cx="1" cy="3243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A828730-B353-4053-8C10-218D6FEBCFD4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8179796" y="4158172"/>
            <a:ext cx="2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E9A7E44-01CC-4715-A865-3FB4769109F0}"/>
              </a:ext>
            </a:extLst>
          </p:cNvPr>
          <p:cNvCxnSpPr>
            <a:cxnSpLocks/>
          </p:cNvCxnSpPr>
          <p:nvPr/>
        </p:nvCxnSpPr>
        <p:spPr>
          <a:xfrm>
            <a:off x="5561657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8BDB153-68B7-4BDC-B5EC-1328740D5F22}"/>
              </a:ext>
            </a:extLst>
          </p:cNvPr>
          <p:cNvCxnSpPr>
            <a:cxnSpLocks/>
          </p:cNvCxnSpPr>
          <p:nvPr/>
        </p:nvCxnSpPr>
        <p:spPr>
          <a:xfrm>
            <a:off x="7273609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FE7D2B4-497E-4592-B256-9D321F6605F8}"/>
              </a:ext>
            </a:extLst>
          </p:cNvPr>
          <p:cNvCxnSpPr>
            <a:cxnSpLocks/>
          </p:cNvCxnSpPr>
          <p:nvPr/>
        </p:nvCxnSpPr>
        <p:spPr>
          <a:xfrm>
            <a:off x="7624621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BE7D098-C5E0-4EF1-9A03-4FA8E54FBDF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713252" y="4232381"/>
            <a:ext cx="0" cy="2560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3E4E582-61EE-4E0A-9D10-F05DFA8824F9}"/>
              </a:ext>
            </a:extLst>
          </p:cNvPr>
          <p:cNvCxnSpPr>
            <a:cxnSpLocks/>
          </p:cNvCxnSpPr>
          <p:nvPr/>
        </p:nvCxnSpPr>
        <p:spPr>
          <a:xfrm>
            <a:off x="2521872" y="915566"/>
            <a:ext cx="565792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C1EB1EF-CD45-409D-9D58-3BF64AF7DD67}"/>
              </a:ext>
            </a:extLst>
          </p:cNvPr>
          <p:cNvCxnSpPr>
            <a:cxnSpLocks/>
          </p:cNvCxnSpPr>
          <p:nvPr/>
        </p:nvCxnSpPr>
        <p:spPr>
          <a:xfrm>
            <a:off x="2526635" y="914246"/>
            <a:ext cx="0" cy="200661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3E205697-9CCE-40F2-9E4F-0B314F8C175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530744" y="920617"/>
            <a:ext cx="0" cy="42699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934E2CF-BEC7-43D1-881B-210F1A4BD6E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991494" y="914246"/>
            <a:ext cx="6293" cy="43336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AC17380-F49F-4979-974D-88FEF79BC441}"/>
              </a:ext>
            </a:extLst>
          </p:cNvPr>
          <p:cNvCxnSpPr>
            <a:cxnSpLocks/>
            <a:stCxn id="73" idx="2"/>
            <a:endCxn id="104" idx="0"/>
          </p:cNvCxnSpPr>
          <p:nvPr/>
        </p:nvCxnSpPr>
        <p:spPr>
          <a:xfrm>
            <a:off x="6712753" y="826177"/>
            <a:ext cx="1" cy="52143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6F6FFD9-A481-4BF8-B6CA-A9A212AC3A5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179796" y="910119"/>
            <a:ext cx="1" cy="43749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DEF99B74-A0A6-45F8-96F6-A7C2E720A7B4}"/>
              </a:ext>
            </a:extLst>
          </p:cNvPr>
          <p:cNvSpPr/>
          <p:nvPr/>
        </p:nvSpPr>
        <p:spPr>
          <a:xfrm>
            <a:off x="2973083" y="3441927"/>
            <a:ext cx="1120351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K8s API</a:t>
            </a:r>
          </a:p>
          <a:p>
            <a:pPr algn="ctr"/>
            <a:r>
              <a:rPr lang="en-US" altLang="ko-KR" sz="1100" b="1"/>
              <a:t>Server</a:t>
            </a:r>
            <a:endParaRPr lang="en-US" altLang="ko-KR" sz="1100" b="1" dirty="0"/>
          </a:p>
        </p:txBody>
      </p:sp>
      <p:sp>
        <p:nvSpPr>
          <p:cNvPr id="148" name="모서리가 둥근 직사각형 47">
            <a:extLst>
              <a:ext uri="{FF2B5EF4-FFF2-40B4-BE49-F238E27FC236}">
                <a16:creationId xmlns:a16="http://schemas.microsoft.com/office/drawing/2014/main" id="{433F6B70-5B0E-4836-9CBA-D898B363556F}"/>
              </a:ext>
            </a:extLst>
          </p:cNvPr>
          <p:cNvSpPr/>
          <p:nvPr/>
        </p:nvSpPr>
        <p:spPr>
          <a:xfrm>
            <a:off x="64814" y="2174751"/>
            <a:ext cx="1570600" cy="577974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/ Provider </a:t>
            </a:r>
          </a:p>
          <a:p>
            <a:pPr algn="ctr"/>
            <a:r>
              <a:rPr lang="en-US" altLang="ko-KR" sz="1100"/>
              <a:t>Network</a:t>
            </a:r>
          </a:p>
          <a:p>
            <a:pPr algn="ctr"/>
            <a:r>
              <a:rPr lang="en-US" altLang="ko-KR" sz="1100"/>
              <a:t>192.168.0.0/24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255BB2A-E6BE-4E2A-95AB-8FFD4C3B99A2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1798777" y="2013298"/>
            <a:ext cx="450" cy="9075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A57C585-BAEC-492B-A83E-B27781F37F86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635414" y="2463738"/>
            <a:ext cx="1585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49AE998-72F5-4407-B18A-A62DEE75497D}"/>
              </a:ext>
            </a:extLst>
          </p:cNvPr>
          <p:cNvCxnSpPr>
            <a:cxnSpLocks/>
            <a:stCxn id="52" idx="2"/>
            <a:endCxn id="139" idx="1"/>
          </p:cNvCxnSpPr>
          <p:nvPr/>
        </p:nvCxnSpPr>
        <p:spPr>
          <a:xfrm>
            <a:off x="1798777" y="1923678"/>
            <a:ext cx="1174305" cy="169915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6C6B1403-5F17-403A-8C34-23854B346701}"/>
              </a:ext>
            </a:extLst>
          </p:cNvPr>
          <p:cNvSpPr txBox="1"/>
          <p:nvPr/>
        </p:nvSpPr>
        <p:spPr>
          <a:xfrm>
            <a:off x="395536" y="412671"/>
            <a:ext cx="5526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Service A - Service Port : 80 / NodePort : 31000 / External IP : 192.168.0.100</a:t>
            </a:r>
          </a:p>
          <a:p>
            <a:r>
              <a:rPr lang="en-US" altLang="ko-KR" sz="1100" b="1"/>
              <a:t>Service B - Service Port : 443 / NodePort : 32000 / External IP : 192.168.0.200</a:t>
            </a:r>
            <a:endParaRPr lang="ko-KR" altLang="en-US" sz="1100" b="1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DF65869E-1898-4DEF-95F6-3A8A572004AA}"/>
              </a:ext>
            </a:extLst>
          </p:cNvPr>
          <p:cNvCxnSpPr>
            <a:cxnSpLocks/>
            <a:stCxn id="98" idx="0"/>
            <a:endCxn id="287" idx="2"/>
          </p:cNvCxnSpPr>
          <p:nvPr/>
        </p:nvCxnSpPr>
        <p:spPr>
          <a:xfrm flipH="1" flipV="1">
            <a:off x="3527109" y="2629310"/>
            <a:ext cx="1470679" cy="3639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9DB8DE58-CADD-4D37-8961-D10B235EF79E}"/>
              </a:ext>
            </a:extLst>
          </p:cNvPr>
          <p:cNvCxnSpPr>
            <a:cxnSpLocks/>
            <a:stCxn id="103" idx="0"/>
            <a:endCxn id="287" idx="2"/>
          </p:cNvCxnSpPr>
          <p:nvPr/>
        </p:nvCxnSpPr>
        <p:spPr>
          <a:xfrm flipH="1" flipV="1">
            <a:off x="3527109" y="2629310"/>
            <a:ext cx="3185645" cy="3639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BF127C05-2A59-4D2F-B554-DAE1DB091519}"/>
              </a:ext>
            </a:extLst>
          </p:cNvPr>
          <p:cNvCxnSpPr>
            <a:cxnSpLocks/>
            <a:stCxn id="106" idx="0"/>
            <a:endCxn id="287" idx="2"/>
          </p:cNvCxnSpPr>
          <p:nvPr/>
        </p:nvCxnSpPr>
        <p:spPr>
          <a:xfrm flipH="1" flipV="1">
            <a:off x="3527109" y="2629310"/>
            <a:ext cx="4652689" cy="3639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84EFF08C-0566-4A7A-A78F-8DB5F9198673}"/>
              </a:ext>
            </a:extLst>
          </p:cNvPr>
          <p:cNvCxnSpPr>
            <a:cxnSpLocks/>
            <a:stCxn id="98" idx="0"/>
            <a:endCxn id="296" idx="2"/>
          </p:cNvCxnSpPr>
          <p:nvPr/>
        </p:nvCxnSpPr>
        <p:spPr>
          <a:xfrm flipV="1">
            <a:off x="4997788" y="2629311"/>
            <a:ext cx="3182008" cy="3639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6F972B6-6580-4FEA-94EA-4E719A972188}"/>
              </a:ext>
            </a:extLst>
          </p:cNvPr>
          <p:cNvCxnSpPr>
            <a:cxnSpLocks/>
            <a:stCxn id="103" idx="0"/>
            <a:endCxn id="296" idx="2"/>
          </p:cNvCxnSpPr>
          <p:nvPr/>
        </p:nvCxnSpPr>
        <p:spPr>
          <a:xfrm flipV="1">
            <a:off x="6712754" y="2629311"/>
            <a:ext cx="1467042" cy="3639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C9BA8DB5-5D79-4176-BAFF-9F3656D1B3CC}"/>
              </a:ext>
            </a:extLst>
          </p:cNvPr>
          <p:cNvCxnSpPr>
            <a:cxnSpLocks/>
            <a:stCxn id="106" idx="0"/>
            <a:endCxn id="296" idx="2"/>
          </p:cNvCxnSpPr>
          <p:nvPr/>
        </p:nvCxnSpPr>
        <p:spPr>
          <a:xfrm flipH="1" flipV="1">
            <a:off x="8179796" y="2629311"/>
            <a:ext cx="2" cy="3639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29C61F80-7642-4D87-8EF0-82074BD1916B}"/>
              </a:ext>
            </a:extLst>
          </p:cNvPr>
          <p:cNvCxnSpPr>
            <a:cxnSpLocks/>
            <a:stCxn id="287" idx="2"/>
            <a:endCxn id="55" idx="0"/>
          </p:cNvCxnSpPr>
          <p:nvPr/>
        </p:nvCxnSpPr>
        <p:spPr>
          <a:xfrm flipH="1">
            <a:off x="1799227" y="2629310"/>
            <a:ext cx="1727882" cy="8065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98CA9BED-FAEF-4162-B064-BCC45B05CC90}"/>
              </a:ext>
            </a:extLst>
          </p:cNvPr>
          <p:cNvCxnSpPr>
            <a:cxnSpLocks/>
            <a:stCxn id="296" idx="2"/>
            <a:endCxn id="55" idx="0"/>
          </p:cNvCxnSpPr>
          <p:nvPr/>
        </p:nvCxnSpPr>
        <p:spPr>
          <a:xfrm flipH="1">
            <a:off x="1799227" y="2629311"/>
            <a:ext cx="6380569" cy="8065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모서리가 둥근 직사각형 18">
            <a:extLst>
              <a:ext uri="{FF2B5EF4-FFF2-40B4-BE49-F238E27FC236}">
                <a16:creationId xmlns:a16="http://schemas.microsoft.com/office/drawing/2014/main" id="{69C4E820-4285-4AA5-8411-01F91E017E21}"/>
              </a:ext>
            </a:extLst>
          </p:cNvPr>
          <p:cNvSpPr/>
          <p:nvPr/>
        </p:nvSpPr>
        <p:spPr>
          <a:xfrm>
            <a:off x="4434465" y="2073205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87" name="모서리가 둥근 직사각형 18">
            <a:extLst>
              <a:ext uri="{FF2B5EF4-FFF2-40B4-BE49-F238E27FC236}">
                <a16:creationId xmlns:a16="http://schemas.microsoft.com/office/drawing/2014/main" id="{76734A72-1026-4223-BB57-91C1A9AF49DB}"/>
              </a:ext>
            </a:extLst>
          </p:cNvPr>
          <p:cNvSpPr/>
          <p:nvPr/>
        </p:nvSpPr>
        <p:spPr>
          <a:xfrm>
            <a:off x="2966933" y="2073205"/>
            <a:ext cx="1120351" cy="556105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30.0.0.10:80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Slave:31000</a:t>
            </a:r>
            <a:endParaRPr lang="en-US" altLang="ko-KR" sz="1050"/>
          </a:p>
        </p:txBody>
      </p:sp>
      <p:sp>
        <p:nvSpPr>
          <p:cNvPr id="288" name="모서리가 둥근 직사각형 18">
            <a:extLst>
              <a:ext uri="{FF2B5EF4-FFF2-40B4-BE49-F238E27FC236}">
                <a16:creationId xmlns:a16="http://schemas.microsoft.com/office/drawing/2014/main" id="{E53A71B2-F598-4823-8D1A-AB8E99634DD9}"/>
              </a:ext>
            </a:extLst>
          </p:cNvPr>
          <p:cNvSpPr/>
          <p:nvPr/>
        </p:nvSpPr>
        <p:spPr>
          <a:xfrm>
            <a:off x="6144345" y="2073205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96" name="모서리가 둥근 직사각형 18">
            <a:extLst>
              <a:ext uri="{FF2B5EF4-FFF2-40B4-BE49-F238E27FC236}">
                <a16:creationId xmlns:a16="http://schemas.microsoft.com/office/drawing/2014/main" id="{A91FBD67-50A3-4448-A099-808FD4A28D61}"/>
              </a:ext>
            </a:extLst>
          </p:cNvPr>
          <p:cNvSpPr/>
          <p:nvPr/>
        </p:nvSpPr>
        <p:spPr>
          <a:xfrm>
            <a:off x="7619620" y="2073205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30.0.0.20:443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Slave:32000</a:t>
            </a:r>
            <a:endParaRPr lang="en-US" altLang="ko-KR" sz="1050"/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3288310F-B597-4716-9E0B-C9F16472356C}"/>
              </a:ext>
            </a:extLst>
          </p:cNvPr>
          <p:cNvCxnSpPr>
            <a:cxnSpLocks/>
          </p:cNvCxnSpPr>
          <p:nvPr/>
        </p:nvCxnSpPr>
        <p:spPr>
          <a:xfrm flipH="1" flipV="1">
            <a:off x="683568" y="2752725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0966784B-F385-4FCB-8FA7-53A3533F1779}"/>
              </a:ext>
            </a:extLst>
          </p:cNvPr>
          <p:cNvCxnSpPr>
            <a:cxnSpLocks/>
            <a:stCxn id="55" idx="0"/>
            <a:endCxn id="148" idx="2"/>
          </p:cNvCxnSpPr>
          <p:nvPr/>
        </p:nvCxnSpPr>
        <p:spPr>
          <a:xfrm flipH="1" flipV="1">
            <a:off x="850114" y="2752725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86B0B225-4ACF-4AE4-BCB8-FA3966C1D02B}"/>
              </a:ext>
            </a:extLst>
          </p:cNvPr>
          <p:cNvCxnSpPr>
            <a:cxnSpLocks/>
          </p:cNvCxnSpPr>
          <p:nvPr/>
        </p:nvCxnSpPr>
        <p:spPr>
          <a:xfrm flipH="1">
            <a:off x="111771" y="712242"/>
            <a:ext cx="30965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4244BC9C-2F10-4F2F-9079-256E96DB87E5}"/>
              </a:ext>
            </a:extLst>
          </p:cNvPr>
          <p:cNvCxnSpPr>
            <a:cxnSpLocks/>
          </p:cNvCxnSpPr>
          <p:nvPr/>
        </p:nvCxnSpPr>
        <p:spPr>
          <a:xfrm flipH="1" flipV="1">
            <a:off x="107504" y="535718"/>
            <a:ext cx="313919" cy="492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B8EAEBA2-C282-4679-956B-9A9B2BDC28EC}"/>
              </a:ext>
            </a:extLst>
          </p:cNvPr>
          <p:cNvSpPr/>
          <p:nvPr/>
        </p:nvSpPr>
        <p:spPr>
          <a:xfrm>
            <a:off x="2966933" y="1852352"/>
            <a:ext cx="1120351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5" name="모서리가 둥근 직사각형 18">
            <a:extLst>
              <a:ext uri="{FF2B5EF4-FFF2-40B4-BE49-F238E27FC236}">
                <a16:creationId xmlns:a16="http://schemas.microsoft.com/office/drawing/2014/main" id="{F8864180-73C1-4361-98EA-41DE19048D0F}"/>
              </a:ext>
            </a:extLst>
          </p:cNvPr>
          <p:cNvSpPr/>
          <p:nvPr/>
        </p:nvSpPr>
        <p:spPr>
          <a:xfrm>
            <a:off x="4434465" y="1852352"/>
            <a:ext cx="1125480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6" name="모서리가 둥근 직사각형 18">
            <a:extLst>
              <a:ext uri="{FF2B5EF4-FFF2-40B4-BE49-F238E27FC236}">
                <a16:creationId xmlns:a16="http://schemas.microsoft.com/office/drawing/2014/main" id="{C2578D8A-679E-4493-82F9-2C371AAD9C8E}"/>
              </a:ext>
            </a:extLst>
          </p:cNvPr>
          <p:cNvSpPr/>
          <p:nvPr/>
        </p:nvSpPr>
        <p:spPr>
          <a:xfrm>
            <a:off x="6144345" y="1852352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F6D2D722-0983-4259-97E0-F5BEE423FF9A}"/>
              </a:ext>
            </a:extLst>
          </p:cNvPr>
          <p:cNvSpPr/>
          <p:nvPr/>
        </p:nvSpPr>
        <p:spPr>
          <a:xfrm>
            <a:off x="7619619" y="1852352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CEDF290-7870-40EE-86F3-A73045AD2026}"/>
              </a:ext>
            </a:extLst>
          </p:cNvPr>
          <p:cNvCxnSpPr>
            <a:cxnSpLocks/>
            <a:stCxn id="52" idx="3"/>
            <a:endCxn id="64" idx="1"/>
          </p:cNvCxnSpPr>
          <p:nvPr/>
        </p:nvCxnSpPr>
        <p:spPr>
          <a:xfrm>
            <a:off x="2486437" y="1729519"/>
            <a:ext cx="480496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226386E-B07C-4EBC-8F80-7DFD0DCD9912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2486437" y="1729519"/>
            <a:ext cx="1948028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04E71DA-162A-4FD8-B2F2-99ED78BBFEA9}"/>
              </a:ext>
            </a:extLst>
          </p:cNvPr>
          <p:cNvCxnSpPr>
            <a:cxnSpLocks/>
            <a:stCxn id="52" idx="3"/>
            <a:endCxn id="76" idx="1"/>
          </p:cNvCxnSpPr>
          <p:nvPr/>
        </p:nvCxnSpPr>
        <p:spPr>
          <a:xfrm>
            <a:off x="2486437" y="1729519"/>
            <a:ext cx="3657908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D40C5972-9F0B-4470-B8E7-50B8191A846E}"/>
              </a:ext>
            </a:extLst>
          </p:cNvPr>
          <p:cNvCxnSpPr>
            <a:cxnSpLocks/>
            <a:stCxn id="52" idx="3"/>
            <a:endCxn id="77" idx="1"/>
          </p:cNvCxnSpPr>
          <p:nvPr/>
        </p:nvCxnSpPr>
        <p:spPr>
          <a:xfrm>
            <a:off x="2486437" y="1729519"/>
            <a:ext cx="5133182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3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43732</TotalTime>
  <Words>163</Words>
  <Application>Microsoft Office PowerPoint</Application>
  <PresentationFormat>화면 슬라이드 쇼(16:9)</PresentationFormat>
  <Paragraphs>63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5469</cp:revision>
  <dcterms:created xsi:type="dcterms:W3CDTF">2006-10-05T04:04:58Z</dcterms:created>
  <dcterms:modified xsi:type="dcterms:W3CDTF">2019-08-04T13:19:43Z</dcterms:modified>
</cp:coreProperties>
</file>