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5" r:id="rId2"/>
    <p:sldId id="306" r:id="rId3"/>
    <p:sldId id="352" r:id="rId4"/>
    <p:sldId id="298" r:id="rId5"/>
    <p:sldId id="319" r:id="rId6"/>
    <p:sldId id="357" r:id="rId7"/>
    <p:sldId id="358" r:id="rId8"/>
    <p:sldId id="322" r:id="rId9"/>
    <p:sldId id="324" r:id="rId10"/>
    <p:sldId id="311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6400" autoAdjust="0"/>
  </p:normalViewPr>
  <p:slideViewPr>
    <p:cSldViewPr>
      <p:cViewPr varScale="1">
        <p:scale>
          <a:sx n="111" d="100"/>
          <a:sy n="111" d="100"/>
        </p:scale>
        <p:origin x="184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5CA7-6D0D-456E-91CF-42453B260CBB}" type="datetime1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B1F4-153C-4A3D-B92C-D132A8F6E98C}" type="datetime1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EAD1-6682-46F6-B8B6-81ECC8FD814D}" type="datetime1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0B56-7EFB-48E6-BE81-7C785972ABD8}" type="datetime1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1B79-1B1A-4DFF-8C68-9CC48E7FA05D}" type="datetime1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B7D2-1C1C-483B-8CB7-A5F8B7473F76}" type="datetime1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1C1A-FB28-4B82-9288-9105E654905F}" type="datetime1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D1B-284B-4C4A-8143-F7FF4ED51637}" type="datetime1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2CCC-3C78-47DE-AFAE-98CE1C3333F5}" type="datetime1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DC24-6590-49A2-999E-124601EA945E}" type="datetime1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5096-987C-4FE3-AD5C-136468AC0F33}" type="datetime1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B4EC-F934-4CC4-A9FD-F67AEFB87E01}" type="datetime1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546616" y="640259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/ 54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Software I/O 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Software </a:t>
            </a:r>
            <a:r>
              <a:rPr lang="en-US" altLang="ko-KR" sz="1600" b="1" dirty="0"/>
              <a:t>I/O Virtualization = I/O Device Emulation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Hypervisor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Emulation</a:t>
            </a:r>
            <a:r>
              <a:rPr lang="ko-KR" altLang="en-US" sz="1600" dirty="0" smtClean="0"/>
              <a:t>을 통해 가상 </a:t>
            </a:r>
            <a:r>
              <a:rPr lang="en-US" altLang="ko-KR" sz="1600" dirty="0" smtClean="0"/>
              <a:t>I/O </a:t>
            </a:r>
            <a:r>
              <a:rPr lang="ko-KR" altLang="en-US" sz="1600" dirty="0" smtClean="0"/>
              <a:t>장치를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생성하고 가상 </a:t>
            </a:r>
            <a:r>
              <a:rPr lang="ko-KR" altLang="en-US" sz="1600" dirty="0" err="1" smtClean="0"/>
              <a:t>머신에게</a:t>
            </a:r>
            <a:r>
              <a:rPr lang="ko-KR" altLang="en-US" sz="1600" dirty="0" smtClean="0"/>
              <a:t> 제공한다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Full-</a:t>
            </a:r>
            <a:r>
              <a:rPr lang="en-US" altLang="ko-KR" sz="1600" dirty="0" err="1" smtClean="0"/>
              <a:t>Virtualiztion</a:t>
            </a:r>
            <a:r>
              <a:rPr lang="en-US" altLang="ko-KR" sz="1600" dirty="0" smtClean="0"/>
              <a:t> / </a:t>
            </a:r>
            <a:r>
              <a:rPr lang="en-US" altLang="ko-KR" sz="1600" dirty="0" err="1" smtClean="0"/>
              <a:t>Paravirtualization</a:t>
            </a:r>
            <a:endParaRPr lang="en-US" altLang="ko-KR" sz="1600" dirty="0" smtClean="0"/>
          </a:p>
          <a:p>
            <a:endParaRPr lang="ko-KR" altLang="en-US" sz="2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30122" y="4203086"/>
            <a:ext cx="6211748" cy="1512168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Hypervisor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430122" y="5859270"/>
            <a:ext cx="6211748" cy="450050"/>
          </a:xfrm>
          <a:prstGeom prst="roundRect">
            <a:avLst>
              <a:gd name="adj" fmla="val 182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Device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72000" y="4923166"/>
            <a:ext cx="2978540" cy="450050"/>
          </a:xfrm>
          <a:prstGeom prst="roundRect">
            <a:avLst>
              <a:gd name="adj" fmla="val 182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Device Driver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572000" y="4347102"/>
            <a:ext cx="2978540" cy="450050"/>
          </a:xfrm>
          <a:prstGeom prst="roundRect">
            <a:avLst>
              <a:gd name="adj" fmla="val 18293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Device Emulation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32042" y="3140968"/>
            <a:ext cx="3011756" cy="954106"/>
          </a:xfrm>
          <a:prstGeom prst="roundRect">
            <a:avLst>
              <a:gd name="adj" fmla="val 11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VM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535996" y="3140968"/>
            <a:ext cx="3105874" cy="954106"/>
          </a:xfrm>
          <a:prstGeom prst="roundRect">
            <a:avLst>
              <a:gd name="adj" fmla="val 95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VM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85443" y="3266982"/>
            <a:ext cx="2304954" cy="450050"/>
          </a:xfrm>
          <a:prstGeom prst="roundRect">
            <a:avLst>
              <a:gd name="adj" fmla="val 182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Unmodified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Device Driver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908793" y="3266982"/>
            <a:ext cx="2304954" cy="450050"/>
          </a:xfrm>
          <a:prstGeom prst="roundRect">
            <a:avLst>
              <a:gd name="adj" fmla="val 182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M</a:t>
            </a:r>
            <a:r>
              <a:rPr lang="en-US" altLang="ko-KR" sz="1400" b="1" dirty="0" smtClean="0"/>
              <a:t>odified</a:t>
            </a:r>
            <a:r>
              <a:rPr lang="en-US" altLang="ko-KR" sz="1400" dirty="0" smtClean="0"/>
              <a:t> Device Driver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547664" y="4662215"/>
            <a:ext cx="2896134" cy="450050"/>
          </a:xfrm>
          <a:prstGeom prst="roundRect">
            <a:avLst>
              <a:gd name="adj" fmla="val 182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Trap Handler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>
            <a:endCxn id="17" idx="0"/>
          </p:cNvCxnSpPr>
          <p:nvPr/>
        </p:nvCxnSpPr>
        <p:spPr>
          <a:xfrm>
            <a:off x="2555776" y="3717032"/>
            <a:ext cx="439955" cy="945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2" idx="1"/>
          </p:cNvCxnSpPr>
          <p:nvPr/>
        </p:nvCxnSpPr>
        <p:spPr>
          <a:xfrm flipV="1">
            <a:off x="4443798" y="4572127"/>
            <a:ext cx="128202" cy="3151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6" idx="2"/>
          </p:cNvCxnSpPr>
          <p:nvPr/>
        </p:nvCxnSpPr>
        <p:spPr>
          <a:xfrm flipH="1">
            <a:off x="2937920" y="3717032"/>
            <a:ext cx="3123350" cy="945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2" idx="2"/>
            <a:endCxn id="11" idx="0"/>
          </p:cNvCxnSpPr>
          <p:nvPr/>
        </p:nvCxnSpPr>
        <p:spPr>
          <a:xfrm>
            <a:off x="6061270" y="4797152"/>
            <a:ext cx="0" cy="1260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1" idx="2"/>
          </p:cNvCxnSpPr>
          <p:nvPr/>
        </p:nvCxnSpPr>
        <p:spPr>
          <a:xfrm>
            <a:off x="6061270" y="5373216"/>
            <a:ext cx="0" cy="4860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2245640" y="4271657"/>
            <a:ext cx="1030216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Exception</a:t>
            </a:r>
            <a:endParaRPr lang="ko-KR" altLang="en-US" sz="12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397768" y="4167082"/>
            <a:ext cx="1030216" cy="414046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Hypercall</a:t>
            </a:r>
            <a:r>
              <a:rPr lang="en-US" altLang="ko-KR" sz="1200" dirty="0" smtClean="0"/>
              <a:t> /</a:t>
            </a:r>
          </a:p>
          <a:p>
            <a:pPr algn="ctr"/>
            <a:r>
              <a:rPr lang="en-US" altLang="ko-KR" sz="1200" dirty="0" smtClean="0"/>
              <a:t>Exception</a:t>
            </a:r>
            <a:endParaRPr lang="ko-KR" altLang="en-US" sz="1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20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KVM + QEMU + </a:t>
            </a:r>
            <a:r>
              <a:rPr lang="en-US" altLang="ko-KR" sz="3200" dirty="0" err="1" smtClean="0"/>
              <a:t>virtio</a:t>
            </a:r>
            <a:r>
              <a:rPr lang="en-US" altLang="ko-KR" sz="3200" dirty="0" smtClean="0"/>
              <a:t>-net + </a:t>
            </a:r>
            <a:r>
              <a:rPr lang="en-US" altLang="ko-KR" sz="3200" dirty="0" err="1" smtClean="0"/>
              <a:t>virtio-scsi</a:t>
            </a:r>
            <a:r>
              <a:rPr lang="en-US" altLang="ko-KR" sz="3200" dirty="0" smtClean="0"/>
              <a:t> + </a:t>
            </a:r>
            <a:r>
              <a:rPr lang="en-US" altLang="ko-KR" sz="3200" dirty="0" err="1" smtClean="0"/>
              <a:t>vhost</a:t>
            </a:r>
            <a:r>
              <a:rPr lang="en-US" altLang="ko-KR" sz="3200" dirty="0" smtClean="0"/>
              <a:t>-net + </a:t>
            </a:r>
            <a:r>
              <a:rPr lang="en-US" altLang="ko-KR" sz="3200" dirty="0" err="1" smtClean="0"/>
              <a:t>vhost-scsi</a:t>
            </a:r>
            <a:endParaRPr lang="ko-KR" altLang="en-US" sz="32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988840"/>
            <a:ext cx="4943286" cy="3677580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1043608" y="2204864"/>
            <a:ext cx="1728192" cy="864096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CPU (KVM)</a:t>
            </a:r>
            <a:endParaRPr lang="ko-KR" altLang="en-US" sz="12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187624" y="3068960"/>
            <a:ext cx="1440160" cy="432048"/>
          </a:xfrm>
          <a:prstGeom prst="roundRect">
            <a:avLst>
              <a:gd name="adj" fmla="val 105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PCI Host bridge</a:t>
            </a:r>
          </a:p>
          <a:p>
            <a:pPr algn="ctr"/>
            <a:r>
              <a:rPr lang="en-US" altLang="ko-KR" sz="1200" dirty="0" smtClean="0"/>
              <a:t>(QEMU)</a:t>
            </a:r>
            <a:endParaRPr lang="ko-KR" altLang="en-US" sz="12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51520" y="4077072"/>
            <a:ext cx="1296144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NIC (</a:t>
            </a:r>
            <a:r>
              <a:rPr lang="en-US" altLang="ko-KR" sz="1200" dirty="0" err="1" smtClean="0"/>
              <a:t>virtio</a:t>
            </a:r>
            <a:r>
              <a:rPr lang="en-US" altLang="ko-KR" sz="1200" dirty="0" smtClean="0"/>
              <a:t>-net)</a:t>
            </a:r>
            <a:endParaRPr lang="ko-KR" altLang="en-US" sz="1200" dirty="0"/>
          </a:p>
        </p:txBody>
      </p:sp>
      <p:cxnSp>
        <p:nvCxnSpPr>
          <p:cNvPr id="25" name="직선 연결선 24"/>
          <p:cNvCxnSpPr>
            <a:stCxn id="23" idx="2"/>
          </p:cNvCxnSpPr>
          <p:nvPr/>
        </p:nvCxnSpPr>
        <p:spPr>
          <a:xfrm>
            <a:off x="1907704" y="3501008"/>
            <a:ext cx="0" cy="2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99592" y="3784084"/>
            <a:ext cx="20882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24" idx="0"/>
          </p:cNvCxnSpPr>
          <p:nvPr/>
        </p:nvCxnSpPr>
        <p:spPr>
          <a:xfrm>
            <a:off x="899592" y="3784084"/>
            <a:ext cx="0" cy="29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90504" y="3789040"/>
            <a:ext cx="103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PCI BUS0</a:t>
            </a:r>
            <a:endParaRPr lang="ko-KR" altLang="en-US" sz="12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339752" y="4077072"/>
            <a:ext cx="1296144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SCSI Controller (</a:t>
            </a:r>
            <a:r>
              <a:rPr lang="en-US" altLang="ko-KR" sz="1200" dirty="0" err="1" smtClean="0"/>
              <a:t>virtio-scsi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30" name="직선 연결선 29"/>
          <p:cNvCxnSpPr>
            <a:endCxn id="29" idx="0"/>
          </p:cNvCxnSpPr>
          <p:nvPr/>
        </p:nvCxnSpPr>
        <p:spPr>
          <a:xfrm>
            <a:off x="2987824" y="3784084"/>
            <a:ext cx="0" cy="29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9" idx="2"/>
            <a:endCxn id="32" idx="0"/>
          </p:cNvCxnSpPr>
          <p:nvPr/>
        </p:nvCxnSpPr>
        <p:spPr>
          <a:xfrm>
            <a:off x="2987824" y="4509120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2411760" y="5085184"/>
            <a:ext cx="1152128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HDD (LIO)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051720" y="4671724"/>
            <a:ext cx="103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SCSI Cable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4328418" y="3202372"/>
            <a:ext cx="3600400" cy="2520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328418" y="3573016"/>
            <a:ext cx="3600400" cy="2520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1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KVM + QEMU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KVM - CPU Virtualization, </a:t>
            </a:r>
            <a:r>
              <a:rPr lang="en-US" altLang="ko-KR" sz="1600" dirty="0"/>
              <a:t>Memory </a:t>
            </a:r>
            <a:r>
              <a:rPr lang="en-US" altLang="ko-KR" sz="1600" dirty="0" smtClean="0"/>
              <a:t>Virtualization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QEMU - I/O Full-virtualization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56596" y="4419110"/>
            <a:ext cx="6211748" cy="1386154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Linux Kernel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56596" y="2564904"/>
            <a:ext cx="6211748" cy="1728192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QEMU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74138" y="3658736"/>
            <a:ext cx="2997861" cy="295759"/>
          </a:xfrm>
          <a:prstGeom prst="roundRect">
            <a:avLst>
              <a:gd name="adj" fmla="val 120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vCPU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574138" y="4531980"/>
            <a:ext cx="2569428" cy="84123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KVM Module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56600" y="4531980"/>
            <a:ext cx="2594202" cy="84123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Device Driver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56596" y="5931278"/>
            <a:ext cx="6211748" cy="450050"/>
          </a:xfrm>
          <a:prstGeom prst="roundRect">
            <a:avLst>
              <a:gd name="adj" fmla="val 132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Device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74138" y="2708920"/>
            <a:ext cx="1877722" cy="86409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200" dirty="0" smtClean="0"/>
              <a:t>Guest Kernel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718154" y="2842652"/>
            <a:ext cx="1629710" cy="370324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Physical Device Driver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835696" y="3212976"/>
            <a:ext cx="0" cy="13190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367644" y="3140968"/>
            <a:ext cx="936104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Exception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2267744" y="3954495"/>
            <a:ext cx="0" cy="5897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2267744" y="3212977"/>
            <a:ext cx="0" cy="4457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1947382" y="4343665"/>
            <a:ext cx="648072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vIRQ</a:t>
            </a:r>
            <a:endParaRPr lang="ko-KR" altLang="en-US" sz="12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958514" y="3658736"/>
            <a:ext cx="2592287" cy="295759"/>
          </a:xfrm>
          <a:prstGeom prst="roundRect">
            <a:avLst>
              <a:gd name="adj" fmla="val 120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Main</a:t>
            </a:r>
            <a:r>
              <a:rPr lang="en-US" altLang="ko-KR" sz="1400" smtClean="0"/>
              <a:t> </a:t>
            </a:r>
            <a:r>
              <a:rPr lang="en-US" altLang="ko-KR" sz="1400" dirty="0" smtClean="0"/>
              <a:t>Loop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513996" y="2708920"/>
            <a:ext cx="1058003" cy="86409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I/O Emulation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>
            <a:endCxn id="33" idx="2"/>
          </p:cNvCxnSpPr>
          <p:nvPr/>
        </p:nvCxnSpPr>
        <p:spPr>
          <a:xfrm flipV="1">
            <a:off x="3851920" y="3573016"/>
            <a:ext cx="191078" cy="9712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4958514" y="2708920"/>
            <a:ext cx="2592287" cy="86409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I/O Emulation</a:t>
            </a:r>
            <a:endParaRPr lang="ko-KR" altLang="en-US" sz="14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408488" y="4343665"/>
            <a:ext cx="886863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return</a:t>
            </a:r>
            <a:endParaRPr lang="ko-KR" altLang="en-US" sz="1200" dirty="0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7236296" y="3573016"/>
            <a:ext cx="0" cy="9589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54" idx="2"/>
            <a:endCxn id="9" idx="3"/>
          </p:cNvCxnSpPr>
          <p:nvPr/>
        </p:nvCxnSpPr>
        <p:spPr>
          <a:xfrm flipH="1">
            <a:off x="4143566" y="3594455"/>
            <a:ext cx="1353155" cy="13581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5053289" y="3356992"/>
            <a:ext cx="886863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irqfd</a:t>
            </a:r>
            <a:endParaRPr lang="ko-KR" altLang="en-US" sz="1200" dirty="0"/>
          </a:p>
        </p:txBody>
      </p:sp>
      <p:sp>
        <p:nvSpPr>
          <p:cNvPr id="46" name="타원 45"/>
          <p:cNvSpPr/>
          <p:nvPr/>
        </p:nvSpPr>
        <p:spPr>
          <a:xfrm>
            <a:off x="1722160" y="3828290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1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823045" y="4013690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2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164802" y="5517231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5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2161828" y="4084691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8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161828" y="3405376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9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5940152" y="5374947"/>
            <a:ext cx="0" cy="5563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6588224" y="5373216"/>
            <a:ext cx="0" cy="5580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39" name="직선 화살표 연결선 38"/>
          <p:cNvCxnSpPr>
            <a:stCxn id="33" idx="3"/>
            <a:endCxn id="35" idx="1"/>
          </p:cNvCxnSpPr>
          <p:nvPr/>
        </p:nvCxnSpPr>
        <p:spPr>
          <a:xfrm>
            <a:off x="4571999" y="3140968"/>
            <a:ext cx="38651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6804248" y="3582732"/>
            <a:ext cx="0" cy="9395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4626756" y="3025459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3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694370" y="3645023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4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7126783" y="4221088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6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240322" y="3645024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7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06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KVM + QEMU</a:t>
            </a:r>
            <a:endParaRPr lang="ko-KR" altLang="en-US" sz="4000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447" y="2015164"/>
            <a:ext cx="5004049" cy="371809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283968" y="3212976"/>
            <a:ext cx="4536504" cy="2693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283968" y="2837218"/>
            <a:ext cx="4536504" cy="1749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99592" y="2204864"/>
            <a:ext cx="1728192" cy="864096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CPU (KVM)</a:t>
            </a:r>
            <a:endParaRPr lang="ko-KR" altLang="en-US" sz="12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43608" y="3068960"/>
            <a:ext cx="1440160" cy="432048"/>
          </a:xfrm>
          <a:prstGeom prst="roundRect">
            <a:avLst>
              <a:gd name="adj" fmla="val 105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PCI Host bridge</a:t>
            </a:r>
          </a:p>
          <a:p>
            <a:pPr algn="ctr"/>
            <a:r>
              <a:rPr lang="en-US" altLang="ko-KR" sz="1200" dirty="0" smtClean="0"/>
              <a:t>(QEMU)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4283968" y="3619500"/>
            <a:ext cx="3528392" cy="2609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79512" y="4077072"/>
            <a:ext cx="1152128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NIC (QEMU)</a:t>
            </a:r>
            <a:endParaRPr lang="ko-KR" altLang="en-US" sz="1200" dirty="0"/>
          </a:p>
        </p:txBody>
      </p:sp>
      <p:cxnSp>
        <p:nvCxnSpPr>
          <p:cNvPr id="29" name="직선 연결선 28"/>
          <p:cNvCxnSpPr>
            <a:stCxn id="26" idx="2"/>
          </p:cNvCxnSpPr>
          <p:nvPr/>
        </p:nvCxnSpPr>
        <p:spPr>
          <a:xfrm>
            <a:off x="1763688" y="3501008"/>
            <a:ext cx="0" cy="2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55576" y="3784084"/>
            <a:ext cx="20882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28" idx="0"/>
          </p:cNvCxnSpPr>
          <p:nvPr/>
        </p:nvCxnSpPr>
        <p:spPr>
          <a:xfrm>
            <a:off x="755576" y="3784084"/>
            <a:ext cx="0" cy="29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46488" y="3789040"/>
            <a:ext cx="103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PCI BUS0</a:t>
            </a:r>
            <a:endParaRPr lang="ko-KR" altLang="en-US" sz="12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195736" y="4077072"/>
            <a:ext cx="1296144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IDE Controller (QEMU)</a:t>
            </a:r>
            <a:endParaRPr lang="ko-KR" altLang="en-US" sz="1200" dirty="0"/>
          </a:p>
        </p:txBody>
      </p:sp>
      <p:cxnSp>
        <p:nvCxnSpPr>
          <p:cNvPr id="47" name="직선 연결선 46"/>
          <p:cNvCxnSpPr>
            <a:endCxn id="46" idx="0"/>
          </p:cNvCxnSpPr>
          <p:nvPr/>
        </p:nvCxnSpPr>
        <p:spPr>
          <a:xfrm>
            <a:off x="2843808" y="3784084"/>
            <a:ext cx="0" cy="29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833766" y="4509120"/>
            <a:ext cx="4858" cy="2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195736" y="4797152"/>
            <a:ext cx="12961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1619672" y="5085184"/>
            <a:ext cx="1152128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HDD (QEMU)</a:t>
            </a:r>
            <a:endParaRPr lang="ko-KR" altLang="en-US" sz="1200" dirty="0"/>
          </a:p>
        </p:txBody>
      </p:sp>
      <p:cxnSp>
        <p:nvCxnSpPr>
          <p:cNvPr id="62" name="직선 연결선 61"/>
          <p:cNvCxnSpPr>
            <a:endCxn id="61" idx="0"/>
          </p:cNvCxnSpPr>
          <p:nvPr/>
        </p:nvCxnSpPr>
        <p:spPr>
          <a:xfrm>
            <a:off x="2195736" y="4792196"/>
            <a:ext cx="0" cy="29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2915816" y="5085184"/>
            <a:ext cx="1152128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DVD-ROM</a:t>
            </a:r>
          </a:p>
          <a:p>
            <a:pPr algn="ctr"/>
            <a:r>
              <a:rPr lang="en-US" altLang="ko-KR" sz="1200" dirty="0" smtClean="0"/>
              <a:t>(QEMU)</a:t>
            </a:r>
            <a:endParaRPr lang="ko-KR" altLang="en-US" sz="1200" dirty="0"/>
          </a:p>
        </p:txBody>
      </p:sp>
      <p:cxnSp>
        <p:nvCxnSpPr>
          <p:cNvPr id="64" name="직선 연결선 63"/>
          <p:cNvCxnSpPr>
            <a:endCxn id="63" idx="0"/>
          </p:cNvCxnSpPr>
          <p:nvPr/>
        </p:nvCxnSpPr>
        <p:spPr>
          <a:xfrm>
            <a:off x="3491880" y="4792196"/>
            <a:ext cx="0" cy="29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96534" y="4808185"/>
            <a:ext cx="879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IDE Cable</a:t>
            </a:r>
            <a:endParaRPr lang="ko-KR" altLang="en-US" sz="1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21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 smtClean="0"/>
              <a:t>Virtio</a:t>
            </a:r>
            <a:r>
              <a:rPr lang="en-US" altLang="ko-KR" dirty="0" smtClean="0"/>
              <a:t>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Paravirtualized</a:t>
            </a:r>
            <a:r>
              <a:rPr lang="en-US" altLang="ko-KR" sz="2000" dirty="0" smtClean="0"/>
              <a:t> device driver.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043608" y="2276872"/>
            <a:ext cx="6984776" cy="2088232"/>
          </a:xfrm>
          <a:prstGeom prst="roundRect">
            <a:avLst>
              <a:gd name="adj" fmla="val 4748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QEMU 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580112" y="2420888"/>
            <a:ext cx="2232248" cy="1080120"/>
          </a:xfrm>
          <a:prstGeom prst="roundRect">
            <a:avLst>
              <a:gd name="adj" fmla="val 4748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Virtio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Device Emulator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(Backend)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87624" y="2420888"/>
            <a:ext cx="3170996" cy="1080120"/>
          </a:xfrm>
          <a:prstGeom prst="roundRect">
            <a:avLst>
              <a:gd name="adj" fmla="val 6260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Guest Kernel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08936" y="2559380"/>
            <a:ext cx="2731016" cy="540060"/>
          </a:xfrm>
          <a:prstGeom prst="roundRect">
            <a:avLst>
              <a:gd name="adj" fmla="val 12046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Virtio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Driver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(Frontend)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90268" y="3573016"/>
            <a:ext cx="3168352" cy="396044"/>
          </a:xfrm>
          <a:prstGeom prst="roundRect">
            <a:avLst>
              <a:gd name="adj" fmla="val 14368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>
                    <a:lumMod val="65000"/>
                  </a:schemeClr>
                </a:solidFill>
              </a:rPr>
              <a:t>vCPU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060324" y="2631388"/>
            <a:ext cx="1599416" cy="396044"/>
          </a:xfrm>
          <a:prstGeom prst="roundRect">
            <a:avLst>
              <a:gd name="adj" fmla="val 14368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Virtqueue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15" idx="0"/>
            <a:endCxn id="14" idx="2"/>
          </p:cNvCxnSpPr>
          <p:nvPr/>
        </p:nvCxnSpPr>
        <p:spPr>
          <a:xfrm flipH="1" flipV="1">
            <a:off x="4860032" y="3027432"/>
            <a:ext cx="610746" cy="15536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4569356" y="4581128"/>
            <a:ext cx="1802844" cy="554340"/>
          </a:xfrm>
          <a:prstGeom prst="roundRect">
            <a:avLst>
              <a:gd name="adj" fmla="val 14368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Shared Memory</a:t>
            </a:r>
            <a:br>
              <a:rPr lang="en-US" altLang="ko-KR" sz="1400" b="1" dirty="0" smtClean="0">
                <a:solidFill>
                  <a:schemeClr val="tx1"/>
                </a:solidFill>
              </a:rPr>
            </a:br>
            <a:r>
              <a:rPr lang="en-US" altLang="ko-KR" sz="1400" b="1" dirty="0" smtClean="0">
                <a:solidFill>
                  <a:schemeClr val="tx1"/>
                </a:solidFill>
              </a:rPr>
              <a:t>(Zero-copy)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580112" y="3573016"/>
            <a:ext cx="2232248" cy="396044"/>
          </a:xfrm>
          <a:prstGeom prst="roundRect">
            <a:avLst>
              <a:gd name="adj" fmla="val 14368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bg1">
                    <a:lumMod val="65000"/>
                  </a:schemeClr>
                </a:solidFill>
              </a:rPr>
              <a:t>Main</a:t>
            </a:r>
            <a:r>
              <a:rPr lang="en-US" altLang="ko-KR" sz="14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Loop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24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KVM + QEMU + </a:t>
            </a:r>
            <a:r>
              <a:rPr lang="en-US" altLang="ko-KR" dirty="0" err="1" smtClean="0"/>
              <a:t>VirtIO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KVM - CPU Virtualization, </a:t>
            </a:r>
            <a:r>
              <a:rPr lang="en-US" altLang="ko-KR" sz="1600" dirty="0"/>
              <a:t>Memory </a:t>
            </a:r>
            <a:r>
              <a:rPr lang="en-US" altLang="ko-KR" sz="1600" dirty="0" smtClean="0"/>
              <a:t>Virtualization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QEMU - I/O Full-virtualization + I/O </a:t>
            </a:r>
            <a:r>
              <a:rPr lang="en-US" altLang="ko-KR" sz="1600" dirty="0" err="1" smtClean="0"/>
              <a:t>Paravirtualization</a:t>
            </a:r>
            <a:r>
              <a:rPr lang="en-US" altLang="ko-KR" sz="1600" dirty="0" smtClean="0"/>
              <a:t> (</a:t>
            </a:r>
            <a:r>
              <a:rPr lang="en-US" altLang="ko-KR" sz="1600" dirty="0" err="1" smtClean="0"/>
              <a:t>VirtIO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56596" y="4419110"/>
            <a:ext cx="6211748" cy="1386154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Linux Kernel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56596" y="2564904"/>
            <a:ext cx="6211748" cy="1728192"/>
          </a:xfrm>
          <a:prstGeom prst="roundRect">
            <a:avLst>
              <a:gd name="adj" fmla="val 4748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smtClean="0"/>
              <a:t>QEMU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74138" y="3658736"/>
            <a:ext cx="2569428" cy="274320"/>
          </a:xfrm>
          <a:prstGeom prst="roundRect">
            <a:avLst>
              <a:gd name="adj" fmla="val 120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vCPU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574138" y="4531980"/>
            <a:ext cx="2569428" cy="84123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KVM Module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54807" y="2708920"/>
            <a:ext cx="2592288" cy="864096"/>
          </a:xfrm>
          <a:prstGeom prst="roundRect">
            <a:avLst>
              <a:gd name="adj" fmla="val 4748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VirtIO</a:t>
            </a:r>
            <a:r>
              <a:rPr lang="en-US" altLang="ko-KR" sz="1400" dirty="0" smtClean="0">
                <a:solidFill>
                  <a:schemeClr val="tx1"/>
                </a:solidFill>
              </a:rPr>
              <a:t> Device Emulation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58514" y="4531980"/>
            <a:ext cx="2592288" cy="84123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Device Driver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56596" y="5931278"/>
            <a:ext cx="6211748" cy="450050"/>
          </a:xfrm>
          <a:prstGeom prst="roundRect">
            <a:avLst>
              <a:gd name="adj" fmla="val 132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Device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74138" y="2708920"/>
            <a:ext cx="2592288" cy="86409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dirty="0" smtClean="0"/>
              <a:t>Guest Kernel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718154" y="2842652"/>
            <a:ext cx="2304256" cy="370324"/>
          </a:xfrm>
          <a:prstGeom prst="roundRect">
            <a:avLst>
              <a:gd name="adj" fmla="val 474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VirtIO</a:t>
            </a:r>
            <a:r>
              <a:rPr lang="en-US" altLang="ko-KR" sz="1400" dirty="0" smtClean="0">
                <a:solidFill>
                  <a:schemeClr val="tx1"/>
                </a:solidFill>
              </a:rPr>
              <a:t> Device Driver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907704" y="3212976"/>
            <a:ext cx="0" cy="13190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439652" y="3263545"/>
            <a:ext cx="936104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Exception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4143567" y="3068960"/>
            <a:ext cx="811240" cy="1667041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2370232" y="3933056"/>
            <a:ext cx="5524" cy="6112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2370232" y="3212977"/>
            <a:ext cx="0" cy="4457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051720" y="4343665"/>
            <a:ext cx="648072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vIRQ</a:t>
            </a:r>
            <a:endParaRPr lang="ko-KR" altLang="en-US" sz="12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4022410" y="2924944"/>
            <a:ext cx="93239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3995936" y="2564904"/>
            <a:ext cx="1008112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V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irtqueue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4143567" y="3356992"/>
            <a:ext cx="811240" cy="166704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3427399" y="4559689"/>
            <a:ext cx="1015826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ioeventfd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966237" y="3658736"/>
            <a:ext cx="2569428" cy="274320"/>
          </a:xfrm>
          <a:prstGeom prst="roundRect">
            <a:avLst>
              <a:gd name="adj" fmla="val 120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Main </a:t>
            </a:r>
            <a:r>
              <a:rPr lang="en-US" altLang="ko-KR" sz="1400" dirty="0" smtClean="0"/>
              <a:t>Loop</a:t>
            </a:r>
            <a:endParaRPr lang="ko-KR" altLang="en-US" sz="14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4488940" y="3479569"/>
            <a:ext cx="886863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irqfd</a:t>
            </a:r>
            <a:endParaRPr lang="ko-KR" altLang="en-US" sz="1200" dirty="0"/>
          </a:p>
        </p:txBody>
      </p:sp>
      <p:sp>
        <p:nvSpPr>
          <p:cNvPr id="39" name="타원 38"/>
          <p:cNvSpPr/>
          <p:nvPr/>
        </p:nvSpPr>
        <p:spPr>
          <a:xfrm>
            <a:off x="1797595" y="4005063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2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139952" y="2811408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1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227199" y="4221088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3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6863364" y="3564906"/>
            <a:ext cx="7367" cy="9670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7236296" y="3598300"/>
            <a:ext cx="0" cy="9459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6863364" y="5362598"/>
            <a:ext cx="7367" cy="5686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7236296" y="5362598"/>
            <a:ext cx="0" cy="5686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6946006" y="4005064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4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4022410" y="3068960"/>
            <a:ext cx="90996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4602480" y="2966471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5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650865" y="3751116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6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262219" y="4077071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7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2262219" y="3395791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8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10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2411760" y="4293096"/>
            <a:ext cx="1296144" cy="1224136"/>
          </a:xfrm>
          <a:prstGeom prst="roundRect">
            <a:avLst>
              <a:gd name="adj" fmla="val 520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err="1"/>
              <a:t>v</a:t>
            </a:r>
            <a:r>
              <a:rPr lang="en-US" altLang="ko-KR" sz="1200" dirty="0" err="1" smtClean="0"/>
              <a:t>irtio-blk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KVM + QEMU + </a:t>
            </a:r>
            <a:r>
              <a:rPr lang="en-US" altLang="ko-KR" sz="3600" dirty="0" err="1" smtClean="0"/>
              <a:t>virtio</a:t>
            </a:r>
            <a:r>
              <a:rPr lang="en-US" altLang="ko-KR" sz="3600" dirty="0" smtClean="0"/>
              <a:t>-net + </a:t>
            </a:r>
            <a:r>
              <a:rPr lang="en-US" altLang="ko-KR" sz="3600" dirty="0" err="1" smtClean="0"/>
              <a:t>virtio-blk</a:t>
            </a:r>
            <a:endParaRPr lang="ko-KR" altLang="en-US" sz="36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056104"/>
            <a:ext cx="4954039" cy="3677152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1115616" y="2276872"/>
            <a:ext cx="1728192" cy="864096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CPU (KVM)</a:t>
            </a:r>
            <a:endParaRPr lang="ko-KR" altLang="en-US" sz="12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259632" y="3140968"/>
            <a:ext cx="1440160" cy="432048"/>
          </a:xfrm>
          <a:prstGeom prst="roundRect">
            <a:avLst>
              <a:gd name="adj" fmla="val 105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PCI Host bridge</a:t>
            </a:r>
          </a:p>
          <a:p>
            <a:pPr algn="ctr"/>
            <a:r>
              <a:rPr lang="en-US" altLang="ko-KR" sz="1200" dirty="0" smtClean="0"/>
              <a:t>(QEMU)</a:t>
            </a:r>
            <a:endParaRPr lang="ko-KR" altLang="en-US" sz="1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23528" y="4149080"/>
            <a:ext cx="1296144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NIC (</a:t>
            </a:r>
            <a:r>
              <a:rPr lang="en-US" altLang="ko-KR" sz="1200" dirty="0" err="1" smtClean="0"/>
              <a:t>virtio</a:t>
            </a:r>
            <a:r>
              <a:rPr lang="en-US" altLang="ko-KR" sz="1200" dirty="0" smtClean="0"/>
              <a:t>-net)</a:t>
            </a:r>
            <a:endParaRPr lang="ko-KR" altLang="en-US" sz="1200" dirty="0"/>
          </a:p>
        </p:txBody>
      </p:sp>
      <p:cxnSp>
        <p:nvCxnSpPr>
          <p:cNvPr id="22" name="직선 연결선 21"/>
          <p:cNvCxnSpPr>
            <a:stCxn id="20" idx="2"/>
          </p:cNvCxnSpPr>
          <p:nvPr/>
        </p:nvCxnSpPr>
        <p:spPr>
          <a:xfrm>
            <a:off x="1979712" y="3573016"/>
            <a:ext cx="0" cy="2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971600" y="3856092"/>
            <a:ext cx="20882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21" idx="0"/>
          </p:cNvCxnSpPr>
          <p:nvPr/>
        </p:nvCxnSpPr>
        <p:spPr>
          <a:xfrm>
            <a:off x="971600" y="3856092"/>
            <a:ext cx="0" cy="29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62512" y="3861048"/>
            <a:ext cx="103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PCI BUS0</a:t>
            </a:r>
            <a:endParaRPr lang="ko-KR" altLang="en-US" sz="12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55776" y="4365888"/>
            <a:ext cx="1008112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SCSI Controller</a:t>
            </a:r>
            <a:endParaRPr lang="ko-KR" altLang="en-US" sz="1200" dirty="0"/>
          </a:p>
        </p:txBody>
      </p:sp>
      <p:cxnSp>
        <p:nvCxnSpPr>
          <p:cNvPr id="28" name="직선 연결선 27"/>
          <p:cNvCxnSpPr>
            <a:endCxn id="27" idx="0"/>
          </p:cNvCxnSpPr>
          <p:nvPr/>
        </p:nvCxnSpPr>
        <p:spPr>
          <a:xfrm>
            <a:off x="3059832" y="3861048"/>
            <a:ext cx="0" cy="5048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330576" y="3246378"/>
            <a:ext cx="3697808" cy="2609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328418" y="3625850"/>
            <a:ext cx="3600400" cy="1441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55776" y="4797152"/>
            <a:ext cx="1008112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Block </a:t>
            </a:r>
            <a:endParaRPr lang="ko-KR" altLang="en-US" sz="1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5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KVM + QEMU + </a:t>
            </a:r>
            <a:r>
              <a:rPr lang="en-US" altLang="ko-KR" sz="3200" dirty="0" err="1" smtClean="0"/>
              <a:t>virtio</a:t>
            </a:r>
            <a:r>
              <a:rPr lang="en-US" altLang="ko-KR" sz="3200" dirty="0" smtClean="0"/>
              <a:t>-net + </a:t>
            </a:r>
            <a:r>
              <a:rPr lang="en-US" altLang="ko-KR" sz="3200" dirty="0" err="1" smtClean="0"/>
              <a:t>virtio-scsi</a:t>
            </a:r>
            <a:endParaRPr lang="ko-KR" altLang="en-US" sz="32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45" y="1988840"/>
            <a:ext cx="4956711" cy="3672408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1043608" y="2204864"/>
            <a:ext cx="1728192" cy="864096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CPU (KVM)</a:t>
            </a:r>
            <a:endParaRPr lang="ko-KR" altLang="en-US" sz="12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87624" y="3068960"/>
            <a:ext cx="1440160" cy="432048"/>
          </a:xfrm>
          <a:prstGeom prst="roundRect">
            <a:avLst>
              <a:gd name="adj" fmla="val 105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PCI Host bridge</a:t>
            </a:r>
          </a:p>
          <a:p>
            <a:pPr algn="ctr"/>
            <a:r>
              <a:rPr lang="en-US" altLang="ko-KR" sz="1200" dirty="0" smtClean="0"/>
              <a:t>(QEMU)</a:t>
            </a:r>
            <a:endParaRPr lang="ko-KR" altLang="en-US" sz="12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51520" y="4077072"/>
            <a:ext cx="1296144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NIC (</a:t>
            </a:r>
            <a:r>
              <a:rPr lang="en-US" altLang="ko-KR" sz="1200" dirty="0" err="1" smtClean="0"/>
              <a:t>virtio</a:t>
            </a:r>
            <a:r>
              <a:rPr lang="en-US" altLang="ko-KR" sz="1200" dirty="0" smtClean="0"/>
              <a:t>-net)</a:t>
            </a:r>
            <a:endParaRPr lang="ko-KR" altLang="en-US" sz="1200" dirty="0"/>
          </a:p>
        </p:txBody>
      </p:sp>
      <p:cxnSp>
        <p:nvCxnSpPr>
          <p:cNvPr id="21" name="직선 연결선 20"/>
          <p:cNvCxnSpPr>
            <a:stCxn id="18" idx="2"/>
          </p:cNvCxnSpPr>
          <p:nvPr/>
        </p:nvCxnSpPr>
        <p:spPr>
          <a:xfrm>
            <a:off x="1907704" y="3501008"/>
            <a:ext cx="0" cy="2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99592" y="3784084"/>
            <a:ext cx="20882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20" idx="0"/>
          </p:cNvCxnSpPr>
          <p:nvPr/>
        </p:nvCxnSpPr>
        <p:spPr>
          <a:xfrm>
            <a:off x="899592" y="3784084"/>
            <a:ext cx="0" cy="29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90504" y="3789040"/>
            <a:ext cx="103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PCI BUS0</a:t>
            </a:r>
            <a:endParaRPr lang="ko-KR" altLang="en-US" sz="12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39752" y="4077072"/>
            <a:ext cx="1296144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SCSI Controller (</a:t>
            </a:r>
            <a:r>
              <a:rPr lang="en-US" altLang="ko-KR" sz="1200" dirty="0" err="1" smtClean="0"/>
              <a:t>virtio-scsi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27" name="직선 연결선 26"/>
          <p:cNvCxnSpPr>
            <a:endCxn id="26" idx="0"/>
          </p:cNvCxnSpPr>
          <p:nvPr/>
        </p:nvCxnSpPr>
        <p:spPr>
          <a:xfrm>
            <a:off x="2987824" y="3784084"/>
            <a:ext cx="0" cy="29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6" idx="2"/>
            <a:endCxn id="30" idx="0"/>
          </p:cNvCxnSpPr>
          <p:nvPr/>
        </p:nvCxnSpPr>
        <p:spPr>
          <a:xfrm>
            <a:off x="2987824" y="4509120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2411760" y="5085184"/>
            <a:ext cx="1152128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HDD (QEMU)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051720" y="4671724"/>
            <a:ext cx="103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SCSI Cable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4328418" y="3573016"/>
            <a:ext cx="3600400" cy="2520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328418" y="3202372"/>
            <a:ext cx="3600400" cy="2520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62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KVM + QEMU + </a:t>
            </a:r>
            <a:r>
              <a:rPr lang="en-US" altLang="ko-KR" sz="3600" dirty="0" err="1" smtClean="0"/>
              <a:t>VirtIO</a:t>
            </a:r>
            <a:r>
              <a:rPr lang="en-US" altLang="ko-KR" sz="3600" dirty="0" smtClean="0"/>
              <a:t> + </a:t>
            </a:r>
            <a:r>
              <a:rPr lang="en-US" altLang="ko-KR" sz="3600" dirty="0" err="1" smtClean="0"/>
              <a:t>vhost</a:t>
            </a:r>
            <a:r>
              <a:rPr lang="en-US" altLang="ko-KR" sz="3600" dirty="0" smtClean="0"/>
              <a:t>-net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KVM - CPU Virtualization, </a:t>
            </a:r>
            <a:r>
              <a:rPr lang="en-US" altLang="ko-KR" sz="1600" dirty="0"/>
              <a:t>Memory </a:t>
            </a:r>
            <a:r>
              <a:rPr lang="en-US" altLang="ko-KR" sz="1600" dirty="0" smtClean="0"/>
              <a:t>Virtualization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QEMU - I/O Full-virtualization 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vhost</a:t>
            </a:r>
            <a:r>
              <a:rPr lang="en-US" altLang="ko-KR" sz="1600" dirty="0" smtClean="0"/>
              <a:t>-net - </a:t>
            </a:r>
            <a:r>
              <a:rPr lang="en-US" altLang="ko-KR" sz="1600" dirty="0" err="1" smtClean="0"/>
              <a:t>virtio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network device emulation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56596" y="4059070"/>
            <a:ext cx="6211748" cy="212423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dirty="0" smtClean="0"/>
              <a:t>             Linux Kernel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56596" y="2204864"/>
            <a:ext cx="6211748" cy="1728192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QEMU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74138" y="3298696"/>
            <a:ext cx="2592288" cy="274320"/>
          </a:xfrm>
          <a:prstGeom prst="roundRect">
            <a:avLst>
              <a:gd name="adj" fmla="val 120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vCPU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574138" y="4171940"/>
            <a:ext cx="2569428" cy="84123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KVM Module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58514" y="5157192"/>
            <a:ext cx="2592288" cy="360040"/>
          </a:xfrm>
          <a:prstGeom prst="roundRect">
            <a:avLst>
              <a:gd name="adj" fmla="val 4748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macvtap</a:t>
            </a:r>
            <a:r>
              <a:rPr lang="en-US" altLang="ko-KR" sz="1400" dirty="0" smtClean="0">
                <a:solidFill>
                  <a:schemeClr val="tx1"/>
                </a:solidFill>
              </a:rPr>
              <a:t> /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macvlan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56596" y="6291318"/>
            <a:ext cx="6211748" cy="450050"/>
          </a:xfrm>
          <a:prstGeom prst="roundRect">
            <a:avLst>
              <a:gd name="adj" fmla="val 132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NIC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74138" y="2348880"/>
            <a:ext cx="2592288" cy="86409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dirty="0" smtClean="0"/>
              <a:t>Guest Kernel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718154" y="2482612"/>
            <a:ext cx="2304256" cy="370324"/>
          </a:xfrm>
          <a:prstGeom prst="roundRect">
            <a:avLst>
              <a:gd name="adj" fmla="val 4748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virtio</a:t>
            </a:r>
            <a:r>
              <a:rPr lang="en-US" altLang="ko-KR" sz="1400" dirty="0" smtClean="0">
                <a:solidFill>
                  <a:schemeClr val="tx1"/>
                </a:solidFill>
              </a:rPr>
              <a:t>-net Device Driver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907704" y="2852936"/>
            <a:ext cx="0" cy="13190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439652" y="2903505"/>
            <a:ext cx="936104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Exception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2370232" y="3573016"/>
            <a:ext cx="5524" cy="6112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2370232" y="2852937"/>
            <a:ext cx="0" cy="4457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051720" y="3983625"/>
            <a:ext cx="648072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vIRQ</a:t>
            </a:r>
            <a:endParaRPr lang="ko-KR" altLang="en-US" sz="12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958514" y="4171940"/>
            <a:ext cx="2592288" cy="757226"/>
          </a:xfrm>
          <a:prstGeom prst="roundRect">
            <a:avLst>
              <a:gd name="adj" fmla="val 4748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vhost</a:t>
            </a:r>
            <a:r>
              <a:rPr lang="en-US" altLang="ko-KR" sz="1400" dirty="0" smtClean="0">
                <a:solidFill>
                  <a:schemeClr val="tx1"/>
                </a:solidFill>
              </a:rPr>
              <a:t>-net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4143567" y="4581128"/>
            <a:ext cx="932489" cy="29888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5076056" y="4281666"/>
            <a:ext cx="2376264" cy="371470"/>
          </a:xfrm>
          <a:prstGeom prst="roundRect">
            <a:avLst>
              <a:gd name="adj" fmla="val 4748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virtio</a:t>
            </a:r>
            <a:r>
              <a:rPr lang="en-US" altLang="ko-KR" sz="1400" dirty="0" smtClean="0">
                <a:solidFill>
                  <a:schemeClr val="tx1"/>
                </a:solidFill>
              </a:rPr>
              <a:t>-net Emulation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632624" y="4581128"/>
            <a:ext cx="886863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irqfd</a:t>
            </a:r>
            <a:endParaRPr lang="ko-KR" altLang="en-US" sz="1200" dirty="0"/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4143567" y="4354247"/>
            <a:ext cx="932489" cy="298889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3635896" y="4437112"/>
            <a:ext cx="886863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ioeventfd</a:t>
            </a:r>
            <a:endParaRPr lang="ko-KR" altLang="en-US" sz="12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4022410" y="2813797"/>
            <a:ext cx="2061758" cy="146786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4958514" y="5733256"/>
            <a:ext cx="2592288" cy="360040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NIC Device Driver</a:t>
            </a:r>
            <a:endParaRPr lang="ko-KR" altLang="en-US" sz="1400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4022410" y="2564904"/>
            <a:ext cx="2395324" cy="17167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4211960" y="2636912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1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799691" y="3429000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2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636387" y="4327003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3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355975" y="4709903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6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146645" y="4941169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4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5868144" y="4929166"/>
            <a:ext cx="0" cy="2280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5868144" y="5517232"/>
            <a:ext cx="0" cy="2280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5868144" y="6063292"/>
            <a:ext cx="0" cy="2280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6660232" y="4941169"/>
            <a:ext cx="0" cy="2160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6660232" y="5523233"/>
            <a:ext cx="0" cy="2160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6660232" y="6093296"/>
            <a:ext cx="0" cy="2160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2267743" y="3717031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7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652119" y="3933055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5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267743" y="2996952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8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4886506" y="3047521"/>
            <a:ext cx="1053646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virtqueue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23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KVM + QEMU + </a:t>
            </a:r>
            <a:r>
              <a:rPr lang="en-US" altLang="ko-KR" sz="3600" dirty="0" err="1" smtClean="0"/>
              <a:t>VirtIO</a:t>
            </a:r>
            <a:r>
              <a:rPr lang="en-US" altLang="ko-KR" sz="3600" dirty="0" smtClean="0"/>
              <a:t> + </a:t>
            </a:r>
            <a:r>
              <a:rPr lang="en-US" altLang="ko-KR" sz="3600" dirty="0" err="1" smtClean="0"/>
              <a:t>vhost-scsi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KVM - CPU Virtualization, </a:t>
            </a:r>
            <a:r>
              <a:rPr lang="en-US" altLang="ko-KR" sz="1600" dirty="0"/>
              <a:t>Memory </a:t>
            </a:r>
            <a:r>
              <a:rPr lang="en-US" altLang="ko-KR" sz="1600" dirty="0" smtClean="0"/>
              <a:t>Virtualization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QEMU - I/O Full-virtualization 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vhost-scsi</a:t>
            </a:r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virtio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scsi</a:t>
            </a:r>
            <a:r>
              <a:rPr lang="en-US" altLang="ko-KR" sz="1600" dirty="0" smtClean="0"/>
              <a:t> controller emulation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56596" y="4059070"/>
            <a:ext cx="6211748" cy="2120750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dirty="0" smtClean="0"/>
              <a:t>             Linux Kernel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56596" y="2204864"/>
            <a:ext cx="6211748" cy="1728192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QEMU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74138" y="3298696"/>
            <a:ext cx="2592288" cy="274320"/>
          </a:xfrm>
          <a:prstGeom prst="roundRect">
            <a:avLst>
              <a:gd name="adj" fmla="val 120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vCPU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574138" y="4171940"/>
            <a:ext cx="2569428" cy="84123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KVM Module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56596" y="6291318"/>
            <a:ext cx="6211748" cy="450050"/>
          </a:xfrm>
          <a:prstGeom prst="roundRect">
            <a:avLst>
              <a:gd name="adj" fmla="val 132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SCSI, SATA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74138" y="2348880"/>
            <a:ext cx="2592288" cy="86409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dirty="0" smtClean="0"/>
              <a:t>Guest Kernel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907704" y="2852936"/>
            <a:ext cx="0" cy="13190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439652" y="2903505"/>
            <a:ext cx="936104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Exception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2370232" y="3573016"/>
            <a:ext cx="0" cy="6112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2370232" y="2852937"/>
            <a:ext cx="0" cy="4457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4958514" y="4171940"/>
            <a:ext cx="2592288" cy="757226"/>
          </a:xfrm>
          <a:prstGeom prst="roundRect">
            <a:avLst>
              <a:gd name="adj" fmla="val 4748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vhost-scsi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4143567" y="4581128"/>
            <a:ext cx="932489" cy="29888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5076056" y="4281666"/>
            <a:ext cx="2376264" cy="371470"/>
          </a:xfrm>
          <a:prstGeom prst="roundRect">
            <a:avLst>
              <a:gd name="adj" fmla="val 4748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virtio-scsi</a:t>
            </a:r>
            <a:r>
              <a:rPr lang="en-US" altLang="ko-KR" sz="1400" dirty="0" smtClean="0">
                <a:solidFill>
                  <a:schemeClr val="tx1"/>
                </a:solidFill>
              </a:rPr>
              <a:t> Emulation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632624" y="4581128"/>
            <a:ext cx="886863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irqfd</a:t>
            </a:r>
            <a:endParaRPr lang="ko-KR" altLang="en-US" sz="1200" dirty="0"/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4143567" y="4354247"/>
            <a:ext cx="932489" cy="298889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3635896" y="4437112"/>
            <a:ext cx="886863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ioeventfd</a:t>
            </a:r>
            <a:endParaRPr lang="ko-KR" altLang="en-US" sz="12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718154" y="2482612"/>
            <a:ext cx="2304256" cy="370324"/>
          </a:xfrm>
          <a:prstGeom prst="roundRect">
            <a:avLst>
              <a:gd name="adj" fmla="val 4748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virtio-scsi</a:t>
            </a:r>
            <a:r>
              <a:rPr lang="en-US" altLang="ko-KR" sz="1400" dirty="0" smtClean="0">
                <a:solidFill>
                  <a:schemeClr val="tx1"/>
                </a:solidFill>
              </a:rPr>
              <a:t> Device Driver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968044" y="5157192"/>
            <a:ext cx="2592288" cy="360040"/>
          </a:xfrm>
          <a:prstGeom prst="roundRect">
            <a:avLst>
              <a:gd name="adj" fmla="val 4748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LIO (Linux I/O </a:t>
            </a:r>
            <a:r>
              <a:rPr lang="en-US" altLang="ko-KR" sz="1400" dirty="0" smtClean="0">
                <a:solidFill>
                  <a:schemeClr val="tx1"/>
                </a:solidFill>
              </a:rPr>
              <a:t>Target)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62872" y="5720121"/>
            <a:ext cx="2592288" cy="360040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Block Device Driver</a:t>
            </a:r>
            <a:endParaRPr lang="ko-KR" altLang="en-US" sz="1400" dirty="0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4022410" y="2813797"/>
            <a:ext cx="2061758" cy="146786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4022410" y="2564904"/>
            <a:ext cx="2395324" cy="17167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4886506" y="3047521"/>
            <a:ext cx="1053646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virtqueue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211960" y="2636912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1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652119" y="3933055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5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636387" y="4327003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3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355975" y="4709903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6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5868144" y="4929166"/>
            <a:ext cx="0" cy="2280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5868144" y="5517232"/>
            <a:ext cx="0" cy="2280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5868144" y="6063292"/>
            <a:ext cx="0" cy="2280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6660232" y="4941169"/>
            <a:ext cx="0" cy="2160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6660232" y="5517232"/>
            <a:ext cx="0" cy="2220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V="1">
            <a:off x="6660232" y="6080162"/>
            <a:ext cx="0" cy="2111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6146645" y="4941169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4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051720" y="3983625"/>
            <a:ext cx="648072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vIRQ</a:t>
            </a:r>
            <a:endParaRPr lang="ko-KR" altLang="en-US" sz="1200" dirty="0"/>
          </a:p>
        </p:txBody>
      </p:sp>
      <p:sp>
        <p:nvSpPr>
          <p:cNvPr id="81" name="타원 80"/>
          <p:cNvSpPr/>
          <p:nvPr/>
        </p:nvSpPr>
        <p:spPr>
          <a:xfrm>
            <a:off x="1799691" y="3429000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2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2267743" y="3717031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7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267743" y="2996952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8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1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8601</TotalTime>
  <Words>437</Words>
  <Application>Microsoft Office PowerPoint</Application>
  <PresentationFormat>화면 슬라이드 쇼(4:3)</PresentationFormat>
  <Paragraphs>185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Software I/O Virtualization</vt:lpstr>
      <vt:lpstr>KVM + QEMU</vt:lpstr>
      <vt:lpstr>KVM + QEMU</vt:lpstr>
      <vt:lpstr>Virtio Architecture</vt:lpstr>
      <vt:lpstr>KVM + QEMU + VirtIO</vt:lpstr>
      <vt:lpstr>KVM + QEMU + virtio-net + virtio-blk</vt:lpstr>
      <vt:lpstr>KVM + QEMU + virtio-net + virtio-scsi</vt:lpstr>
      <vt:lpstr>KVM + QEMU + VirtIO + vhost-net</vt:lpstr>
      <vt:lpstr>KVM + QEMU + VirtIO + vhost-scsi</vt:lpstr>
      <vt:lpstr>KVM + QEMU + virtio-net + virtio-scsi + vhost-net + vhost-scsi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신정섭</cp:lastModifiedBy>
  <cp:revision>2079</cp:revision>
  <dcterms:created xsi:type="dcterms:W3CDTF">2006-10-05T04:04:58Z</dcterms:created>
  <dcterms:modified xsi:type="dcterms:W3CDTF">2017-04-02T10:47:22Z</dcterms:modified>
</cp:coreProperties>
</file>