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3" r:id="rId2"/>
    <p:sldId id="319" r:id="rId3"/>
    <p:sldId id="320" r:id="rId4"/>
    <p:sldId id="321" r:id="rId5"/>
    <p:sldId id="32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2389" autoAdjust="0"/>
  </p:normalViewPr>
  <p:slideViewPr>
    <p:cSldViewPr>
      <p:cViewPr varScale="1">
        <p:scale>
          <a:sx n="63" d="100"/>
          <a:sy n="63" d="100"/>
        </p:scale>
        <p:origin x="196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03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1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1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0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AUFS</a:t>
            </a:r>
            <a:r>
              <a:rPr lang="en-US" altLang="ko-KR" dirty="0" smtClean="0"/>
              <a:t> (Advanced Multi Layered Unification </a:t>
            </a:r>
            <a:r>
              <a:rPr lang="en-US" altLang="ko-KR" dirty="0" err="1" smtClean="0"/>
              <a:t>Filesystem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Union Mount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UnionFs</a:t>
            </a:r>
            <a:r>
              <a:rPr lang="ko-KR" altLang="en-US" sz="2400" dirty="0" smtClean="0"/>
              <a:t>를 대체하기 위해 나온 </a:t>
            </a:r>
            <a:r>
              <a:rPr lang="en-US" altLang="ko-KR" sz="2400" dirty="0" err="1" smtClean="0"/>
              <a:t>Filesystem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Linux Mainstream X -&gt; </a:t>
            </a:r>
            <a:r>
              <a:rPr lang="ko-KR" altLang="en-US" sz="2400" dirty="0" smtClean="0"/>
              <a:t>별도 설치를 통해 이용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OCI</a:t>
            </a:r>
            <a:r>
              <a:rPr lang="en-US" altLang="ko-KR" sz="2400" dirty="0" smtClean="0"/>
              <a:t> Image </a:t>
            </a:r>
            <a:r>
              <a:rPr lang="en-US" altLang="ko-KR" sz="2400" dirty="0" err="1" smtClean="0"/>
              <a:t>Filesystem</a:t>
            </a:r>
            <a:r>
              <a:rPr lang="en-US" altLang="ko-KR" sz="2400" dirty="0" smtClean="0"/>
              <a:t> Layer Spec</a:t>
            </a:r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400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3568" y="4365104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dir1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99792" y="4365104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dir2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88024" y="4365104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dir3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804248" y="4365104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dir4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23134" y="5949280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mnt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2"/>
            <a:endCxn id="8" idx="0"/>
          </p:cNvCxnSpPr>
          <p:nvPr/>
        </p:nvCxnSpPr>
        <p:spPr>
          <a:xfrm>
            <a:off x="1547664" y="4797152"/>
            <a:ext cx="3039566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2"/>
            <a:endCxn id="8" idx="0"/>
          </p:cNvCxnSpPr>
          <p:nvPr/>
        </p:nvCxnSpPr>
        <p:spPr>
          <a:xfrm>
            <a:off x="3563888" y="4797152"/>
            <a:ext cx="1023342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8" idx="0"/>
          </p:cNvCxnSpPr>
          <p:nvPr/>
        </p:nvCxnSpPr>
        <p:spPr>
          <a:xfrm flipH="1">
            <a:off x="4587230" y="4797152"/>
            <a:ext cx="1064890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8" idx="0"/>
          </p:cNvCxnSpPr>
          <p:nvPr/>
        </p:nvCxnSpPr>
        <p:spPr>
          <a:xfrm flipH="1">
            <a:off x="4587230" y="4797152"/>
            <a:ext cx="3081114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AUFS</a:t>
            </a:r>
            <a:r>
              <a:rPr lang="en-US" altLang="ko-KR" dirty="0" smtClean="0"/>
              <a:t> – Read / </a:t>
            </a:r>
            <a:r>
              <a:rPr lang="en-US" altLang="ko-KR" dirty="0" err="1" smtClean="0"/>
              <a:t>Modifiy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80121"/>
            <a:ext cx="8229600" cy="125273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4500" dirty="0" smtClean="0"/>
              <a:t>mount –t </a:t>
            </a:r>
            <a:r>
              <a:rPr lang="en-US" altLang="ko-KR" sz="4500" dirty="0" err="1" smtClean="0"/>
              <a:t>aufs</a:t>
            </a:r>
            <a:r>
              <a:rPr lang="en-US" altLang="ko-KR" sz="4500" dirty="0" smtClean="0"/>
              <a:t> </a:t>
            </a:r>
            <a:br>
              <a:rPr lang="en-US" altLang="ko-KR" sz="4500" dirty="0" smtClean="0"/>
            </a:br>
            <a:r>
              <a:rPr lang="en-US" altLang="ko-KR" sz="4500" dirty="0" smtClean="0"/>
              <a:t>–o </a:t>
            </a:r>
            <a:r>
              <a:rPr lang="en-US" altLang="ko-KR" sz="4500" dirty="0" err="1" smtClean="0"/>
              <a:t>br</a:t>
            </a:r>
            <a:r>
              <a:rPr lang="en-US" altLang="ko-KR" sz="4500" dirty="0" smtClean="0"/>
              <a:t>=/</a:t>
            </a:r>
            <a:r>
              <a:rPr lang="en-US" altLang="ko-KR" sz="4500" dirty="0" err="1" smtClean="0"/>
              <a:t>layer_rw</a:t>
            </a:r>
            <a:r>
              <a:rPr lang="en-US" altLang="ko-KR" sz="4500" dirty="0" smtClean="0"/>
              <a:t>=</a:t>
            </a:r>
            <a:r>
              <a:rPr lang="en-US" altLang="ko-KR" sz="4500" dirty="0" err="1" smtClean="0"/>
              <a:t>rw</a:t>
            </a:r>
            <a:r>
              <a:rPr lang="en-US" altLang="ko-KR" sz="4500" dirty="0" smtClean="0"/>
              <a:t>:/</a:t>
            </a:r>
            <a:r>
              <a:rPr lang="en-US" altLang="ko-KR" sz="4500" dirty="0" err="1" smtClean="0"/>
              <a:t>layer_01</a:t>
            </a:r>
            <a:r>
              <a:rPr lang="en-US" altLang="ko-KR" sz="4500" dirty="0" smtClean="0"/>
              <a:t>=</a:t>
            </a:r>
            <a:r>
              <a:rPr lang="en-US" altLang="ko-KR" sz="4500" dirty="0" err="1" smtClean="0"/>
              <a:t>ro+wh</a:t>
            </a:r>
            <a:r>
              <a:rPr lang="en-US" altLang="ko-KR" sz="4500" dirty="0" smtClean="0"/>
              <a:t>:/</a:t>
            </a:r>
            <a:r>
              <a:rPr lang="en-US" altLang="ko-KR" sz="4500" dirty="0" err="1" smtClean="0"/>
              <a:t>layer_02</a:t>
            </a:r>
            <a:r>
              <a:rPr lang="en-US" altLang="ko-KR" sz="4500" dirty="0" smtClean="0"/>
              <a:t>=</a:t>
            </a:r>
            <a:r>
              <a:rPr lang="en-US" altLang="ko-KR" sz="4500" dirty="0" err="1" smtClean="0"/>
              <a:t>ro+wh</a:t>
            </a:r>
            <a:r>
              <a:rPr lang="en-US" altLang="ko-KR" sz="4500" dirty="0" smtClean="0"/>
              <a:t>:/</a:t>
            </a:r>
            <a:r>
              <a:rPr lang="en-US" altLang="ko-KR" sz="4500" dirty="0" err="1" smtClean="0"/>
              <a:t>layer_03</a:t>
            </a:r>
            <a:r>
              <a:rPr lang="en-US" altLang="ko-KR" sz="4500" dirty="0" smtClean="0"/>
              <a:t>=</a:t>
            </a:r>
            <a:r>
              <a:rPr lang="en-US" altLang="ko-KR" sz="4500" dirty="0" err="1" smtClean="0"/>
              <a:t>ro+wh</a:t>
            </a:r>
            <a:r>
              <a:rPr lang="en-US" altLang="ko-KR" sz="4500" dirty="0" smtClean="0"/>
              <a:t> /</a:t>
            </a:r>
            <a:r>
              <a:rPr lang="en-US" altLang="ko-KR" sz="4500" dirty="0" err="1" smtClean="0"/>
              <a:t>mnt</a:t>
            </a:r>
            <a:endParaRPr lang="en-US" altLang="ko-KR" sz="45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4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63688" y="5877272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6021288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layer_03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63688" y="5013176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528" y="5157192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layer_02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63688" y="4123345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3528" y="4267361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layer_01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63688" y="3250679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528" y="3394695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layer_rw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63688" y="2132856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5536" y="2276872"/>
            <a:ext cx="1152128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mnt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979712" y="227687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ile_01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79712" y="4267361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ile_01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79712" y="6021288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ile_01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25" idx="2"/>
            <a:endCxn id="27" idx="0"/>
          </p:cNvCxnSpPr>
          <p:nvPr/>
        </p:nvCxnSpPr>
        <p:spPr>
          <a:xfrm>
            <a:off x="2843808" y="2708920"/>
            <a:ext cx="0" cy="15584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644008" y="515719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644008" y="227687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940152" y="2708920"/>
            <a:ext cx="0" cy="685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644008" y="3394695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076056" y="2708920"/>
            <a:ext cx="0" cy="24482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4913188" y="2888974"/>
            <a:ext cx="325735" cy="325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5777284" y="2888974"/>
            <a:ext cx="325735" cy="325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940152" y="2862378"/>
            <a:ext cx="1080120" cy="3789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CoW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1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AUFS</a:t>
            </a:r>
            <a:r>
              <a:rPr lang="en-US" altLang="ko-KR" dirty="0" smtClean="0"/>
              <a:t> – Remove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24137"/>
            <a:ext cx="8229600" cy="7486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whiteout - .wh.&lt;filename&gt; .wh.&lt;directory&gt;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4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63688" y="5877272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6021288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layer_03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63688" y="5013176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528" y="5157192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layer_02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63688" y="4123345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3528" y="4267361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layer_01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63688" y="3250679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528" y="3394695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layer_rw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63688" y="2132856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5536" y="2276872"/>
            <a:ext cx="1152128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mnt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979712" y="2276872"/>
            <a:ext cx="1728192" cy="432048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ile_01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79712" y="6021288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ile_01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644008" y="515719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644008" y="2276872"/>
            <a:ext cx="1728192" cy="432048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644008" y="4267361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wh.file_02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508104" y="2708920"/>
            <a:ext cx="0" cy="15584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979712" y="3394695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r>
              <a:rPr lang="en-US" altLang="ko-KR" dirty="0" err="1" smtClean="0"/>
              <a:t>wh.file_01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339752" y="2708920"/>
            <a:ext cx="0" cy="33123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2176884" y="2888974"/>
            <a:ext cx="325735" cy="325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275856" y="2708920"/>
            <a:ext cx="0" cy="685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3112988" y="2888974"/>
            <a:ext cx="325735" cy="325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19872" y="2862378"/>
            <a:ext cx="1152128" cy="3789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Remove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660232" y="515719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dir_01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660232" y="2276872"/>
            <a:ext cx="1728192" cy="432048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dir_01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660232" y="4267361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wh.dir_01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7524328" y="2708920"/>
            <a:ext cx="0" cy="15584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3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AUFS</a:t>
            </a:r>
            <a:r>
              <a:rPr lang="en-US" altLang="ko-KR" dirty="0" smtClean="0"/>
              <a:t> – Remove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24137"/>
            <a:ext cx="8229600" cy="7486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whiteout - .</a:t>
            </a:r>
            <a:r>
              <a:rPr lang="en-US" altLang="ko-KR" sz="2400" dirty="0" err="1" smtClean="0"/>
              <a:t>wh</a:t>
            </a:r>
            <a:r>
              <a:rPr lang="en-US" altLang="ko-KR" sz="2400" dirty="0" smtClean="0"/>
              <a:t>..</a:t>
            </a:r>
            <a:r>
              <a:rPr lang="en-US" altLang="ko-KR" sz="2400" dirty="0" err="1" smtClean="0"/>
              <a:t>wh</a:t>
            </a:r>
            <a:r>
              <a:rPr lang="en-US" altLang="ko-KR" sz="2400" dirty="0" smtClean="0"/>
              <a:t>..</a:t>
            </a:r>
            <a:r>
              <a:rPr lang="en-US" altLang="ko-KR" sz="2400" dirty="0" err="1" smtClean="0"/>
              <a:t>opq</a:t>
            </a: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4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63688" y="5877272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6021288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layer_03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63688" y="5013176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528" y="5157192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layer_02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63688" y="4123345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3528" y="4267361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layer_01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63688" y="3250679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528" y="3394695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layer_rw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63688" y="2132856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5536" y="2276872"/>
            <a:ext cx="1152128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mnt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39952" y="2276872"/>
            <a:ext cx="2016224" cy="432048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file_01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79712" y="3394695"/>
            <a:ext cx="201622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/.</a:t>
            </a:r>
            <a:r>
              <a:rPr lang="en-US" altLang="ko-KR" dirty="0" err="1" smtClean="0"/>
              <a:t>wh</a:t>
            </a:r>
            <a:r>
              <a:rPr lang="en-US" altLang="ko-KR" dirty="0" smtClean="0"/>
              <a:t>..</a:t>
            </a:r>
            <a:r>
              <a:rPr lang="en-US" altLang="ko-KR" dirty="0" err="1" smtClean="0"/>
              <a:t>wh</a:t>
            </a:r>
            <a:r>
              <a:rPr lang="en-US" altLang="ko-KR" dirty="0" smtClean="0"/>
              <a:t>..</a:t>
            </a:r>
            <a:r>
              <a:rPr lang="en-US" altLang="ko-KR" dirty="0" err="1" smtClean="0"/>
              <a:t>opq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372200" y="2276872"/>
            <a:ext cx="2016224" cy="432048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139952" y="5157192"/>
            <a:ext cx="201622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file_01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372200" y="5157192"/>
            <a:ext cx="201622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cxnSp>
        <p:nvCxnSpPr>
          <p:cNvPr id="47" name="직선 화살표 연결선 46"/>
          <p:cNvCxnSpPr>
            <a:stCxn id="39" idx="2"/>
            <a:endCxn id="26" idx="0"/>
          </p:cNvCxnSpPr>
          <p:nvPr/>
        </p:nvCxnSpPr>
        <p:spPr>
          <a:xfrm flipH="1">
            <a:off x="2987824" y="2708920"/>
            <a:ext cx="4392488" cy="685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7" idx="2"/>
            <a:endCxn id="26" idx="0"/>
          </p:cNvCxnSpPr>
          <p:nvPr/>
        </p:nvCxnSpPr>
        <p:spPr>
          <a:xfrm flipH="1">
            <a:off x="2987824" y="2708920"/>
            <a:ext cx="2160240" cy="685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AUFS</a:t>
            </a:r>
            <a:r>
              <a:rPr lang="en-US" altLang="ko-KR" dirty="0" smtClean="0"/>
              <a:t> – Read / </a:t>
            </a:r>
            <a:r>
              <a:rPr lang="en-US" altLang="ko-KR" dirty="0" err="1" smtClean="0"/>
              <a:t>Modifiy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80121"/>
            <a:ext cx="8229600" cy="125273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4500" dirty="0" smtClean="0"/>
              <a:t>mount –t </a:t>
            </a:r>
            <a:r>
              <a:rPr lang="en-US" altLang="ko-KR" sz="4500" dirty="0" err="1" smtClean="0"/>
              <a:t>aufs</a:t>
            </a:r>
            <a:r>
              <a:rPr lang="en-US" altLang="ko-KR" sz="4500" dirty="0" smtClean="0"/>
              <a:t> </a:t>
            </a:r>
            <a:br>
              <a:rPr lang="en-US" altLang="ko-KR" sz="4500" dirty="0" smtClean="0"/>
            </a:br>
            <a:r>
              <a:rPr lang="en-US" altLang="ko-KR" sz="4500" dirty="0" smtClean="0"/>
              <a:t>–o </a:t>
            </a:r>
            <a:r>
              <a:rPr lang="en-US" altLang="ko-KR" sz="4500" dirty="0" err="1" smtClean="0"/>
              <a:t>br</a:t>
            </a:r>
            <a:r>
              <a:rPr lang="en-US" altLang="ko-KR" sz="4500" dirty="0" smtClean="0"/>
              <a:t>=/</a:t>
            </a:r>
            <a:r>
              <a:rPr lang="en-US" altLang="ko-KR" sz="4500" dirty="0" err="1" smtClean="0"/>
              <a:t>layer_rw</a:t>
            </a:r>
            <a:r>
              <a:rPr lang="en-US" altLang="ko-KR" sz="4500" dirty="0" smtClean="0"/>
              <a:t>=</a:t>
            </a:r>
            <a:r>
              <a:rPr lang="en-US" altLang="ko-KR" sz="4500" dirty="0" err="1" smtClean="0"/>
              <a:t>rw</a:t>
            </a:r>
            <a:r>
              <a:rPr lang="en-US" altLang="ko-KR" sz="4500" dirty="0" smtClean="0"/>
              <a:t>:/</a:t>
            </a:r>
            <a:r>
              <a:rPr lang="en-US" altLang="ko-KR" sz="4500" dirty="0" err="1" smtClean="0"/>
              <a:t>layer_01</a:t>
            </a:r>
            <a:r>
              <a:rPr lang="en-US" altLang="ko-KR" sz="4500" dirty="0" smtClean="0"/>
              <a:t>=</a:t>
            </a:r>
            <a:r>
              <a:rPr lang="en-US" altLang="ko-KR" sz="4500" dirty="0" err="1" smtClean="0"/>
              <a:t>ro+wh</a:t>
            </a:r>
            <a:r>
              <a:rPr lang="en-US" altLang="ko-KR" sz="4500" dirty="0" smtClean="0"/>
              <a:t>:/</a:t>
            </a:r>
            <a:r>
              <a:rPr lang="en-US" altLang="ko-KR" sz="4500" dirty="0" err="1" smtClean="0"/>
              <a:t>layer_02</a:t>
            </a:r>
            <a:r>
              <a:rPr lang="en-US" altLang="ko-KR" sz="4500" dirty="0" smtClean="0"/>
              <a:t>=</a:t>
            </a:r>
            <a:r>
              <a:rPr lang="en-US" altLang="ko-KR" sz="4500" dirty="0" err="1" smtClean="0"/>
              <a:t>ro+wh</a:t>
            </a:r>
            <a:r>
              <a:rPr lang="en-US" altLang="ko-KR" sz="4500" dirty="0" smtClean="0"/>
              <a:t>:/</a:t>
            </a:r>
            <a:r>
              <a:rPr lang="en-US" altLang="ko-KR" sz="4500" dirty="0" err="1" smtClean="0"/>
              <a:t>layer_03</a:t>
            </a:r>
            <a:r>
              <a:rPr lang="en-US" altLang="ko-KR" sz="4500" dirty="0" smtClean="0"/>
              <a:t>=</a:t>
            </a:r>
            <a:r>
              <a:rPr lang="en-US" altLang="ko-KR" sz="4500" dirty="0" err="1" smtClean="0"/>
              <a:t>ro+wh</a:t>
            </a:r>
            <a:r>
              <a:rPr lang="en-US" altLang="ko-KR" sz="4500" dirty="0" smtClean="0"/>
              <a:t> /</a:t>
            </a:r>
            <a:r>
              <a:rPr lang="en-US" altLang="ko-KR" sz="4500" dirty="0" err="1" smtClean="0"/>
              <a:t>mnt</a:t>
            </a:r>
            <a:endParaRPr lang="en-US" altLang="ko-KR" sz="45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4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95736" y="5877272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504" y="6021288"/>
            <a:ext cx="201622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/ubuntu_base01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95736" y="5013176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7504" y="5157192"/>
            <a:ext cx="201622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/ubuntu_base02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95736" y="4123345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7504" y="4267361"/>
            <a:ext cx="201622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/ubuntu_base03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95736" y="3250679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1520" y="3394695"/>
            <a:ext cx="1728192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/container_rw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95736" y="2132856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7505" y="2276872"/>
            <a:ext cx="2016223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/container_root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411760" y="227687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ile_01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11760" y="4267361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ile_01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411760" y="6021288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ile_01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25" idx="2"/>
            <a:endCxn id="27" idx="0"/>
          </p:cNvCxnSpPr>
          <p:nvPr/>
        </p:nvCxnSpPr>
        <p:spPr>
          <a:xfrm>
            <a:off x="3275856" y="2708920"/>
            <a:ext cx="0" cy="15584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16016" y="515719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716016" y="227687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580112" y="2708920"/>
            <a:ext cx="0" cy="685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716016" y="3394695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20272" y="515719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dir_01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20272" y="2276872"/>
            <a:ext cx="1728192" cy="432048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dir_01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020272" y="3398980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wh.dir_01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endCxn id="30" idx="0"/>
          </p:cNvCxnSpPr>
          <p:nvPr/>
        </p:nvCxnSpPr>
        <p:spPr>
          <a:xfrm>
            <a:off x="7884368" y="2708920"/>
            <a:ext cx="0" cy="6900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3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22657</TotalTime>
  <Words>174</Words>
  <Application>Microsoft Office PowerPoint</Application>
  <PresentationFormat>화면 슬라이드 쇼(4:3)</PresentationFormat>
  <Paragraphs>84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AUFS (Advanced Multi Layered Unification Filesystem)</vt:lpstr>
      <vt:lpstr>AUFS – Read / Modifiy</vt:lpstr>
      <vt:lpstr>AUFS – Remove </vt:lpstr>
      <vt:lpstr>AUFS – Remove </vt:lpstr>
      <vt:lpstr>AUFS – Read / Modifiy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3875</cp:revision>
  <dcterms:created xsi:type="dcterms:W3CDTF">2006-10-05T04:04:58Z</dcterms:created>
  <dcterms:modified xsi:type="dcterms:W3CDTF">2017-02-04T02:02:27Z</dcterms:modified>
</cp:coreProperties>
</file>