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1" r:id="rId2"/>
    <p:sldId id="39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43" d="100"/>
          <a:sy n="143" d="100"/>
        </p:scale>
        <p:origin x="-942" y="-10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Linux FUSE Architecture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3657808"/>
            <a:ext cx="2232248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VFS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3494658"/>
            <a:ext cx="604867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115616" y="3918998"/>
            <a:ext cx="1399082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34578" y="2321626"/>
            <a:ext cx="761158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40315" y="2321626"/>
            <a:ext cx="223168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/root/fuse</a:t>
            </a:r>
            <a:endParaRPr lang="ko-KR" altLang="en-US" sz="1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40315" y="2897690"/>
            <a:ext cx="4855536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glibc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72943" y="4236227"/>
            <a:ext cx="218738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FUSE Module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64166" y="1713592"/>
            <a:ext cx="223168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User </a:t>
            </a:r>
            <a:r>
              <a:rPr lang="en-US" altLang="ko-KR" sz="1600" dirty="0" err="1" smtClean="0"/>
              <a:t>Filesystem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64166" y="2321626"/>
            <a:ext cx="223168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Libfuse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63603" y="3657808"/>
            <a:ext cx="2232248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/fuse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770024" y="771550"/>
            <a:ext cx="18000" cy="4392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484528" y="1057926"/>
            <a:ext cx="1944216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 Process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64165" y="1059582"/>
            <a:ext cx="2231686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FUSE </a:t>
            </a:r>
            <a:r>
              <a:rPr lang="en-US" altLang="ko-KR" dirty="0" err="1"/>
              <a:t>F</a:t>
            </a:r>
            <a:r>
              <a:rPr lang="en-US" altLang="ko-KR" dirty="0" err="1" smtClean="0"/>
              <a:t>ilesystem</a:t>
            </a:r>
            <a:r>
              <a:rPr lang="en-US" altLang="ko-KR" dirty="0" smtClean="0"/>
              <a:t> Daemon Process</a:t>
            </a:r>
            <a:endParaRPr lang="ko-KR" altLang="en-US" dirty="0"/>
          </a:p>
        </p:txBody>
      </p:sp>
      <p:sp>
        <p:nvSpPr>
          <p:cNvPr id="21" name="자유형 20"/>
          <p:cNvSpPr/>
          <p:nvPr/>
        </p:nvSpPr>
        <p:spPr>
          <a:xfrm>
            <a:off x="3257133" y="2055731"/>
            <a:ext cx="3036876" cy="2529618"/>
          </a:xfrm>
          <a:custGeom>
            <a:avLst/>
            <a:gdLst>
              <a:gd name="connsiteX0" fmla="*/ 0 w 3036876"/>
              <a:gd name="connsiteY0" fmla="*/ 714167 h 2529618"/>
              <a:gd name="connsiteX1" fmla="*/ 0 w 3036876"/>
              <a:gd name="connsiteY1" fmla="*/ 2529618 h 2529618"/>
              <a:gd name="connsiteX2" fmla="*/ 120140 w 3036876"/>
              <a:gd name="connsiteY2" fmla="*/ 2529618 h 2529618"/>
              <a:gd name="connsiteX3" fmla="*/ 3036876 w 3036876"/>
              <a:gd name="connsiteY3" fmla="*/ 2529618 h 2529618"/>
              <a:gd name="connsiteX4" fmla="*/ 3036876 w 3036876"/>
              <a:gd name="connsiteY4" fmla="*/ 0 h 2529618"/>
              <a:gd name="connsiteX5" fmla="*/ 2656432 w 3036876"/>
              <a:gd name="connsiteY5" fmla="*/ 0 h 2529618"/>
              <a:gd name="connsiteX6" fmla="*/ 2656432 w 3036876"/>
              <a:gd name="connsiteY6" fmla="*/ 2302687 h 2529618"/>
              <a:gd name="connsiteX7" fmla="*/ 327048 w 3036876"/>
              <a:gd name="connsiteY7" fmla="*/ 2302687 h 2529618"/>
              <a:gd name="connsiteX8" fmla="*/ 327048 w 3036876"/>
              <a:gd name="connsiteY8" fmla="*/ 747539 h 2529618"/>
              <a:gd name="connsiteX0" fmla="*/ 0 w 3036876"/>
              <a:gd name="connsiteY0" fmla="*/ 714167 h 2529618"/>
              <a:gd name="connsiteX1" fmla="*/ 0 w 3036876"/>
              <a:gd name="connsiteY1" fmla="*/ 2529618 h 2529618"/>
              <a:gd name="connsiteX2" fmla="*/ 120140 w 3036876"/>
              <a:gd name="connsiteY2" fmla="*/ 2529618 h 2529618"/>
              <a:gd name="connsiteX3" fmla="*/ 3036876 w 3036876"/>
              <a:gd name="connsiteY3" fmla="*/ 2529618 h 2529618"/>
              <a:gd name="connsiteX4" fmla="*/ 3036876 w 3036876"/>
              <a:gd name="connsiteY4" fmla="*/ 0 h 2529618"/>
              <a:gd name="connsiteX5" fmla="*/ 2656432 w 3036876"/>
              <a:gd name="connsiteY5" fmla="*/ 0 h 2529618"/>
              <a:gd name="connsiteX6" fmla="*/ 2656432 w 3036876"/>
              <a:gd name="connsiteY6" fmla="*/ 2302687 h 2529618"/>
              <a:gd name="connsiteX7" fmla="*/ 327048 w 3036876"/>
              <a:gd name="connsiteY7" fmla="*/ 2302687 h 2529618"/>
              <a:gd name="connsiteX8" fmla="*/ 327048 w 3036876"/>
              <a:gd name="connsiteY8" fmla="*/ 714167 h 252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6876" h="2529618">
                <a:moveTo>
                  <a:pt x="0" y="714167"/>
                </a:moveTo>
                <a:lnTo>
                  <a:pt x="0" y="2529618"/>
                </a:lnTo>
                <a:lnTo>
                  <a:pt x="120140" y="2529618"/>
                </a:lnTo>
                <a:lnTo>
                  <a:pt x="3036876" y="2529618"/>
                </a:lnTo>
                <a:lnTo>
                  <a:pt x="3036876" y="0"/>
                </a:lnTo>
                <a:lnTo>
                  <a:pt x="2656432" y="0"/>
                </a:lnTo>
                <a:lnTo>
                  <a:pt x="2656432" y="2302687"/>
                </a:lnTo>
                <a:lnTo>
                  <a:pt x="327048" y="2302687"/>
                </a:lnTo>
                <a:lnTo>
                  <a:pt x="327048" y="714167"/>
                </a:lnTo>
              </a:path>
            </a:pathLst>
          </a:cu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Linux FUSE Communication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39752" y="913910"/>
            <a:ext cx="1944216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 Process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08644" y="915566"/>
            <a:ext cx="2182896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FUSE </a:t>
            </a:r>
            <a:r>
              <a:rPr lang="en-US" altLang="ko-KR" dirty="0" err="1"/>
              <a:t>F</a:t>
            </a:r>
            <a:r>
              <a:rPr lang="en-US" altLang="ko-KR" dirty="0" err="1" smtClean="0"/>
              <a:t>ilesystem</a:t>
            </a:r>
            <a:r>
              <a:rPr lang="en-US" altLang="ko-KR" dirty="0" smtClean="0"/>
              <a:t> Daemon Process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311860" y="1510878"/>
            <a:ext cx="0" cy="27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86744" y="1510878"/>
            <a:ext cx="0" cy="27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311860" y="2283718"/>
            <a:ext cx="207488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386744" y="1565454"/>
            <a:ext cx="2785656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read(/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/fuse) </a:t>
            </a:r>
          </a:p>
          <a:p>
            <a:r>
              <a:rPr lang="en-US" altLang="ko-KR" sz="1400" dirty="0" smtClean="0"/>
              <a:t>- </a:t>
            </a:r>
            <a:r>
              <a:rPr lang="en-US" altLang="ko-KR" sz="1400" dirty="0" smtClean="0"/>
              <a:t>Wait Request (</a:t>
            </a:r>
            <a:r>
              <a:rPr lang="en-US" altLang="ko-KR" sz="1400" dirty="0" smtClean="0"/>
              <a:t>Blocked)</a:t>
            </a:r>
            <a:endParaRPr lang="ko-KR" altLang="en-US" sz="1400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311860" y="3224470"/>
            <a:ext cx="20882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5386744" y="2067694"/>
            <a:ext cx="1777544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Wake up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534316" y="2114150"/>
            <a:ext cx="1777544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/>
              <a:t>Send Request 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86744" y="2499742"/>
            <a:ext cx="1777544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Process Request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86744" y="3054902"/>
            <a:ext cx="2209592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w</a:t>
            </a:r>
            <a:r>
              <a:rPr lang="en-US" altLang="ko-KR" sz="1400" dirty="0" smtClean="0"/>
              <a:t>rite(/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/fuse) </a:t>
            </a:r>
          </a:p>
          <a:p>
            <a:r>
              <a:rPr lang="en-US" altLang="ko-KR" sz="1400" dirty="0" smtClean="0"/>
              <a:t>- Send</a:t>
            </a:r>
            <a:r>
              <a:rPr lang="en-US" altLang="ko-KR" sz="1400" dirty="0" smtClean="0"/>
              <a:t> Result 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34316" y="3054902"/>
            <a:ext cx="1777544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/>
              <a:t>Receive Request 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86744" y="3651870"/>
            <a:ext cx="2785656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read(/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/fuse) </a:t>
            </a:r>
          </a:p>
          <a:p>
            <a:r>
              <a:rPr lang="en-US" altLang="ko-KR" sz="1400" dirty="0" smtClean="0"/>
              <a:t>- </a:t>
            </a:r>
            <a:r>
              <a:rPr lang="en-US" altLang="ko-KR" sz="1400" dirty="0" smtClean="0"/>
              <a:t>Wait Request (</a:t>
            </a:r>
            <a:r>
              <a:rPr lang="en-US" altLang="ko-KR" sz="1400" dirty="0" smtClean="0"/>
              <a:t>Blocked)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77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44236</TotalTime>
  <Words>69</Words>
  <Application>Microsoft Office PowerPoint</Application>
  <PresentationFormat>화면 슬라이드 쇼(16:9)</PresentationFormat>
  <Paragraphs>27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Linux FUSE Architecture</vt:lpstr>
      <vt:lpstr>Linux FUSE Communication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5166</cp:revision>
  <dcterms:created xsi:type="dcterms:W3CDTF">2006-10-05T04:04:58Z</dcterms:created>
  <dcterms:modified xsi:type="dcterms:W3CDTF">2017-08-24T00:14:26Z</dcterms:modified>
</cp:coreProperties>
</file>