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9" r:id="rId2"/>
    <p:sldId id="3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13" d="100"/>
          <a:sy n="113" d="100"/>
        </p:scale>
        <p:origin x="108" y="5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6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LVS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2540730" y="1203598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External</a:t>
            </a:r>
          </a:p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1023985" y="3609255"/>
            <a:ext cx="16443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Real Server A</a:t>
            </a:r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3925263" y="3609255"/>
            <a:ext cx="16443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Real Server B</a:t>
            </a:r>
            <a:endParaRPr lang="ko-KR" altLang="en-US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cxnSpLocks/>
            <a:stCxn id="3" idx="1"/>
            <a:endCxn id="35" idx="0"/>
          </p:cNvCxnSpPr>
          <p:nvPr/>
        </p:nvCxnSpPr>
        <p:spPr>
          <a:xfrm flipH="1">
            <a:off x="2146791" y="1994843"/>
            <a:ext cx="1150023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E0998F-52FD-4F4B-B8BC-AB1C65CB1565}"/>
              </a:ext>
            </a:extLst>
          </p:cNvPr>
          <p:cNvCxnSpPr>
            <a:cxnSpLocks/>
            <a:stCxn id="3" idx="1"/>
            <a:endCxn id="39" idx="0"/>
          </p:cNvCxnSpPr>
          <p:nvPr/>
        </p:nvCxnSpPr>
        <p:spPr>
          <a:xfrm>
            <a:off x="3296814" y="1994843"/>
            <a:ext cx="1140379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146791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91E329-B244-4B03-BB3D-E72B36DD0D1A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37193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1115616" y="3219822"/>
            <a:ext cx="436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46175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7453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1E9CEA-921F-4B04-AF75-4086C16A8D26}"/>
              </a:ext>
            </a:extLst>
          </p:cNvPr>
          <p:cNvSpPr txBox="1"/>
          <p:nvPr/>
        </p:nvSpPr>
        <p:spPr>
          <a:xfrm>
            <a:off x="2520353" y="3219822"/>
            <a:ext cx="155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Internal Network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FA33D0-4FF0-4EF9-9B7B-C1F3CE66E121}"/>
              </a:ext>
            </a:extLst>
          </p:cNvPr>
          <p:cNvSpPr/>
          <p:nvPr/>
        </p:nvSpPr>
        <p:spPr>
          <a:xfrm>
            <a:off x="1514679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Main LB</a:t>
            </a:r>
            <a:endParaRPr lang="ko-KR" altLang="en-US" sz="16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9EC96-EF84-4ED3-9FD3-AB46C297ACE7}"/>
              </a:ext>
            </a:extLst>
          </p:cNvPr>
          <p:cNvSpPr/>
          <p:nvPr/>
        </p:nvSpPr>
        <p:spPr>
          <a:xfrm>
            <a:off x="3805081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Backup LB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2C7812-5DB8-48A3-88F0-7BA0F555F297}"/>
              </a:ext>
            </a:extLst>
          </p:cNvPr>
          <p:cNvCxnSpPr>
            <a:cxnSpLocks/>
            <a:stCxn id="39" idx="1"/>
            <a:endCxn id="35" idx="3"/>
          </p:cNvCxnSpPr>
          <p:nvPr/>
        </p:nvCxnSpPr>
        <p:spPr>
          <a:xfrm flipH="1">
            <a:off x="2778903" y="2593058"/>
            <a:ext cx="10261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E3E8BB-EADA-423C-9590-7EB0C8ABDEE3}"/>
              </a:ext>
            </a:extLst>
          </p:cNvPr>
          <p:cNvSpPr txBox="1"/>
          <p:nvPr/>
        </p:nvSpPr>
        <p:spPr>
          <a:xfrm>
            <a:off x="2713099" y="2606108"/>
            <a:ext cx="116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VRRP</a:t>
            </a:r>
          </a:p>
          <a:p>
            <a:pPr algn="ctr"/>
            <a:r>
              <a:rPr lang="en-US" altLang="ko-KR" sz="1400"/>
              <a:t>(Keepalived)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004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/>
          <a:lstStyle/>
          <a:p>
            <a:r>
              <a:rPr lang="en-US" altLang="ko-KR"/>
              <a:t>IPVS Netfilter Hook Function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DEB3D6-C204-45B1-A535-44968AAEEE7B}"/>
              </a:ext>
            </a:extLst>
          </p:cNvPr>
          <p:cNvSpPr/>
          <p:nvPr/>
        </p:nvSpPr>
        <p:spPr>
          <a:xfrm>
            <a:off x="683568" y="1590347"/>
            <a:ext cx="1512168" cy="359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PREROUTING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1846636-8B71-4921-B415-CD35760A4119}"/>
              </a:ext>
            </a:extLst>
          </p:cNvPr>
          <p:cNvSpPr/>
          <p:nvPr/>
        </p:nvSpPr>
        <p:spPr>
          <a:xfrm>
            <a:off x="3882256" y="1400463"/>
            <a:ext cx="1512168" cy="739240"/>
          </a:xfrm>
          <a:prstGeom prst="roundRect">
            <a:avLst>
              <a:gd name="adj" fmla="val 10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FORWARD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3E320F-C8B8-461B-8BE6-693A9025B7E3}"/>
              </a:ext>
            </a:extLst>
          </p:cNvPr>
          <p:cNvSpPr/>
          <p:nvPr/>
        </p:nvSpPr>
        <p:spPr>
          <a:xfrm>
            <a:off x="6948264" y="1590347"/>
            <a:ext cx="1512168" cy="359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POSTROUTING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E95890-A182-465A-8D2E-2A91B4F41162}"/>
              </a:ext>
            </a:extLst>
          </p:cNvPr>
          <p:cNvSpPr/>
          <p:nvPr/>
        </p:nvSpPr>
        <p:spPr>
          <a:xfrm>
            <a:off x="2627784" y="2436685"/>
            <a:ext cx="1512168" cy="865188"/>
          </a:xfrm>
          <a:prstGeom prst="roundRect">
            <a:avLst>
              <a:gd name="adj" fmla="val 117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LOCAL_IN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948D58-FB56-4797-9C91-C102006D5C43}"/>
              </a:ext>
            </a:extLst>
          </p:cNvPr>
          <p:cNvSpPr/>
          <p:nvPr/>
        </p:nvSpPr>
        <p:spPr>
          <a:xfrm>
            <a:off x="5129014" y="2436685"/>
            <a:ext cx="1512168" cy="865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LOCAL_OUT</a:t>
            </a:r>
            <a:endParaRPr lang="ko-KR" altLang="en-US" sz="1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74FCB6-C968-4A87-8880-4668558EC203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2195736" y="1770083"/>
            <a:ext cx="424703" cy="34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491C88-68BC-4F46-B196-F6AE45315B5C}"/>
              </a:ext>
            </a:extLst>
          </p:cNvPr>
          <p:cNvSpPr txBox="1"/>
          <p:nvPr/>
        </p:nvSpPr>
        <p:spPr>
          <a:xfrm>
            <a:off x="2620439" y="1619596"/>
            <a:ext cx="86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Route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273729A-F5D3-42BD-9B40-34F5640369B4}"/>
              </a:ext>
            </a:extLst>
          </p:cNvPr>
          <p:cNvCxnSpPr>
            <a:cxnSpLocks/>
            <a:stCxn id="34" idx="3"/>
            <a:endCxn id="19" idx="1"/>
          </p:cNvCxnSpPr>
          <p:nvPr/>
        </p:nvCxnSpPr>
        <p:spPr>
          <a:xfrm flipV="1">
            <a:off x="3488033" y="1770083"/>
            <a:ext cx="394223" cy="34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1048A9-A0FE-4B9D-879B-1C417EB39DF4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3054236" y="1927373"/>
            <a:ext cx="329632" cy="509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7EEABC25-1D1B-4E0A-89CA-34FA363CD155}"/>
              </a:ext>
            </a:extLst>
          </p:cNvPr>
          <p:cNvSpPr/>
          <p:nvPr/>
        </p:nvSpPr>
        <p:spPr>
          <a:xfrm>
            <a:off x="467544" y="1382879"/>
            <a:ext cx="216022" cy="387204"/>
          </a:xfrm>
          <a:custGeom>
            <a:avLst/>
            <a:gdLst>
              <a:gd name="connsiteX0" fmla="*/ 0 w 431800"/>
              <a:gd name="connsiteY0" fmla="*/ 0 h 397933"/>
              <a:gd name="connsiteX1" fmla="*/ 0 w 431800"/>
              <a:gd name="connsiteY1" fmla="*/ 397933 h 397933"/>
              <a:gd name="connsiteX2" fmla="*/ 431800 w 431800"/>
              <a:gd name="connsiteY2" fmla="*/ 397933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397933">
                <a:moveTo>
                  <a:pt x="0" y="0"/>
                </a:moveTo>
                <a:lnTo>
                  <a:pt x="0" y="397933"/>
                </a:lnTo>
                <a:lnTo>
                  <a:pt x="431800" y="39793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2E5B6662-542C-4587-BF80-F82FD313A1C2}"/>
              </a:ext>
            </a:extLst>
          </p:cNvPr>
          <p:cNvSpPr/>
          <p:nvPr/>
        </p:nvSpPr>
        <p:spPr>
          <a:xfrm flipH="1">
            <a:off x="8460433" y="1384999"/>
            <a:ext cx="216022" cy="385083"/>
          </a:xfrm>
          <a:custGeom>
            <a:avLst/>
            <a:gdLst>
              <a:gd name="connsiteX0" fmla="*/ 0 w 431800"/>
              <a:gd name="connsiteY0" fmla="*/ 0 h 397933"/>
              <a:gd name="connsiteX1" fmla="*/ 0 w 431800"/>
              <a:gd name="connsiteY1" fmla="*/ 397933 h 397933"/>
              <a:gd name="connsiteX2" fmla="*/ 431800 w 431800"/>
              <a:gd name="connsiteY2" fmla="*/ 397933 h 39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" h="397933">
                <a:moveTo>
                  <a:pt x="0" y="0"/>
                </a:moveTo>
                <a:lnTo>
                  <a:pt x="0" y="397933"/>
                </a:lnTo>
                <a:lnTo>
                  <a:pt x="431800" y="397933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2EF8C6-3E55-4EB6-95E8-357E5E7D8690}"/>
              </a:ext>
            </a:extLst>
          </p:cNvPr>
          <p:cNvSpPr txBox="1"/>
          <p:nvPr/>
        </p:nvSpPr>
        <p:spPr>
          <a:xfrm>
            <a:off x="0" y="1075101"/>
            <a:ext cx="9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BE74C9-45E7-49F7-9F0A-D75A513D507D}"/>
              </a:ext>
            </a:extLst>
          </p:cNvPr>
          <p:cNvSpPr txBox="1"/>
          <p:nvPr/>
        </p:nvSpPr>
        <p:spPr>
          <a:xfrm>
            <a:off x="8197056" y="1075101"/>
            <a:ext cx="9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8374EE-8EC1-4523-9F36-8936766784F7}"/>
              </a:ext>
            </a:extLst>
          </p:cNvPr>
          <p:cNvSpPr txBox="1"/>
          <p:nvPr/>
        </p:nvSpPr>
        <p:spPr>
          <a:xfrm>
            <a:off x="2663632" y="3507854"/>
            <a:ext cx="144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Process</a:t>
            </a:r>
          </a:p>
          <a:p>
            <a:pPr algn="ctr"/>
            <a:r>
              <a:rPr lang="en-US" altLang="ko-KR" sz="1400"/>
              <a:t>(Server, Client)</a:t>
            </a:r>
            <a:endParaRPr lang="ko-KR" altLang="en-US" sz="14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F2D2594-5A9E-4982-B640-5DD31B691B6D}"/>
              </a:ext>
            </a:extLst>
          </p:cNvPr>
          <p:cNvCxnSpPr>
            <a:cxnSpLocks/>
            <a:stCxn id="21" idx="2"/>
            <a:endCxn id="54" idx="0"/>
          </p:cNvCxnSpPr>
          <p:nvPr/>
        </p:nvCxnSpPr>
        <p:spPr>
          <a:xfrm>
            <a:off x="3383868" y="3301873"/>
            <a:ext cx="0" cy="2454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65E5E8B-4F0F-4E05-AAE8-314AB0B828B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394424" y="1770083"/>
            <a:ext cx="15538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E644C7D-2FE9-4D0D-BF24-5354A59584AE}"/>
              </a:ext>
            </a:extLst>
          </p:cNvPr>
          <p:cNvCxnSpPr>
            <a:cxnSpLocks/>
            <a:stCxn id="22" idx="0"/>
            <a:endCxn id="67" idx="2"/>
          </p:cNvCxnSpPr>
          <p:nvPr/>
        </p:nvCxnSpPr>
        <p:spPr>
          <a:xfrm flipH="1" flipV="1">
            <a:off x="5883312" y="2240851"/>
            <a:ext cx="1786" cy="1958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FC6D7E-2F08-4D05-92BB-15258229FECE}"/>
              </a:ext>
            </a:extLst>
          </p:cNvPr>
          <p:cNvSpPr txBox="1"/>
          <p:nvPr/>
        </p:nvSpPr>
        <p:spPr>
          <a:xfrm>
            <a:off x="5180186" y="3507854"/>
            <a:ext cx="140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Process</a:t>
            </a:r>
          </a:p>
          <a:p>
            <a:pPr algn="ctr"/>
            <a:r>
              <a:rPr lang="en-US" altLang="ko-KR" sz="1400"/>
              <a:t>(Server, Client)</a:t>
            </a:r>
            <a:endParaRPr lang="ko-KR" altLang="en-US" sz="14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339060-41CC-48F0-847B-792D8A026346}"/>
              </a:ext>
            </a:extLst>
          </p:cNvPr>
          <p:cNvCxnSpPr>
            <a:cxnSpLocks/>
            <a:stCxn id="22" idx="2"/>
            <a:endCxn id="72" idx="0"/>
          </p:cNvCxnSpPr>
          <p:nvPr/>
        </p:nvCxnSpPr>
        <p:spPr>
          <a:xfrm>
            <a:off x="5885098" y="3301873"/>
            <a:ext cx="0" cy="2454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60BBAC-ED7C-4099-99D9-90C3A35F56D1}"/>
              </a:ext>
            </a:extLst>
          </p:cNvPr>
          <p:cNvSpPr/>
          <p:nvPr/>
        </p:nvSpPr>
        <p:spPr>
          <a:xfrm>
            <a:off x="2396576" y="817904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ip_vs_forward_icmp()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265D05A-D5BC-43FE-B059-DEE3D88154DA}"/>
              </a:ext>
            </a:extLst>
          </p:cNvPr>
          <p:cNvSpPr/>
          <p:nvPr/>
        </p:nvSpPr>
        <p:spPr>
          <a:xfrm>
            <a:off x="4856224" y="809276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ip_vs_reply()</a:t>
            </a:r>
            <a:endParaRPr lang="ko-KR" altLang="en-US" sz="140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FF2B3D-F116-4D4A-88DF-F87E3C4EEA4C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5004048" y="1168747"/>
            <a:ext cx="862192" cy="6167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385DCB-2F2B-4E35-A0A6-6B265C190707}"/>
              </a:ext>
            </a:extLst>
          </p:cNvPr>
          <p:cNvSpPr/>
          <p:nvPr/>
        </p:nvSpPr>
        <p:spPr>
          <a:xfrm>
            <a:off x="421366" y="3266176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ip_vs_remote_request()</a:t>
            </a:r>
            <a:endParaRPr lang="ko-KR" altLang="en-US" sz="14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676998B-31CD-4C51-9926-F7572907EBFD}"/>
              </a:ext>
            </a:extLst>
          </p:cNvPr>
          <p:cNvSpPr/>
          <p:nvPr/>
        </p:nvSpPr>
        <p:spPr>
          <a:xfrm>
            <a:off x="6660232" y="2113479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ip_vs_local_request()</a:t>
            </a:r>
            <a:endParaRPr lang="ko-KR" altLang="en-US" sz="14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3CD8C0-8123-48F8-9BB4-A5890E945D77}"/>
              </a:ext>
            </a:extLst>
          </p:cNvPr>
          <p:cNvSpPr/>
          <p:nvPr/>
        </p:nvSpPr>
        <p:spPr>
          <a:xfrm>
            <a:off x="6660232" y="3259814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ip_vs_local_reply()</a:t>
            </a:r>
            <a:endParaRPr lang="ko-KR" altLang="en-US" sz="14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CCA2423-BEEA-4385-ACF9-064010395AFE}"/>
              </a:ext>
            </a:extLst>
          </p:cNvPr>
          <p:cNvSpPr/>
          <p:nvPr/>
        </p:nvSpPr>
        <p:spPr>
          <a:xfrm>
            <a:off x="438035" y="2108139"/>
            <a:ext cx="2020032" cy="35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ip_vs_reply()</a:t>
            </a:r>
            <a:endParaRPr lang="ko-KR" altLang="en-US" sz="14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DE9283B-0482-4497-A1C7-1176C0D0A167}"/>
              </a:ext>
            </a:extLst>
          </p:cNvPr>
          <p:cNvSpPr txBox="1"/>
          <p:nvPr/>
        </p:nvSpPr>
        <p:spPr>
          <a:xfrm>
            <a:off x="3063260" y="4152422"/>
            <a:ext cx="136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ip_vs_reply()</a:t>
            </a:r>
            <a:endParaRPr lang="ko-KR" altLang="en-US" sz="12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8D9DEFE-E52C-471E-8183-C684548F0FFA}"/>
              </a:ext>
            </a:extLst>
          </p:cNvPr>
          <p:cNvSpPr txBox="1"/>
          <p:nvPr/>
        </p:nvSpPr>
        <p:spPr>
          <a:xfrm>
            <a:off x="3063260" y="4454991"/>
            <a:ext cx="136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ip_vs_local_reply()</a:t>
            </a:r>
            <a:endParaRPr lang="ko-KR" altLang="en-US" sz="12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A5644C-364B-4622-AC4A-048072F68BF2}"/>
              </a:ext>
            </a:extLst>
          </p:cNvPr>
          <p:cNvSpPr txBox="1"/>
          <p:nvPr/>
        </p:nvSpPr>
        <p:spPr>
          <a:xfrm>
            <a:off x="4892626" y="4306310"/>
            <a:ext cx="95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ip_vs_out()</a:t>
            </a:r>
            <a:endParaRPr lang="ko-KR" altLang="en-US" sz="120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0CA6958-1E3C-483B-ABC6-95957632D534}"/>
              </a:ext>
            </a:extLst>
          </p:cNvPr>
          <p:cNvCxnSpPr>
            <a:cxnSpLocks/>
            <a:stCxn id="145" idx="3"/>
            <a:endCxn id="147" idx="1"/>
          </p:cNvCxnSpPr>
          <p:nvPr/>
        </p:nvCxnSpPr>
        <p:spPr>
          <a:xfrm>
            <a:off x="4432114" y="4290922"/>
            <a:ext cx="460512" cy="153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428E2FD-C924-45BE-86B5-73B54ECCEF58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4432114" y="4444810"/>
            <a:ext cx="460512" cy="148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CCAB9A0-6AF0-44BA-B42E-1C2D2493BE03}"/>
              </a:ext>
            </a:extLst>
          </p:cNvPr>
          <p:cNvSpPr txBox="1"/>
          <p:nvPr/>
        </p:nvSpPr>
        <p:spPr>
          <a:xfrm>
            <a:off x="62130" y="4152422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ip_vs_remote_request()</a:t>
            </a:r>
            <a:endParaRPr lang="ko-KR" altLang="en-US" sz="12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65B2FF3-4430-48FE-96A4-28BD20D840D5}"/>
              </a:ext>
            </a:extLst>
          </p:cNvPr>
          <p:cNvSpPr txBox="1"/>
          <p:nvPr/>
        </p:nvSpPr>
        <p:spPr>
          <a:xfrm>
            <a:off x="62130" y="4454991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ip_vs_local_request()</a:t>
            </a:r>
            <a:endParaRPr lang="ko-KR" altLang="en-US" sz="12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39B99C0-1D99-4DF9-91E4-A10322EDE26C}"/>
              </a:ext>
            </a:extLst>
          </p:cNvPr>
          <p:cNvSpPr txBox="1"/>
          <p:nvPr/>
        </p:nvSpPr>
        <p:spPr>
          <a:xfrm>
            <a:off x="2165602" y="4306310"/>
            <a:ext cx="95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ip_vs_in()</a:t>
            </a:r>
            <a:endParaRPr lang="ko-KR" altLang="en-US" sz="120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5778CE2-28E7-474A-971B-2DD8DC7DDEBD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1775196" y="4290922"/>
            <a:ext cx="460512" cy="153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2CBE2300-A418-492D-9C58-EC75A64763CC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1775196" y="4444810"/>
            <a:ext cx="460512" cy="148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9E5073-B296-4111-B482-7C459BB4CD71}"/>
              </a:ext>
            </a:extLst>
          </p:cNvPr>
          <p:cNvSpPr txBox="1"/>
          <p:nvPr/>
        </p:nvSpPr>
        <p:spPr>
          <a:xfrm>
            <a:off x="5752785" y="4306309"/>
            <a:ext cx="171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ip_vs_forward_icmp()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640A42-11AB-4A64-A564-48E46DF3C682}"/>
              </a:ext>
            </a:extLst>
          </p:cNvPr>
          <p:cNvSpPr txBox="1"/>
          <p:nvPr/>
        </p:nvSpPr>
        <p:spPr>
          <a:xfrm>
            <a:off x="7926363" y="4306310"/>
            <a:ext cx="1182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ip_vs_in_icmp()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60598FE-00C5-491B-AA22-548F3D957BC1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7465851" y="4444809"/>
            <a:ext cx="46051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C3A1FAC-9044-4155-A0AB-73AA5D8B9C10}"/>
              </a:ext>
            </a:extLst>
          </p:cNvPr>
          <p:cNvSpPr/>
          <p:nvPr/>
        </p:nvSpPr>
        <p:spPr>
          <a:xfrm>
            <a:off x="3955578" y="1485280"/>
            <a:ext cx="616422" cy="366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Filter Table</a:t>
            </a:r>
            <a:endParaRPr lang="ko-KR" altLang="en-US" sz="12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32E26D-5477-4D75-BCD2-40A603E86061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3406592" y="1177375"/>
            <a:ext cx="1449632" cy="60289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7CC3C0F-D7C9-420F-971B-D41EDDE17F74}"/>
              </a:ext>
            </a:extLst>
          </p:cNvPr>
          <p:cNvSpPr/>
          <p:nvPr/>
        </p:nvSpPr>
        <p:spPr>
          <a:xfrm>
            <a:off x="2767214" y="2499743"/>
            <a:ext cx="1228722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Filter Table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659FF75-A499-4AD6-B592-26FF54058DDA}"/>
              </a:ext>
            </a:extLst>
          </p:cNvPr>
          <p:cNvSpPr/>
          <p:nvPr/>
        </p:nvSpPr>
        <p:spPr>
          <a:xfrm>
            <a:off x="5241406" y="2771130"/>
            <a:ext cx="1274810" cy="232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Mangle Table</a:t>
            </a:r>
            <a:endParaRPr lang="ko-KR" altLang="en-US" sz="120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01335BC-1315-4538-9FBF-91AE6AD3EDAC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1431382" y="2954255"/>
            <a:ext cx="1952486" cy="3119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DB1E37-DD1B-48DA-B3B4-BD9246CC62F8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448051" y="2467610"/>
            <a:ext cx="1935817" cy="3594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E2601A1-878A-4489-913D-2986E223275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5866240" y="2472950"/>
            <a:ext cx="1804008" cy="98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9C13041-AAB0-44C2-9753-A1012558F472}"/>
              </a:ext>
            </a:extLst>
          </p:cNvPr>
          <p:cNvCxnSpPr>
            <a:cxnSpLocks/>
            <a:stCxn id="118" idx="0"/>
          </p:cNvCxnSpPr>
          <p:nvPr/>
        </p:nvCxnSpPr>
        <p:spPr>
          <a:xfrm flipH="1" flipV="1">
            <a:off x="5875020" y="2682240"/>
            <a:ext cx="1795228" cy="57757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4009183-1669-487C-97F2-E697147BAD68}"/>
              </a:ext>
            </a:extLst>
          </p:cNvPr>
          <p:cNvSpPr txBox="1"/>
          <p:nvPr/>
        </p:nvSpPr>
        <p:spPr>
          <a:xfrm>
            <a:off x="5449515" y="1933074"/>
            <a:ext cx="86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Route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F9D0935-A7B4-4B91-A036-A0B275484EE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883312" y="1770082"/>
            <a:ext cx="0" cy="1629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32332</TotalTime>
  <Words>160</Words>
  <Application>Microsoft Office PowerPoint</Application>
  <PresentationFormat>화면 슬라이드 쇼(16:9)</PresentationFormat>
  <Paragraphs>45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LVS</vt:lpstr>
      <vt:lpstr>IPVS Netfilter Hook Function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4923</cp:revision>
  <dcterms:created xsi:type="dcterms:W3CDTF">2006-10-05T04:04:58Z</dcterms:created>
  <dcterms:modified xsi:type="dcterms:W3CDTF">2019-11-01T15:05:51Z</dcterms:modified>
</cp:coreProperties>
</file>