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1402" autoAdjust="0"/>
  </p:normalViewPr>
  <p:slideViewPr>
    <p:cSldViewPr>
      <p:cViewPr varScale="1">
        <p:scale>
          <a:sx n="123" d="100"/>
          <a:sy n="123" d="100"/>
        </p:scale>
        <p:origin x="3216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8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OpenStack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5496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01 : Controller, Network, Ceph</a:t>
            </a:r>
            <a:endParaRPr lang="ko-KR" altLang="en-US" sz="14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8665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enp0s2 192.168.0.30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47181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10.0.0.10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CFF9E658-23F6-45A0-B280-5F33ABC9AAF8}"/>
              </a:ext>
            </a:extLst>
          </p:cNvPr>
          <p:cNvSpPr/>
          <p:nvPr/>
        </p:nvSpPr>
        <p:spPr>
          <a:xfrm>
            <a:off x="3108612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02 : Compute, Ceph</a:t>
            </a:r>
            <a:endParaRPr lang="ko-KR" altLang="en-US" sz="1600" dirty="0"/>
          </a:p>
        </p:txBody>
      </p:sp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179755E0-978F-410D-B265-06B3F3BB3500}"/>
              </a:ext>
            </a:extLst>
          </p:cNvPr>
          <p:cNvSpPr/>
          <p:nvPr/>
        </p:nvSpPr>
        <p:spPr>
          <a:xfrm>
            <a:off x="3181781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1" name="모서리가 둥근 직사각형 23">
            <a:extLst>
              <a:ext uri="{FF2B5EF4-FFF2-40B4-BE49-F238E27FC236}">
                <a16:creationId xmlns:a16="http://schemas.microsoft.com/office/drawing/2014/main" id="{2B20CA45-E30B-4D1D-9B5C-7B5DF80E979E}"/>
              </a:ext>
            </a:extLst>
          </p:cNvPr>
          <p:cNvSpPr/>
          <p:nvPr/>
        </p:nvSpPr>
        <p:spPr>
          <a:xfrm>
            <a:off x="4620297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10.0.0.11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3" name="모서리가 둥근 직사각형 13">
            <a:extLst>
              <a:ext uri="{FF2B5EF4-FFF2-40B4-BE49-F238E27FC236}">
                <a16:creationId xmlns:a16="http://schemas.microsoft.com/office/drawing/2014/main" id="{32FA0D84-1649-4E93-99C7-CC8C09DE9F40}"/>
              </a:ext>
            </a:extLst>
          </p:cNvPr>
          <p:cNvSpPr/>
          <p:nvPr/>
        </p:nvSpPr>
        <p:spPr>
          <a:xfrm>
            <a:off x="6181727" y="1317496"/>
            <a:ext cx="2926777" cy="1794313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03 : Compute, Ceph</a:t>
            </a:r>
            <a:endParaRPr lang="ko-KR" altLang="en-US" sz="1600" dirty="0"/>
          </a:p>
        </p:txBody>
      </p:sp>
      <p:sp>
        <p:nvSpPr>
          <p:cNvPr id="34" name="모서리가 둥근 직사각형 18">
            <a:extLst>
              <a:ext uri="{FF2B5EF4-FFF2-40B4-BE49-F238E27FC236}">
                <a16:creationId xmlns:a16="http://schemas.microsoft.com/office/drawing/2014/main" id="{26F7F766-C795-40E1-8025-59E338CADCB8}"/>
              </a:ext>
            </a:extLst>
          </p:cNvPr>
          <p:cNvSpPr/>
          <p:nvPr/>
        </p:nvSpPr>
        <p:spPr>
          <a:xfrm>
            <a:off x="6254897" y="2535746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enp0s2</a:t>
            </a:r>
            <a:endParaRPr lang="en-US" altLang="ko-KR" sz="1200" dirty="0"/>
          </a:p>
          <a:p>
            <a:pPr algn="ctr"/>
            <a:r>
              <a:rPr lang="en-US" altLang="ko-KR" sz="1200"/>
              <a:t>192.168.0.32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5" name="모서리가 둥근 직사각형 23">
            <a:extLst>
              <a:ext uri="{FF2B5EF4-FFF2-40B4-BE49-F238E27FC236}">
                <a16:creationId xmlns:a16="http://schemas.microsoft.com/office/drawing/2014/main" id="{CE133425-A3DF-4724-8339-5CFA6C4E0415}"/>
              </a:ext>
            </a:extLst>
          </p:cNvPr>
          <p:cNvSpPr/>
          <p:nvPr/>
        </p:nvSpPr>
        <p:spPr>
          <a:xfrm>
            <a:off x="7693412" y="2535746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enp0s3</a:t>
            </a:r>
            <a:endParaRPr lang="en-US" altLang="ko-KR" sz="1200" dirty="0"/>
          </a:p>
          <a:p>
            <a:pPr algn="ctr"/>
            <a:r>
              <a:rPr lang="en-US" altLang="ko-KR" sz="1200"/>
              <a:t>10.0.0.12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1BA3EC-5B06-4C3F-84DA-6012337062A5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83839" y="3039802"/>
            <a:ext cx="720992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66F931-E4AF-47A5-8E66-DA86BB53BAE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504831" y="3039802"/>
            <a:ext cx="2352124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5051FC-8211-4660-970C-D8907CA0FFF5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1504831" y="3039802"/>
            <a:ext cx="542524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49959EF-465C-4A3D-AA34-BE750A1217A8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218142" y="3039802"/>
            <a:ext cx="5426973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84C5C8-CE0D-4A5D-AF70-ED0B71A9946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291258" y="3039802"/>
            <a:ext cx="2353857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CE875A0-34CB-48AA-9E79-A1F9FE7DCD3B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7645115" y="3039802"/>
            <a:ext cx="719258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A4C7A769-F8F5-41EA-AA53-E7FA68E5D857}"/>
              </a:ext>
            </a:extLst>
          </p:cNvPr>
          <p:cNvSpPr/>
          <p:nvPr/>
        </p:nvSpPr>
        <p:spPr>
          <a:xfrm>
            <a:off x="6254897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1" name="모서리가 둥근 직사각형 23">
            <a:extLst>
              <a:ext uri="{FF2B5EF4-FFF2-40B4-BE49-F238E27FC236}">
                <a16:creationId xmlns:a16="http://schemas.microsoft.com/office/drawing/2014/main" id="{0554A4A6-08A0-46EB-A2DF-10EBAF0C01DF}"/>
              </a:ext>
            </a:extLst>
          </p:cNvPr>
          <p:cNvSpPr/>
          <p:nvPr/>
        </p:nvSpPr>
        <p:spPr>
          <a:xfrm>
            <a:off x="7693412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C250A369-E0E6-4B01-92E5-0D3662E0D8E2}"/>
              </a:ext>
            </a:extLst>
          </p:cNvPr>
          <p:cNvSpPr/>
          <p:nvPr/>
        </p:nvSpPr>
        <p:spPr>
          <a:xfrm>
            <a:off x="3181781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5" name="모서리가 둥근 직사각형 23">
            <a:extLst>
              <a:ext uri="{FF2B5EF4-FFF2-40B4-BE49-F238E27FC236}">
                <a16:creationId xmlns:a16="http://schemas.microsoft.com/office/drawing/2014/main" id="{366E2794-AB86-4D32-B8BD-F79CFCCF70F6}"/>
              </a:ext>
            </a:extLst>
          </p:cNvPr>
          <p:cNvSpPr/>
          <p:nvPr/>
        </p:nvSpPr>
        <p:spPr>
          <a:xfrm>
            <a:off x="4620297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Ceph Storage</a:t>
            </a:r>
          </a:p>
          <a:p>
            <a:pPr algn="ctr"/>
            <a:endParaRPr lang="ko-KR" altLang="en-US" sz="1100" dirty="0"/>
          </a:p>
        </p:txBody>
      </p:sp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BF18FE6C-5AF5-4459-ACB3-BFF0A64AEFA8}"/>
              </a:ext>
            </a:extLst>
          </p:cNvPr>
          <p:cNvSpPr/>
          <p:nvPr/>
        </p:nvSpPr>
        <p:spPr>
          <a:xfrm>
            <a:off x="108665" y="1959681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/dev/mmcblk0</a:t>
            </a:r>
          </a:p>
          <a:p>
            <a:pPr algn="ctr"/>
            <a:r>
              <a:rPr lang="en-US" altLang="ko-KR" sz="1200"/>
              <a:t>rootfs</a:t>
            </a:r>
          </a:p>
          <a:p>
            <a:pPr algn="ctr"/>
            <a:endParaRPr lang="ko-KR" altLang="en-US" sz="1100" dirty="0"/>
          </a:p>
        </p:txBody>
      </p:sp>
      <p:sp>
        <p:nvSpPr>
          <p:cNvPr id="49" name="모서리가 둥근 직사각형 23">
            <a:extLst>
              <a:ext uri="{FF2B5EF4-FFF2-40B4-BE49-F238E27FC236}">
                <a16:creationId xmlns:a16="http://schemas.microsoft.com/office/drawing/2014/main" id="{762D90EE-E713-4118-B404-274184F0C85B}"/>
              </a:ext>
            </a:extLst>
          </p:cNvPr>
          <p:cNvSpPr/>
          <p:nvPr/>
        </p:nvSpPr>
        <p:spPr>
          <a:xfrm>
            <a:off x="1547181" y="1959681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/dev/nvme0n1</a:t>
            </a:r>
          </a:p>
          <a:p>
            <a:pPr algn="ctr"/>
            <a:r>
              <a:rPr lang="en-US" altLang="ko-KR" sz="1200"/>
              <a:t>Ceph Storage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36" name="모서리가 둥근 직사각형 46">
            <a:extLst>
              <a:ext uri="{FF2B5EF4-FFF2-40B4-BE49-F238E27FC236}">
                <a16:creationId xmlns:a16="http://schemas.microsoft.com/office/drawing/2014/main" id="{610FD9C6-A015-42A5-8E17-DAF2D79F9F96}"/>
              </a:ext>
            </a:extLst>
          </p:cNvPr>
          <p:cNvSpPr/>
          <p:nvPr/>
        </p:nvSpPr>
        <p:spPr>
          <a:xfrm>
            <a:off x="654234" y="3435846"/>
            <a:ext cx="1701194" cy="1008112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Network</a:t>
            </a:r>
          </a:p>
          <a:p>
            <a:pPr algn="ctr"/>
            <a:r>
              <a:rPr lang="en-US" altLang="ko-KR" sz="1200"/>
              <a:t>192.168.0.0/24</a:t>
            </a:r>
          </a:p>
          <a:p>
            <a:pPr algn="ctr"/>
            <a:r>
              <a:rPr lang="en-US" altLang="ko-KR" sz="1200" b="1"/>
              <a:t>Floating</a:t>
            </a:r>
          </a:p>
          <a:p>
            <a:pPr algn="ctr"/>
            <a:r>
              <a:rPr lang="en-US" altLang="ko-KR" sz="1200" b="1"/>
              <a:t>192.168.0.200~224</a:t>
            </a:r>
          </a:p>
          <a:p>
            <a:pPr algn="ctr"/>
            <a:r>
              <a:rPr lang="en-US" altLang="ko-KR" sz="1200" b="1"/>
              <a:t>External Network</a:t>
            </a:r>
          </a:p>
        </p:txBody>
      </p:sp>
      <p:sp>
        <p:nvSpPr>
          <p:cNvPr id="38" name="모서리가 둥근 직사각형 47">
            <a:extLst>
              <a:ext uri="{FF2B5EF4-FFF2-40B4-BE49-F238E27FC236}">
                <a16:creationId xmlns:a16="http://schemas.microsoft.com/office/drawing/2014/main" id="{22AE330B-D77D-4F87-ACEE-91A8664D61A3}"/>
              </a:ext>
            </a:extLst>
          </p:cNvPr>
          <p:cNvSpPr/>
          <p:nvPr/>
        </p:nvSpPr>
        <p:spPr>
          <a:xfrm>
            <a:off x="6794519" y="3435846"/>
            <a:ext cx="1701192" cy="720080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Private Network</a:t>
            </a:r>
            <a:endParaRPr lang="en-US" altLang="ko-KR" sz="1200" dirty="0"/>
          </a:p>
          <a:p>
            <a:pPr algn="ctr"/>
            <a:r>
              <a:rPr lang="en-US" altLang="ko-KR" sz="1200"/>
              <a:t>10.0.0.0/24</a:t>
            </a:r>
          </a:p>
          <a:p>
            <a:pPr algn="ctr"/>
            <a:r>
              <a:rPr lang="en-US" altLang="ko-KR" sz="1200" b="1"/>
              <a:t>Guest/Mgmt Network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35E43EE-23EA-4237-8DB6-14B9BE8B4820}"/>
              </a:ext>
            </a:extLst>
          </p:cNvPr>
          <p:cNvCxnSpPr>
            <a:cxnSpLocks/>
            <a:stCxn id="36" idx="2"/>
            <a:endCxn id="55" idx="3"/>
          </p:cNvCxnSpPr>
          <p:nvPr/>
        </p:nvCxnSpPr>
        <p:spPr>
          <a:xfrm flipH="1">
            <a:off x="1498884" y="4443958"/>
            <a:ext cx="5947" cy="105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구름 54">
            <a:extLst>
              <a:ext uri="{FF2B5EF4-FFF2-40B4-BE49-F238E27FC236}">
                <a16:creationId xmlns:a16="http://schemas.microsoft.com/office/drawing/2014/main" id="{87B7AF82-9806-465B-B019-38C82CDCC3AC}"/>
              </a:ext>
            </a:extLst>
          </p:cNvPr>
          <p:cNvSpPr/>
          <p:nvPr/>
        </p:nvSpPr>
        <p:spPr>
          <a:xfrm>
            <a:off x="840365" y="4515966"/>
            <a:ext cx="1317037" cy="58291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Public</a:t>
            </a:r>
          </a:p>
          <a:p>
            <a:pPr algn="ctr"/>
            <a:r>
              <a:rPr lang="en-US" altLang="ko-KR" sz="1200"/>
              <a:t>Network</a:t>
            </a:r>
            <a:endParaRPr lang="ko-KR" altLang="en-US" sz="120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25A4E17-9CF6-4F87-AFEC-1EB4FF53AABD}"/>
              </a:ext>
            </a:extLst>
          </p:cNvPr>
          <p:cNvCxnSpPr>
            <a:cxnSpLocks/>
            <a:stCxn id="52" idx="1"/>
            <a:endCxn id="36" idx="3"/>
          </p:cNvCxnSpPr>
          <p:nvPr/>
        </p:nvCxnSpPr>
        <p:spPr>
          <a:xfrm flipH="1" flipV="1">
            <a:off x="2355428" y="3939902"/>
            <a:ext cx="826353" cy="3665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22C322F-47D5-44B3-9003-61BAA6B97419}"/>
              </a:ext>
            </a:extLst>
          </p:cNvPr>
          <p:cNvCxnSpPr>
            <a:cxnSpLocks/>
            <a:stCxn id="54" idx="3"/>
            <a:endCxn id="38" idx="1"/>
          </p:cNvCxnSpPr>
          <p:nvPr/>
        </p:nvCxnSpPr>
        <p:spPr>
          <a:xfrm flipV="1">
            <a:off x="5962219" y="3795886"/>
            <a:ext cx="832300" cy="510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13">
            <a:extLst>
              <a:ext uri="{FF2B5EF4-FFF2-40B4-BE49-F238E27FC236}">
                <a16:creationId xmlns:a16="http://schemas.microsoft.com/office/drawing/2014/main" id="{CB2548A7-D8DB-4C7F-B91D-C63ED3B8E5EA}"/>
              </a:ext>
            </a:extLst>
          </p:cNvPr>
          <p:cNvSpPr/>
          <p:nvPr/>
        </p:nvSpPr>
        <p:spPr>
          <a:xfrm>
            <a:off x="3108612" y="3429001"/>
            <a:ext cx="2926777" cy="1206794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b="1"/>
              <a:t>Node 09 : Monitoring, Registry, Deploy</a:t>
            </a:r>
          </a:p>
          <a:p>
            <a:pPr algn="ctr"/>
            <a:endParaRPr lang="ko-KR" altLang="en-US" sz="1600" dirty="0"/>
          </a:p>
        </p:txBody>
      </p: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F8F971CB-CA28-42E9-8D99-DA78E0B16773}"/>
              </a:ext>
            </a:extLst>
          </p:cNvPr>
          <p:cNvSpPr/>
          <p:nvPr/>
        </p:nvSpPr>
        <p:spPr>
          <a:xfrm>
            <a:off x="3181781" y="4054438"/>
            <a:ext cx="1350348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eth0</a:t>
            </a:r>
          </a:p>
          <a:p>
            <a:pPr algn="ctr"/>
            <a:r>
              <a:rPr lang="en-US" altLang="ko-KR" sz="1200"/>
              <a:t>192.168.0.39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  <p:sp>
        <p:nvSpPr>
          <p:cNvPr id="54" name="모서리가 둥근 직사각형 23">
            <a:extLst>
              <a:ext uri="{FF2B5EF4-FFF2-40B4-BE49-F238E27FC236}">
                <a16:creationId xmlns:a16="http://schemas.microsoft.com/office/drawing/2014/main" id="{6F70D7B7-DB4A-4547-96A0-742354A3DDB2}"/>
              </a:ext>
            </a:extLst>
          </p:cNvPr>
          <p:cNvSpPr/>
          <p:nvPr/>
        </p:nvSpPr>
        <p:spPr>
          <a:xfrm>
            <a:off x="4620297" y="4054438"/>
            <a:ext cx="1341922" cy="504056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eth1</a:t>
            </a:r>
          </a:p>
          <a:p>
            <a:pPr algn="ctr"/>
            <a:r>
              <a:rPr lang="en-US" altLang="ko-KR" sz="1200"/>
              <a:t>10.0.0.19</a:t>
            </a:r>
            <a:endParaRPr lang="en-US" altLang="ko-KR" sz="1200" dirty="0"/>
          </a:p>
          <a:p>
            <a:pPr algn="ctr"/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275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43176</TotalTime>
  <Words>95</Words>
  <Application>Microsoft Office PowerPoint</Application>
  <PresentationFormat>화면 슬라이드 쇼(16:9)</PresentationFormat>
  <Paragraphs>43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OpenStack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5226</cp:revision>
  <dcterms:created xsi:type="dcterms:W3CDTF">2006-10-05T04:04:58Z</dcterms:created>
  <dcterms:modified xsi:type="dcterms:W3CDTF">2019-07-09T15:37:25Z</dcterms:modified>
</cp:coreProperties>
</file>