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4" r:id="rId2"/>
    <p:sldId id="421" r:id="rId3"/>
    <p:sldId id="42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54" d="100"/>
          <a:sy n="154" d="100"/>
        </p:scale>
        <p:origin x="-61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Hadoop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DBF2CBF9-70F2-440D-B8EA-17C0B928765A}"/>
              </a:ext>
            </a:extLst>
          </p:cNvPr>
          <p:cNvSpPr/>
          <p:nvPr/>
        </p:nvSpPr>
        <p:spPr>
          <a:xfrm>
            <a:off x="2457480" y="315466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HDFS</a:t>
            </a:r>
          </a:p>
          <a:p>
            <a:pPr algn="ctr"/>
            <a:r>
              <a:rPr lang="en-US" altLang="ko-KR" sz="1400"/>
              <a:t>(Redundant, Reliable Storage)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32541BA-0E21-4D84-AC9E-8EA8F51FB4F8}"/>
              </a:ext>
            </a:extLst>
          </p:cNvPr>
          <p:cNvSpPr/>
          <p:nvPr/>
        </p:nvSpPr>
        <p:spPr>
          <a:xfrm>
            <a:off x="2457480" y="2297410"/>
            <a:ext cx="4320480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YARN</a:t>
            </a:r>
          </a:p>
          <a:p>
            <a:pPr algn="ctr"/>
            <a:r>
              <a:rPr lang="en-US" altLang="ko-KR" sz="1400"/>
              <a:t>(Cluster Resource Management)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0C524DF-8CE4-4E7A-BC40-668CFABFDD26}"/>
              </a:ext>
            </a:extLst>
          </p:cNvPr>
          <p:cNvSpPr/>
          <p:nvPr/>
        </p:nvSpPr>
        <p:spPr>
          <a:xfrm>
            <a:off x="2457480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MapReduce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2F80FC8D-2F83-462A-B052-08254EC92DAF}"/>
              </a:ext>
            </a:extLst>
          </p:cNvPr>
          <p:cNvSpPr/>
          <p:nvPr/>
        </p:nvSpPr>
        <p:spPr>
          <a:xfrm>
            <a:off x="4689728" y="1440160"/>
            <a:ext cx="2088232" cy="85725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Others</a:t>
            </a:r>
          </a:p>
          <a:p>
            <a:pPr algn="ctr"/>
            <a:r>
              <a:rPr lang="en-US" altLang="ko-KR" sz="1400"/>
              <a:t>(Data Processing)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8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err="1"/>
              <a:t>HDFS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5591" y="47122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A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2814" y="47122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Rack B</a:t>
            </a:r>
            <a:endParaRPr lang="ko-KR" altLang="en-US" sz="1400" dirty="0"/>
          </a:p>
        </p:txBody>
      </p:sp>
      <p:sp>
        <p:nvSpPr>
          <p:cNvPr id="6" name="왼쪽 중괄호 5"/>
          <p:cNvSpPr/>
          <p:nvPr/>
        </p:nvSpPr>
        <p:spPr>
          <a:xfrm rot="16200000">
            <a:off x="2067659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6434882" y="3902154"/>
            <a:ext cx="288033" cy="13321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CBD3F0-0276-45C5-9B75-45FAF65CDA95}"/>
              </a:ext>
            </a:extLst>
          </p:cNvPr>
          <p:cNvGrpSpPr/>
          <p:nvPr/>
        </p:nvGrpSpPr>
        <p:grpSpPr>
          <a:xfrm>
            <a:off x="2297185" y="3200078"/>
            <a:ext cx="1152128" cy="1224136"/>
            <a:chOff x="1979712" y="3003798"/>
            <a:chExt cx="1152128" cy="122413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B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342A61BC-982B-4E38-81C1-E9282268511A}"/>
              </a:ext>
            </a:extLst>
          </p:cNvPr>
          <p:cNvGrpSpPr/>
          <p:nvPr/>
        </p:nvGrpSpPr>
        <p:grpSpPr>
          <a:xfrm>
            <a:off x="971600" y="3200078"/>
            <a:ext cx="1152128" cy="1224136"/>
            <a:chOff x="1979712" y="3003798"/>
            <a:chExt cx="1152128" cy="1224136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="" xmlns:a16="http://schemas.microsoft.com/office/drawing/2014/main" id="{E4DAA65D-0B5C-4320-8447-5DA2D58810D6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A </a:t>
              </a:r>
              <a:endParaRPr lang="ko-KR" altLang="en-US" sz="1200" dirty="0"/>
            </a:p>
          </p:txBody>
        </p:sp>
        <p:sp>
          <p:nvSpPr>
            <p:cNvPr id="31" name="모서리가 둥근 직사각형 34">
              <a:extLst>
                <a:ext uri="{FF2B5EF4-FFF2-40B4-BE49-F238E27FC236}">
                  <a16:creationId xmlns="" xmlns:a16="http://schemas.microsoft.com/office/drawing/2014/main" id="{51DB3436-FBC1-4FD0-92E8-9695BC0A8486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2" name="모서리가 둥근 직사각형 40">
              <a:extLst>
                <a:ext uri="{FF2B5EF4-FFF2-40B4-BE49-F238E27FC236}">
                  <a16:creationId xmlns="" xmlns:a16="http://schemas.microsoft.com/office/drawing/2014/main" id="{C7B91E22-A5E2-4089-B1B9-F12D8B89068B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" name="모서리가 둥근 직사각형 41">
              <a:extLst>
                <a:ext uri="{FF2B5EF4-FFF2-40B4-BE49-F238E27FC236}">
                  <a16:creationId xmlns="" xmlns:a16="http://schemas.microsoft.com/office/drawing/2014/main" id="{53076EB5-7891-4EAB-BC6C-19282E8464F1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346422BE-21F7-4565-A08C-0EE7FDE238E5}"/>
              </a:ext>
            </a:extLst>
          </p:cNvPr>
          <p:cNvGrpSpPr/>
          <p:nvPr/>
        </p:nvGrpSpPr>
        <p:grpSpPr>
          <a:xfrm>
            <a:off x="5336761" y="3200078"/>
            <a:ext cx="1152128" cy="1224136"/>
            <a:chOff x="1979712" y="3003798"/>
            <a:chExt cx="1152128" cy="1224136"/>
          </a:xfrm>
        </p:grpSpPr>
        <p:sp>
          <p:nvSpPr>
            <p:cNvPr id="46" name="모서리가 둥근 직사각형 18">
              <a:extLst>
                <a:ext uri="{FF2B5EF4-FFF2-40B4-BE49-F238E27FC236}">
                  <a16:creationId xmlns="" xmlns:a16="http://schemas.microsoft.com/office/drawing/2014/main" id="{51BD0C12-2C36-4B79-A248-884CB05DC550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C</a:t>
              </a:r>
              <a:endParaRPr lang="ko-KR" altLang="en-US" sz="1200" dirty="0"/>
            </a:p>
          </p:txBody>
        </p:sp>
        <p:sp>
          <p:nvSpPr>
            <p:cNvPr id="47" name="모서리가 둥근 직사각형 34">
              <a:extLst>
                <a:ext uri="{FF2B5EF4-FFF2-40B4-BE49-F238E27FC236}">
                  <a16:creationId xmlns="" xmlns:a16="http://schemas.microsoft.com/office/drawing/2014/main" id="{F143A0D7-943F-4882-8CC4-6F389CB53B57}"/>
                </a:ext>
              </a:extLst>
            </p:cNvPr>
            <p:cNvSpPr/>
            <p:nvPr/>
          </p:nvSpPr>
          <p:spPr>
            <a:xfrm>
              <a:off x="2123728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모서리가 둥근 직사각형 40">
              <a:extLst>
                <a:ext uri="{FF2B5EF4-FFF2-40B4-BE49-F238E27FC236}">
                  <a16:creationId xmlns="" xmlns:a16="http://schemas.microsoft.com/office/drawing/2014/main" id="{9EE9E9B9-6D4F-459F-8B7C-1BFD98D1B823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모서리가 둥근 직사각형 41">
              <a:extLst>
                <a:ext uri="{FF2B5EF4-FFF2-40B4-BE49-F238E27FC236}">
                  <a16:creationId xmlns="" xmlns:a16="http://schemas.microsoft.com/office/drawing/2014/main" id="{28F4D104-9CD4-49B4-9DD7-D5CA9188CE00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EB80419-83CC-4387-ABD1-C0B2EC659FE4}"/>
              </a:ext>
            </a:extLst>
          </p:cNvPr>
          <p:cNvGrpSpPr/>
          <p:nvPr/>
        </p:nvGrpSpPr>
        <p:grpSpPr>
          <a:xfrm>
            <a:off x="6668908" y="3200078"/>
            <a:ext cx="1152128" cy="1224136"/>
            <a:chOff x="1979712" y="3003798"/>
            <a:chExt cx="1152128" cy="1224136"/>
          </a:xfrm>
        </p:grpSpPr>
        <p:sp>
          <p:nvSpPr>
            <p:cNvPr id="52" name="모서리가 둥근 직사각형 18">
              <a:extLst>
                <a:ext uri="{FF2B5EF4-FFF2-40B4-BE49-F238E27FC236}">
                  <a16:creationId xmlns="" xmlns:a16="http://schemas.microsoft.com/office/drawing/2014/main" id="{4EABDA9D-921C-4A30-8C03-DDCB09DBF3CB}"/>
                </a:ext>
              </a:extLst>
            </p:cNvPr>
            <p:cNvSpPr/>
            <p:nvPr/>
          </p:nvSpPr>
          <p:spPr>
            <a:xfrm>
              <a:off x="1979712" y="3003798"/>
              <a:ext cx="1152128" cy="1224136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dirty="0"/>
                <a:t>Data </a:t>
              </a:r>
              <a:r>
                <a:rPr lang="en-US" altLang="ko-KR" sz="1200" dirty="0" smtClean="0"/>
                <a:t>Node D</a:t>
              </a:r>
              <a:endParaRPr lang="ko-KR" altLang="en-US" sz="1200" dirty="0"/>
            </a:p>
          </p:txBody>
        </p:sp>
        <p:sp>
          <p:nvSpPr>
            <p:cNvPr id="54" name="모서리가 둥근 직사각형 40">
              <a:extLst>
                <a:ext uri="{FF2B5EF4-FFF2-40B4-BE49-F238E27FC236}">
                  <a16:creationId xmlns="" xmlns:a16="http://schemas.microsoft.com/office/drawing/2014/main" id="{08B10766-8517-475B-9870-2CFD1F30A555}"/>
                </a:ext>
              </a:extLst>
            </p:cNvPr>
            <p:cNvSpPr/>
            <p:nvPr/>
          </p:nvSpPr>
          <p:spPr>
            <a:xfrm>
              <a:off x="2699792" y="3128207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="" xmlns:a16="http://schemas.microsoft.com/office/drawing/2014/main" id="{0347983C-1715-469A-B171-8EB284A9B128}"/>
                </a:ext>
              </a:extLst>
            </p:cNvPr>
            <p:cNvSpPr/>
            <p:nvPr/>
          </p:nvSpPr>
          <p:spPr>
            <a:xfrm>
              <a:off x="2123728" y="3579862"/>
              <a:ext cx="288032" cy="307639"/>
            </a:xfrm>
            <a:prstGeom prst="roundRect">
              <a:avLst>
                <a:gd name="adj" fmla="val 406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57" name="모서리가 둥근 직사각형 18">
            <a:extLst>
              <a:ext uri="{FF2B5EF4-FFF2-40B4-BE49-F238E27FC236}">
                <a16:creationId xmlns="" xmlns:a16="http://schemas.microsoft.com/office/drawing/2014/main" id="{37FF3A74-AA80-46B4-88CF-B271893BBCCF}"/>
              </a:ext>
            </a:extLst>
          </p:cNvPr>
          <p:cNvSpPr/>
          <p:nvPr/>
        </p:nvSpPr>
        <p:spPr>
          <a:xfrm>
            <a:off x="2411760" y="2443171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grpSp>
        <p:nvGrpSpPr>
          <p:cNvPr id="172" name="그룹 171">
            <a:extLst>
              <a:ext uri="{FF2B5EF4-FFF2-40B4-BE49-F238E27FC236}">
                <a16:creationId xmlns="" xmlns:a16="http://schemas.microsoft.com/office/drawing/2014/main" id="{AFDB73E2-CC56-46A7-9786-4FCFACA81201}"/>
              </a:ext>
            </a:extLst>
          </p:cNvPr>
          <p:cNvGrpSpPr/>
          <p:nvPr/>
        </p:nvGrpSpPr>
        <p:grpSpPr>
          <a:xfrm>
            <a:off x="4644008" y="771550"/>
            <a:ext cx="2623400" cy="1735909"/>
            <a:chOff x="4932040" y="915566"/>
            <a:chExt cx="2623400" cy="1780457"/>
          </a:xfrm>
        </p:grpSpPr>
        <p:sp>
          <p:nvSpPr>
            <p:cNvPr id="58" name="모서리가 둥근 직사각형 18">
              <a:extLst>
                <a:ext uri="{FF2B5EF4-FFF2-40B4-BE49-F238E27FC236}">
                  <a16:creationId xmlns="" xmlns:a16="http://schemas.microsoft.com/office/drawing/2014/main" id="{271773C0-B6D3-4AF9-B241-96B25F3262A1}"/>
                </a:ext>
              </a:extLst>
            </p:cNvPr>
            <p:cNvSpPr/>
            <p:nvPr/>
          </p:nvSpPr>
          <p:spPr>
            <a:xfrm>
              <a:off x="4932040" y="915566"/>
              <a:ext cx="2623400" cy="1780457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Name Node</a:t>
              </a:r>
              <a:endParaRPr lang="ko-KR" altLang="en-US" sz="1400" dirty="0"/>
            </a:p>
          </p:txBody>
        </p:sp>
        <p:sp>
          <p:nvSpPr>
            <p:cNvPr id="59" name="모서리가 둥근 직사각형 18">
              <a:extLst>
                <a:ext uri="{FF2B5EF4-FFF2-40B4-BE49-F238E27FC236}">
                  <a16:creationId xmlns="" xmlns:a16="http://schemas.microsoft.com/office/drawing/2014/main" id="{A28EA0BC-59F6-4F72-BD0E-9F3B07D97837}"/>
                </a:ext>
              </a:extLst>
            </p:cNvPr>
            <p:cNvSpPr/>
            <p:nvPr/>
          </p:nvSpPr>
          <p:spPr>
            <a:xfrm>
              <a:off x="5066460" y="1256000"/>
              <a:ext cx="2344964" cy="1328664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Meta Data</a:t>
              </a:r>
            </a:p>
            <a:p>
              <a:endParaRPr lang="en-US" altLang="ko-KR" sz="1200"/>
            </a:p>
            <a:p>
              <a:r>
                <a:rPr lang="en-US" altLang="ko-KR" sz="1200"/>
                <a:t>Name = /home/supsup/data1</a:t>
              </a:r>
            </a:p>
            <a:p>
              <a:r>
                <a:rPr lang="en-US" altLang="ko-KR" sz="1200"/>
                <a:t>BLK A = DN 1, DN 4</a:t>
              </a:r>
            </a:p>
            <a:p>
              <a:r>
                <a:rPr lang="en-US" altLang="ko-KR" sz="1200"/>
                <a:t>Name = /home/supsup/data2</a:t>
              </a:r>
            </a:p>
            <a:p>
              <a:r>
                <a:rPr lang="en-US" altLang="ko-KR" sz="1200"/>
                <a:t>BLK B = DN 3, DN 4</a:t>
              </a:r>
              <a:endParaRPr lang="ko-KR" altLang="en-US" sz="1200" dirty="0"/>
            </a:p>
          </p:txBody>
        </p:sp>
      </p:grpSp>
      <p:sp>
        <p:nvSpPr>
          <p:cNvPr id="60" name="모서리가 둥근 직사각형 18">
            <a:extLst>
              <a:ext uri="{FF2B5EF4-FFF2-40B4-BE49-F238E27FC236}">
                <a16:creationId xmlns="" xmlns:a16="http://schemas.microsoft.com/office/drawing/2014/main" id="{A8E62340-5B58-47AF-ABFF-AE5D42F73FD2}"/>
              </a:ext>
            </a:extLst>
          </p:cNvPr>
          <p:cNvSpPr/>
          <p:nvPr/>
        </p:nvSpPr>
        <p:spPr>
          <a:xfrm>
            <a:off x="1331640" y="1219035"/>
            <a:ext cx="1080120" cy="560627"/>
          </a:xfrm>
          <a:prstGeom prst="roundRect">
            <a:avLst>
              <a:gd name="adj" fmla="val 4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47565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703794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5F83F9E5-52FB-4808-9C34-197CE38E96AE}"/>
              </a:ext>
            </a:extLst>
          </p:cNvPr>
          <p:cNvSpPr/>
          <p:nvPr/>
        </p:nvSpPr>
        <p:spPr>
          <a:xfrm>
            <a:off x="3335125" y="120359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1823340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1343996" y="235572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423482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="" xmlns:a16="http://schemas.microsoft.com/office/drawing/2014/main" id="{E2D3238C-CC38-4EA9-848F-B8073443BA43}"/>
              </a:ext>
            </a:extLst>
          </p:cNvPr>
          <p:cNvSpPr/>
          <p:nvPr/>
        </p:nvSpPr>
        <p:spPr>
          <a:xfrm>
            <a:off x="3779912" y="1888738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1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134F2EDF-DF55-410C-B63E-254D82DF66FB}"/>
              </a:ext>
            </a:extLst>
          </p:cNvPr>
          <p:cNvSpPr/>
          <p:nvPr/>
        </p:nvSpPr>
        <p:spPr>
          <a:xfrm>
            <a:off x="4061766" y="2176770"/>
            <a:ext cx="288032" cy="28803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2</a:t>
            </a:r>
            <a:endParaRPr lang="ko-KR" altLang="en-US" sz="1600">
              <a:solidFill>
                <a:schemeClr val="tx2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="" xmlns:a16="http://schemas.microsoft.com/office/drawing/2014/main" id="{365E04FF-332D-448A-AE7C-B0C7F5BB229E}"/>
              </a:ext>
            </a:extLst>
          </p:cNvPr>
          <p:cNvGrpSpPr/>
          <p:nvPr/>
        </p:nvGrpSpPr>
        <p:grpSpPr>
          <a:xfrm>
            <a:off x="3923928" y="4011910"/>
            <a:ext cx="828091" cy="571462"/>
            <a:chOff x="4499992" y="4569920"/>
            <a:chExt cx="1045170" cy="571462"/>
          </a:xfrm>
        </p:grpSpPr>
        <p:cxnSp>
          <p:nvCxnSpPr>
            <p:cNvPr id="161" name="직선 화살표 연결선 160">
              <a:extLst>
                <a:ext uri="{FF2B5EF4-FFF2-40B4-BE49-F238E27FC236}">
                  <a16:creationId xmlns="" xmlns:a16="http://schemas.microsoft.com/office/drawing/2014/main" id="{3353C20F-317C-4897-9D26-E51FDE4CD3C6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4499992" y="4723809"/>
              <a:ext cx="43204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F569DF29-EBD8-4606-BED5-287D91FB85A1}"/>
                </a:ext>
              </a:extLst>
            </p:cNvPr>
            <p:cNvSpPr txBox="1"/>
            <p:nvPr/>
          </p:nvSpPr>
          <p:spPr>
            <a:xfrm>
              <a:off x="4932040" y="4569920"/>
              <a:ext cx="58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Read</a:t>
              </a:r>
              <a:endParaRPr lang="ko-KR" altLang="en-US" sz="1400" dirty="0"/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="" xmlns:a16="http://schemas.microsoft.com/office/drawing/2014/main" id="{E3342519-5CCB-40AA-81C2-C390DDF48A81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4499992" y="4987494"/>
              <a:ext cx="42275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092411D7-2EB1-421A-9BE1-7CBC71A2054A}"/>
                </a:ext>
              </a:extLst>
            </p:cNvPr>
            <p:cNvSpPr txBox="1"/>
            <p:nvPr/>
          </p:nvSpPr>
          <p:spPr>
            <a:xfrm>
              <a:off x="4922748" y="4833605"/>
              <a:ext cx="622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Write</a:t>
              </a:r>
              <a:endParaRPr lang="ko-KR" altLang="en-US" sz="1400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6B28761E-A6ED-418A-9384-3AEDDF0E8035}"/>
              </a:ext>
            </a:extLst>
          </p:cNvPr>
          <p:cNvCxnSpPr>
            <a:cxnSpLocks/>
          </p:cNvCxnSpPr>
          <p:nvPr/>
        </p:nvCxnSpPr>
        <p:spPr>
          <a:xfrm>
            <a:off x="2411760" y="1563638"/>
            <a:ext cx="2232248" cy="14015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3247278" y="1633713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2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88988" y="3776675"/>
            <a:ext cx="288032" cy="307639"/>
          </a:xfrm>
          <a:prstGeom prst="roundRect">
            <a:avLst>
              <a:gd name="adj" fmla="val 406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>
            <a:off x="1655676" y="1779662"/>
            <a:ext cx="324036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86485563-F321-4DD1-B7CE-81A35D2E3FE5}"/>
              </a:ext>
            </a:extLst>
          </p:cNvPr>
          <p:cNvCxnSpPr>
            <a:cxnSpLocks/>
          </p:cNvCxnSpPr>
          <p:nvPr/>
        </p:nvCxnSpPr>
        <p:spPr>
          <a:xfrm flipH="1" flipV="1">
            <a:off x="1971035" y="1779662"/>
            <a:ext cx="4041125" cy="142041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110AE48-F3F2-439B-ADE3-190898A23765}"/>
              </a:ext>
            </a:extLst>
          </p:cNvPr>
          <p:cNvSpPr/>
          <p:nvPr/>
        </p:nvSpPr>
        <p:spPr>
          <a:xfrm>
            <a:off x="2123728" y="199568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3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F245C1-92AD-4CF7-8116-948BE87AA5B6}"/>
              </a:ext>
            </a:extLst>
          </p:cNvPr>
          <p:cNvSpPr/>
          <p:nvPr/>
        </p:nvSpPr>
        <p:spPr>
          <a:xfrm>
            <a:off x="2555776" y="1745588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V="1">
            <a:off x="3491880" y="1545449"/>
            <a:ext cx="1152128" cy="10839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771800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 flipH="1">
            <a:off x="2981261" y="3003798"/>
            <a:ext cx="78571" cy="19628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2471068" y="293179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</a:rPr>
              <a:t>3</a:t>
            </a:r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3072532" y="30037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8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651870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6518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4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3449313" y="3507854"/>
            <a:ext cx="1887448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4184633" y="321982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7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72565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Replication : 3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651870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10421B65-D171-4EE8-A7C1-6F9B1A4DE11C}"/>
              </a:ext>
            </a:extLst>
          </p:cNvPr>
          <p:cNvCxnSpPr>
            <a:cxnSpLocks/>
          </p:cNvCxnSpPr>
          <p:nvPr/>
        </p:nvCxnSpPr>
        <p:spPr>
          <a:xfrm>
            <a:off x="6488889" y="3507854"/>
            <a:ext cx="180019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7238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59A2C3A-01C4-4EEC-B6C8-A026A244E886}"/>
              </a:ext>
            </a:extLst>
          </p:cNvPr>
          <p:cNvSpPr/>
          <p:nvPr/>
        </p:nvSpPr>
        <p:spPr>
          <a:xfrm>
            <a:off x="6434882" y="31804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</a:rPr>
              <a:t>6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YARN Architecture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3600E39-BA08-4E0B-B5FE-308568D4E97E}"/>
              </a:ext>
            </a:extLst>
          </p:cNvPr>
          <p:cNvGrpSpPr/>
          <p:nvPr/>
        </p:nvGrpSpPr>
        <p:grpSpPr>
          <a:xfrm>
            <a:off x="5580112" y="1059582"/>
            <a:ext cx="1597142" cy="1080120"/>
            <a:chOff x="2339752" y="2355726"/>
            <a:chExt cx="1885174" cy="1080120"/>
          </a:xfrm>
        </p:grpSpPr>
        <p:sp>
          <p:nvSpPr>
            <p:cNvPr id="4" name="모서리가 둥근 직사각형 18">
              <a:extLst>
                <a:ext uri="{FF2B5EF4-FFF2-40B4-BE49-F238E27FC236}">
                  <a16:creationId xmlns="" xmlns:a16="http://schemas.microsoft.com/office/drawing/2014/main" id="{90910971-3F87-488C-9CD0-4E04E8DEA3B0}"/>
                </a:ext>
              </a:extLst>
            </p:cNvPr>
            <p:cNvSpPr/>
            <p:nvPr/>
          </p:nvSpPr>
          <p:spPr>
            <a:xfrm>
              <a:off x="2339752" y="2355726"/>
              <a:ext cx="1885174" cy="1080120"/>
            </a:xfrm>
            <a:prstGeom prst="roundRect">
              <a:avLst>
                <a:gd name="adj" fmla="val 48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6" name="모서리가 둥근 직사각형 18">
              <a:extLst>
                <a:ext uri="{FF2B5EF4-FFF2-40B4-BE49-F238E27FC236}">
                  <a16:creationId xmlns="" xmlns:a16="http://schemas.microsoft.com/office/drawing/2014/main" id="{F5302ADF-D203-4131-A3B2-4F84C5314C62}"/>
                </a:ext>
              </a:extLst>
            </p:cNvPr>
            <p:cNvSpPr/>
            <p:nvPr/>
          </p:nvSpPr>
          <p:spPr>
            <a:xfrm>
              <a:off x="2490252" y="2715766"/>
              <a:ext cx="1584176" cy="576064"/>
            </a:xfrm>
            <a:prstGeom prst="roundRect">
              <a:avLst>
                <a:gd name="adj" fmla="val 994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Resource Manager</a:t>
              </a:r>
              <a:endParaRPr lang="ko-KR" altLang="en-US" sz="1400" dirty="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006BDA6-9444-4FFD-B5BD-EED6E274CFFA}"/>
              </a:ext>
            </a:extLst>
          </p:cNvPr>
          <p:cNvSpPr/>
          <p:nvPr/>
        </p:nvSpPr>
        <p:spPr>
          <a:xfrm>
            <a:off x="3923928" y="1419622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A86C010-2B27-4338-B55B-6A29AE919A29}"/>
              </a:ext>
            </a:extLst>
          </p:cNvPr>
          <p:cNvGrpSpPr/>
          <p:nvPr/>
        </p:nvGrpSpPr>
        <p:grpSpPr>
          <a:xfrm>
            <a:off x="5740640" y="2499742"/>
            <a:ext cx="1855696" cy="2232248"/>
            <a:chOff x="4588512" y="2715766"/>
            <a:chExt cx="1855696" cy="2232248"/>
          </a:xfrm>
        </p:grpSpPr>
        <p:sp>
          <p:nvSpPr>
            <p:cNvPr id="25" name="모서리가 둥근 직사각형 18">
              <a:extLst>
                <a:ext uri="{FF2B5EF4-FFF2-40B4-BE49-F238E27FC236}">
                  <a16:creationId xmlns="" xmlns:a16="http://schemas.microsoft.com/office/drawing/2014/main" id="{6AEE18CE-E129-4D51-AA94-179034642DC8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모서리가 둥근 직사각형 18">
              <a:extLst>
                <a:ext uri="{FF2B5EF4-FFF2-40B4-BE49-F238E27FC236}">
                  <a16:creationId xmlns="" xmlns:a16="http://schemas.microsoft.com/office/drawing/2014/main" id="{D48DB822-70CE-4692-84EA-0B6DB2416FC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464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2BEC81A8-29EC-4B48-BA5A-8B4A17017AFB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063B64BF-6FC2-4B18-B822-0D3C058F948F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BE38D30-A714-43C7-A232-EC5DC17B29CB}"/>
              </a:ext>
            </a:extLst>
          </p:cNvPr>
          <p:cNvGrpSpPr/>
          <p:nvPr/>
        </p:nvGrpSpPr>
        <p:grpSpPr>
          <a:xfrm>
            <a:off x="3678461" y="2499742"/>
            <a:ext cx="1855696" cy="2232248"/>
            <a:chOff x="4588512" y="2715766"/>
            <a:chExt cx="1855696" cy="2232248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="" xmlns:a16="http://schemas.microsoft.com/office/drawing/2014/main" id="{C82D4484-29CF-4C5C-94F6-3E611E578082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36" name="모서리가 둥근 직사각형 18">
              <a:extLst>
                <a:ext uri="{FF2B5EF4-FFF2-40B4-BE49-F238E27FC236}">
                  <a16:creationId xmlns="" xmlns:a16="http://schemas.microsoft.com/office/drawing/2014/main" id="{49DD9DEF-515F-4613-B0A2-804648D3051B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67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D329FBA2-B77D-4E7E-BF42-A15EA9A82853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 Master</a:t>
              </a:r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CB86B7F-4412-4AF3-B74B-6B6EF03CD3DA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41B3429-195D-4E8E-A031-AFDBF3481C8B}"/>
              </a:ext>
            </a:extLst>
          </p:cNvPr>
          <p:cNvGrpSpPr/>
          <p:nvPr/>
        </p:nvGrpSpPr>
        <p:grpSpPr>
          <a:xfrm>
            <a:off x="1619672" y="2499742"/>
            <a:ext cx="1855696" cy="2232248"/>
            <a:chOff x="4588512" y="2715766"/>
            <a:chExt cx="1855696" cy="2232248"/>
          </a:xfrm>
        </p:grpSpPr>
        <p:sp>
          <p:nvSpPr>
            <p:cNvPr id="40" name="모서리가 둥근 직사각형 18">
              <a:extLst>
                <a:ext uri="{FF2B5EF4-FFF2-40B4-BE49-F238E27FC236}">
                  <a16:creationId xmlns="" xmlns:a16="http://schemas.microsoft.com/office/drawing/2014/main" id="{8BCD1206-46E7-48C1-8D0E-79201C2239CB}"/>
                </a:ext>
              </a:extLst>
            </p:cNvPr>
            <p:cNvSpPr/>
            <p:nvPr/>
          </p:nvSpPr>
          <p:spPr>
            <a:xfrm>
              <a:off x="4588512" y="2715766"/>
              <a:ext cx="1855696" cy="2232248"/>
            </a:xfrm>
            <a:prstGeom prst="roundRect">
              <a:avLst>
                <a:gd name="adj" fmla="val 40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41" name="모서리가 둥근 직사각형 18">
              <a:extLst>
                <a:ext uri="{FF2B5EF4-FFF2-40B4-BE49-F238E27FC236}">
                  <a16:creationId xmlns="" xmlns:a16="http://schemas.microsoft.com/office/drawing/2014/main" id="{8385447B-8931-4CDC-A0D2-091BF7CB022F}"/>
                </a:ext>
              </a:extLst>
            </p:cNvPr>
            <p:cNvSpPr/>
            <p:nvPr/>
          </p:nvSpPr>
          <p:spPr>
            <a:xfrm>
              <a:off x="4716016" y="2830894"/>
              <a:ext cx="1584176" cy="400214"/>
            </a:xfrm>
            <a:prstGeom prst="roundRect">
              <a:avLst>
                <a:gd name="adj" fmla="val 125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Node Manager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1C4200D-7DB9-4A55-AAFB-2DA167EC27B7}"/>
                </a:ext>
              </a:extLst>
            </p:cNvPr>
            <p:cNvSpPr/>
            <p:nvPr/>
          </p:nvSpPr>
          <p:spPr>
            <a:xfrm>
              <a:off x="4716016" y="3363838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4DD7207F-BE20-4232-B346-EA201B5A8D78}"/>
                </a:ext>
              </a:extLst>
            </p:cNvPr>
            <p:cNvSpPr/>
            <p:nvPr/>
          </p:nvSpPr>
          <p:spPr>
            <a:xfrm>
              <a:off x="4716016" y="4011910"/>
              <a:ext cx="158417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Container</a:t>
              </a:r>
              <a:endParaRPr lang="ko-KR" altLang="en-US" sz="140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63CD95EA-9302-411A-9FCB-C8FDCBFA495D}"/>
              </a:ext>
            </a:extLst>
          </p:cNvPr>
          <p:cNvCxnSpPr>
            <a:cxnSpLocks/>
            <a:stCxn id="41" idx="0"/>
            <a:endCxn id="6" idx="2"/>
          </p:cNvCxnSpPr>
          <p:nvPr/>
        </p:nvCxnSpPr>
        <p:spPr>
          <a:xfrm flipV="1">
            <a:off x="2539264" y="1995686"/>
            <a:ext cx="3839420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A9100779-8D7F-447C-B48B-26391BE18849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flipV="1">
            <a:off x="4598053" y="1995686"/>
            <a:ext cx="1780631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3933F28B-AC51-417E-BC5B-2AD39C7EFC81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6378684" y="1995686"/>
            <a:ext cx="281548" cy="61918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6AA93637-C65C-4B5A-8B53-8E544BBE6A7F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>
            <a:off x="3331352" y="3435846"/>
            <a:ext cx="47461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3A100D49-C29F-4AB6-B28A-334EF96F16AF}"/>
              </a:ext>
            </a:extLst>
          </p:cNvPr>
          <p:cNvCxnSpPr>
            <a:cxnSpLocks/>
            <a:stCxn id="43" idx="6"/>
            <a:endCxn id="37" idx="2"/>
          </p:cNvCxnSpPr>
          <p:nvPr/>
        </p:nvCxnSpPr>
        <p:spPr>
          <a:xfrm flipV="1">
            <a:off x="3331352" y="3435846"/>
            <a:ext cx="474613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4DEC1018-A708-4DC7-B2AD-00ABDB42B1D6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5390141" y="4083918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95CA74B-6E12-4088-BBAC-31A825D66510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>
            <a:off x="5390141" y="3435846"/>
            <a:ext cx="47800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F057480-7171-4B87-B299-002A985D1F30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4598053" y="1995686"/>
            <a:ext cx="1780631" cy="11521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3F847CB0-C800-488D-9A1C-5C275B3B32E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6378684" y="1995686"/>
            <a:ext cx="281548" cy="18002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E79A9E3-D35C-4D13-9C35-D56D0A88D17F}"/>
              </a:ext>
            </a:extLst>
          </p:cNvPr>
          <p:cNvCxnSpPr>
            <a:cxnSpLocks/>
            <a:stCxn id="30" idx="6"/>
            <a:endCxn id="6" idx="1"/>
          </p:cNvCxnSpPr>
          <p:nvPr/>
        </p:nvCxnSpPr>
        <p:spPr>
          <a:xfrm>
            <a:off x="5292080" y="1707654"/>
            <a:ext cx="41553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B2F6CFF1-DF54-4F02-88FB-F2B7EAF8E248}"/>
              </a:ext>
            </a:extLst>
          </p:cNvPr>
          <p:cNvGrpSpPr/>
          <p:nvPr/>
        </p:nvGrpSpPr>
        <p:grpSpPr>
          <a:xfrm>
            <a:off x="1691680" y="987574"/>
            <a:ext cx="2088232" cy="1231410"/>
            <a:chOff x="1187624" y="987574"/>
            <a:chExt cx="2088232" cy="1231410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FEDAA768-BFC9-4E6D-9A55-597FD6687A4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1187624" y="1141463"/>
              <a:ext cx="36004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8C76C99-553F-4622-9C6A-7756B2CFA84F}"/>
                </a:ext>
              </a:extLst>
            </p:cNvPr>
            <p:cNvSpPr txBox="1"/>
            <p:nvPr/>
          </p:nvSpPr>
          <p:spPr>
            <a:xfrm>
              <a:off x="1547664" y="98757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Job Submission</a:t>
              </a:r>
              <a:endParaRPr lang="ko-KR" altLang="en-US" sz="140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="" xmlns:a16="http://schemas.microsoft.com/office/drawing/2014/main" id="{BCF7F299-0FD2-4EDF-891C-D717BDED0371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1187624" y="1450737"/>
              <a:ext cx="36004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2AEA4195-EC52-4EB4-BC56-00DCD87AC0CA}"/>
                </a:ext>
              </a:extLst>
            </p:cNvPr>
            <p:cNvSpPr txBox="1"/>
            <p:nvPr/>
          </p:nvSpPr>
          <p:spPr>
            <a:xfrm>
              <a:off x="1547664" y="129684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MapReduce Status</a:t>
              </a:r>
              <a:endParaRPr lang="ko-KR" altLang="en-US" sz="140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="" xmlns:a16="http://schemas.microsoft.com/office/drawing/2014/main" id="{DB4483B7-6B6E-4872-82B2-9F46BC8C4410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187624" y="1755822"/>
              <a:ext cx="36004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48ABFB1-B00A-4E38-8BD4-CD95ECE0BA7A}"/>
                </a:ext>
              </a:extLst>
            </p:cNvPr>
            <p:cNvSpPr txBox="1"/>
            <p:nvPr/>
          </p:nvSpPr>
          <p:spPr>
            <a:xfrm>
              <a:off x="1547664" y="1601933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Node Status</a:t>
              </a:r>
              <a:endParaRPr lang="ko-KR" altLang="en-US" sz="140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DBE2957A-8326-4EB5-88A9-1B4699318030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1187624" y="2065096"/>
              <a:ext cx="36004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1BA5C7E-8007-4B30-8EFA-359BE83561CF}"/>
                </a:ext>
              </a:extLst>
            </p:cNvPr>
            <p:cNvSpPr txBox="1"/>
            <p:nvPr/>
          </p:nvSpPr>
          <p:spPr>
            <a:xfrm>
              <a:off x="1547664" y="191120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Resource Request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72402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45755</TotalTime>
  <Words>125</Words>
  <Application>Microsoft Office PowerPoint</Application>
  <PresentationFormat>화면 슬라이드 쇼(16:9)</PresentationFormat>
  <Paragraphs>65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Hadoop</vt:lpstr>
      <vt:lpstr>HDFS Architecture</vt:lpstr>
      <vt:lpstr>YARN Architecture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5908</cp:revision>
  <dcterms:created xsi:type="dcterms:W3CDTF">2006-10-05T04:04:58Z</dcterms:created>
  <dcterms:modified xsi:type="dcterms:W3CDTF">2018-09-27T12:38:24Z</dcterms:modified>
</cp:coreProperties>
</file>