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24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8876" autoAdjust="0"/>
  </p:normalViewPr>
  <p:slideViewPr>
    <p:cSldViewPr>
      <p:cViewPr varScale="1">
        <p:scale>
          <a:sx n="134" d="100"/>
          <a:sy n="134" d="100"/>
        </p:scale>
        <p:origin x="2922" y="13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D0CAB2-157B-4176-BCFC-2FBBA3D762B1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16DDED8-0159-4FBD-80E5-7DEE6513FC4E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1</a:t>
          </a:r>
          <a:endParaRPr lang="ko-KR" altLang="en-US" sz="1400">
            <a:solidFill>
              <a:schemeClr val="tx2"/>
            </a:solidFill>
          </a:endParaRPr>
        </a:p>
      </dgm:t>
    </dgm:pt>
    <dgm:pt modelId="{716595D3-0C92-48BD-B94F-60E59D2070CA}" type="par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BE71272E-DF10-41D5-B1A8-D50AE65ECE9E}" type="sib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9113DB8F-061E-4657-9025-80682929C5A4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2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1</a:t>
          </a:r>
          <a:endParaRPr lang="ko-KR" altLang="en-US" sz="1400">
            <a:solidFill>
              <a:schemeClr val="accent2"/>
            </a:solidFill>
          </a:endParaRPr>
        </a:p>
      </dgm:t>
    </dgm:pt>
    <dgm:pt modelId="{E27D4E76-D04B-44EA-B806-FC0C1850B0A6}" type="par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47B81702-40BF-472F-AB96-8A6AC4E4B747}" type="sib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64B6A55F-52BD-495B-9062-55F89442B30C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3</a:t>
          </a:r>
          <a:endParaRPr lang="ko-KR" altLang="en-US" sz="1400">
            <a:solidFill>
              <a:schemeClr val="tx2"/>
            </a:solidFill>
          </a:endParaRPr>
        </a:p>
      </dgm:t>
    </dgm:pt>
    <dgm:pt modelId="{5C9B1C13-6B3B-46BF-8C85-14CF6E00261C}" type="parTrans" cxnId="{21FE7AC5-169F-44FE-A7E2-687FEF7D3A39}">
      <dgm:prSet/>
      <dgm:spPr/>
      <dgm:t>
        <a:bodyPr/>
        <a:lstStyle/>
        <a:p>
          <a:pPr latinLnBrk="1"/>
          <a:endParaRPr lang="ko-KR" altLang="en-US" sz="1100"/>
        </a:p>
      </dgm:t>
    </dgm:pt>
    <dgm:pt modelId="{76ED0D19-E510-41F6-ADBC-EF896D462AAA}" type="sibTrans" cxnId="{21FE7AC5-169F-44FE-A7E2-687FEF7D3A39}">
      <dgm:prSet/>
      <dgm:spPr/>
      <dgm:t>
        <a:bodyPr/>
        <a:lstStyle/>
        <a:p>
          <a:pPr latinLnBrk="1"/>
          <a:endParaRPr lang="ko-KR" altLang="en-US" sz="1100"/>
        </a:p>
      </dgm:t>
    </dgm:pt>
    <dgm:pt modelId="{1CF4908B-4AA2-40FB-A010-708639DA9067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7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2</a:t>
          </a:r>
          <a:endParaRPr lang="ko-KR" altLang="en-US" sz="1400">
            <a:solidFill>
              <a:schemeClr val="accent3"/>
            </a:solidFill>
          </a:endParaRPr>
        </a:p>
      </dgm:t>
    </dgm:pt>
    <dgm:pt modelId="{169961A7-FDAE-498E-86AE-CCFC5D8998BD}" type="parTrans" cxnId="{56D733A4-A91D-457D-A53B-D79925EC0A4A}">
      <dgm:prSet/>
      <dgm:spPr/>
      <dgm:t>
        <a:bodyPr/>
        <a:lstStyle/>
        <a:p>
          <a:pPr latinLnBrk="1"/>
          <a:endParaRPr lang="ko-KR" altLang="en-US" sz="1100"/>
        </a:p>
      </dgm:t>
    </dgm:pt>
    <dgm:pt modelId="{67E29B22-3E4A-4853-B864-2F1CBB3C005D}" type="sibTrans" cxnId="{56D733A4-A91D-457D-A53B-D79925EC0A4A}">
      <dgm:prSet/>
      <dgm:spPr/>
      <dgm:t>
        <a:bodyPr/>
        <a:lstStyle/>
        <a:p>
          <a:pPr latinLnBrk="1"/>
          <a:endParaRPr lang="ko-KR" altLang="en-US" sz="1100"/>
        </a:p>
      </dgm:t>
    </dgm:pt>
    <dgm:pt modelId="{01CD5A6D-5886-4D1A-BD8D-DAF97A694EAF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5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5</a:t>
          </a:r>
          <a:endParaRPr lang="ko-KR" altLang="en-US" sz="1400">
            <a:solidFill>
              <a:schemeClr val="accent2"/>
            </a:solidFill>
          </a:endParaRPr>
        </a:p>
      </dgm:t>
    </dgm:pt>
    <dgm:pt modelId="{142E2EE6-8AD2-4AB9-841B-B1826D46351A}" type="par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8BACB6AC-502C-45BD-B6F0-2E4BAC022EC3}" type="sib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13278C24-D517-46E3-A80C-544A47DF8FD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6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6</a:t>
          </a:r>
          <a:endParaRPr lang="ko-KR" altLang="en-US" sz="1400">
            <a:solidFill>
              <a:schemeClr val="accent2"/>
            </a:solidFill>
          </a:endParaRPr>
        </a:p>
      </dgm:t>
    </dgm:pt>
    <dgm:pt modelId="{6B322DE4-CF72-4CE0-853B-1907FE8E4E91}" type="par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318C091E-3AB0-49F5-8924-ABD0C6BDDD14}" type="sib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7500F060-964C-43FE-97C6-2112F135571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8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5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6"/>
              </a:solidFill>
            </a:rPr>
            <a:t>1</a:t>
          </a:r>
          <a:endParaRPr lang="ko-KR" altLang="en-US" sz="1400">
            <a:solidFill>
              <a:schemeClr val="accent6"/>
            </a:solidFill>
          </a:endParaRPr>
        </a:p>
      </dgm:t>
    </dgm:pt>
    <dgm:pt modelId="{0E63C75E-3BB9-43D2-AF80-02C272ECA11E}" type="par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10F352D4-86F7-4CC3-AA31-95571F691B4D}" type="sib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1F75D6B3-1736-467B-ADFC-2E035CAB7949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9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6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6"/>
              </a:solidFill>
            </a:rPr>
            <a:t>2</a:t>
          </a:r>
          <a:endParaRPr lang="ko-KR" altLang="en-US" sz="1400">
            <a:solidFill>
              <a:schemeClr val="accent6"/>
            </a:solidFill>
          </a:endParaRPr>
        </a:p>
      </dgm:t>
    </dgm:pt>
    <dgm:pt modelId="{6CDEDAEB-224D-4518-92C9-87B172708FE9}" type="parTrans" cxnId="{E1612E5A-1572-4EA3-B160-23EC8B85AF1D}">
      <dgm:prSet/>
      <dgm:spPr/>
      <dgm:t>
        <a:bodyPr/>
        <a:lstStyle/>
        <a:p>
          <a:pPr latinLnBrk="1"/>
          <a:endParaRPr lang="ko-KR" altLang="en-US" sz="1100"/>
        </a:p>
      </dgm:t>
    </dgm:pt>
    <dgm:pt modelId="{5AE1E768-3B21-4970-8525-C332CC9DA1E3}" type="sibTrans" cxnId="{E1612E5A-1572-4EA3-B160-23EC8B85AF1D}">
      <dgm:prSet/>
      <dgm:spPr/>
      <dgm:t>
        <a:bodyPr/>
        <a:lstStyle/>
        <a:p>
          <a:pPr latinLnBrk="1"/>
          <a:endParaRPr lang="ko-KR" altLang="en-US" sz="1100"/>
        </a:p>
      </dgm:t>
    </dgm:pt>
    <dgm:pt modelId="{F0361E8B-9037-412D-98C8-6C6200F37606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10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7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6"/>
              </a:solidFill>
            </a:rPr>
            <a:t>3</a:t>
          </a:r>
          <a:endParaRPr lang="ko-KR" altLang="en-US" sz="1400">
            <a:solidFill>
              <a:schemeClr val="accent6"/>
            </a:solidFill>
          </a:endParaRPr>
        </a:p>
      </dgm:t>
    </dgm:pt>
    <dgm:pt modelId="{6BFB2793-8E47-4116-A996-5A2682D86B5D}" type="parTrans" cxnId="{C45C9C3B-827E-4D52-8197-85DE6D721429}">
      <dgm:prSet/>
      <dgm:spPr/>
      <dgm:t>
        <a:bodyPr/>
        <a:lstStyle/>
        <a:p>
          <a:pPr latinLnBrk="1"/>
          <a:endParaRPr lang="ko-KR" altLang="en-US" sz="1100"/>
        </a:p>
      </dgm:t>
    </dgm:pt>
    <dgm:pt modelId="{E7D90D52-C1C8-4454-B9D9-0E979F93D238}" type="sibTrans" cxnId="{C45C9C3B-827E-4D52-8197-85DE6D721429}">
      <dgm:prSet/>
      <dgm:spPr/>
      <dgm:t>
        <a:bodyPr/>
        <a:lstStyle/>
        <a:p>
          <a:pPr latinLnBrk="1"/>
          <a:endParaRPr lang="ko-KR" altLang="en-US" sz="1100"/>
        </a:p>
      </dgm:t>
    </dgm:pt>
    <dgm:pt modelId="{2877ECE4-DEA7-4304-AFE2-E98D924080C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4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1</a:t>
          </a:r>
          <a:endParaRPr lang="ko-KR" altLang="en-US" sz="1400">
            <a:solidFill>
              <a:schemeClr val="accent3"/>
            </a:solidFill>
          </a:endParaRPr>
        </a:p>
      </dgm:t>
    </dgm:pt>
    <dgm:pt modelId="{6EF05690-C8E8-4406-8444-743C199F56BC}" type="par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01783217-425C-490B-A55A-A07A5A6888C2}" type="sib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8D7B0A8E-724F-4ED4-B60B-CB018C6C9AA4}" type="pres">
      <dgm:prSet presAssocID="{DFD0CAB2-157B-4176-BCFC-2FBBA3D762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D04B3C-2ECF-49A4-B976-DAFC86CA8BCA}" type="pres">
      <dgm:prSet presAssocID="{DFD0CAB2-157B-4176-BCFC-2FBBA3D762B1}" presName="hierFlow" presStyleCnt="0"/>
      <dgm:spPr/>
    </dgm:pt>
    <dgm:pt modelId="{9D998A7C-161A-433A-B921-D3F99022E01E}" type="pres">
      <dgm:prSet presAssocID="{DFD0CAB2-157B-4176-BCFC-2FBBA3D762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EBBCC0-2EB4-4542-8123-0257C27CDA7D}" type="pres">
      <dgm:prSet presAssocID="{816DDED8-0159-4FBD-80E5-7DEE6513FC4E}" presName="Name14" presStyleCnt="0"/>
      <dgm:spPr/>
    </dgm:pt>
    <dgm:pt modelId="{2013A1B7-FA65-48E2-AD42-8E40B1FA7D33}" type="pres">
      <dgm:prSet presAssocID="{816DDED8-0159-4FBD-80E5-7DEE6513FC4E}" presName="level1Shape" presStyleLbl="node0" presStyleIdx="0" presStyleCnt="1" custScaleY="65741">
        <dgm:presLayoutVars>
          <dgm:chPref val="3"/>
        </dgm:presLayoutVars>
      </dgm:prSet>
      <dgm:spPr/>
    </dgm:pt>
    <dgm:pt modelId="{FCB945E5-5DBC-4D20-ADFA-2D11232B10BA}" type="pres">
      <dgm:prSet presAssocID="{816DDED8-0159-4FBD-80E5-7DEE6513FC4E}" presName="hierChild2" presStyleCnt="0"/>
      <dgm:spPr/>
    </dgm:pt>
    <dgm:pt modelId="{5FD6F33C-560E-4CAD-B5A1-2A4FD41C4CB4}" type="pres">
      <dgm:prSet presAssocID="{E27D4E76-D04B-44EA-B806-FC0C1850B0A6}" presName="Name19" presStyleLbl="parChTrans1D2" presStyleIdx="0" presStyleCnt="3"/>
      <dgm:spPr/>
    </dgm:pt>
    <dgm:pt modelId="{A9D4378B-78B1-4848-A8BE-B42B83B42055}" type="pres">
      <dgm:prSet presAssocID="{9113DB8F-061E-4657-9025-80682929C5A4}" presName="Name21" presStyleCnt="0"/>
      <dgm:spPr/>
    </dgm:pt>
    <dgm:pt modelId="{54009E27-826B-4F8C-8850-62614D56D803}" type="pres">
      <dgm:prSet presAssocID="{9113DB8F-061E-4657-9025-80682929C5A4}" presName="level2Shape" presStyleLbl="node2" presStyleIdx="0" presStyleCnt="3" custScaleY="65741"/>
      <dgm:spPr/>
    </dgm:pt>
    <dgm:pt modelId="{16B6CD83-1620-470C-B84E-F0DF09B9B077}" type="pres">
      <dgm:prSet presAssocID="{9113DB8F-061E-4657-9025-80682929C5A4}" presName="hierChild3" presStyleCnt="0"/>
      <dgm:spPr/>
    </dgm:pt>
    <dgm:pt modelId="{5B4B4C1C-DDB0-45F3-862A-173218B11B86}" type="pres">
      <dgm:prSet presAssocID="{142E2EE6-8AD2-4AB9-841B-B1826D46351A}" presName="Name19" presStyleLbl="parChTrans1D3" presStyleIdx="0" presStyleCnt="4"/>
      <dgm:spPr/>
    </dgm:pt>
    <dgm:pt modelId="{997E2772-7F52-4E9F-9668-49C2DB8BF758}" type="pres">
      <dgm:prSet presAssocID="{01CD5A6D-5886-4D1A-BD8D-DAF97A694EAF}" presName="Name21" presStyleCnt="0"/>
      <dgm:spPr/>
    </dgm:pt>
    <dgm:pt modelId="{CCC33332-F693-40CB-8E4C-5613E0CF1F2E}" type="pres">
      <dgm:prSet presAssocID="{01CD5A6D-5886-4D1A-BD8D-DAF97A694EAF}" presName="level2Shape" presStyleLbl="node3" presStyleIdx="0" presStyleCnt="4" custScaleY="65741"/>
      <dgm:spPr/>
    </dgm:pt>
    <dgm:pt modelId="{0F2FF98E-7CF8-42D7-AB64-1354286C3D16}" type="pres">
      <dgm:prSet presAssocID="{01CD5A6D-5886-4D1A-BD8D-DAF97A694EAF}" presName="hierChild3" presStyleCnt="0"/>
      <dgm:spPr/>
    </dgm:pt>
    <dgm:pt modelId="{C3867941-32AC-48B9-908F-0E9F055C7B76}" type="pres">
      <dgm:prSet presAssocID="{6B322DE4-CF72-4CE0-853B-1907FE8E4E91}" presName="Name19" presStyleLbl="parChTrans1D3" presStyleIdx="1" presStyleCnt="4"/>
      <dgm:spPr/>
    </dgm:pt>
    <dgm:pt modelId="{039A052F-9BDD-45D9-A08F-BE580F47A16C}" type="pres">
      <dgm:prSet presAssocID="{13278C24-D517-46E3-A80C-544A47DF8FD5}" presName="Name21" presStyleCnt="0"/>
      <dgm:spPr/>
    </dgm:pt>
    <dgm:pt modelId="{A1436DF5-CB73-42FE-A6F5-6C546887899F}" type="pres">
      <dgm:prSet presAssocID="{13278C24-D517-46E3-A80C-544A47DF8FD5}" presName="level2Shape" presStyleLbl="node3" presStyleIdx="1" presStyleCnt="4" custScaleY="65741"/>
      <dgm:spPr/>
    </dgm:pt>
    <dgm:pt modelId="{64DD61A7-0A19-44BB-8AD9-C59FC7FFD205}" type="pres">
      <dgm:prSet presAssocID="{13278C24-D517-46E3-A80C-544A47DF8FD5}" presName="hierChild3" presStyleCnt="0"/>
      <dgm:spPr/>
    </dgm:pt>
    <dgm:pt modelId="{99D97351-59C9-4CB8-BDF6-CD46BC82C522}" type="pres">
      <dgm:prSet presAssocID="{5C9B1C13-6B3B-46BF-8C85-14CF6E00261C}" presName="Name19" presStyleLbl="parChTrans1D2" presStyleIdx="1" presStyleCnt="3"/>
      <dgm:spPr/>
    </dgm:pt>
    <dgm:pt modelId="{5AFD3F87-DBFD-4FAC-8E45-DDDB2BED1847}" type="pres">
      <dgm:prSet presAssocID="{64B6A55F-52BD-495B-9062-55F89442B30C}" presName="Name21" presStyleCnt="0"/>
      <dgm:spPr/>
    </dgm:pt>
    <dgm:pt modelId="{BF539B6A-C903-4C2F-A130-620A3266925C}" type="pres">
      <dgm:prSet presAssocID="{64B6A55F-52BD-495B-9062-55F89442B30C}" presName="level2Shape" presStyleLbl="node2" presStyleIdx="1" presStyleCnt="3" custScaleY="65741"/>
      <dgm:spPr/>
    </dgm:pt>
    <dgm:pt modelId="{41A0BC4A-1D48-45BF-A855-413CD30C4A41}" type="pres">
      <dgm:prSet presAssocID="{64B6A55F-52BD-495B-9062-55F89442B30C}" presName="hierChild3" presStyleCnt="0"/>
      <dgm:spPr/>
    </dgm:pt>
    <dgm:pt modelId="{19688A33-068A-454C-938D-92D69A8AA5B1}" type="pres">
      <dgm:prSet presAssocID="{6EF05690-C8E8-4406-8444-743C199F56BC}" presName="Name19" presStyleLbl="parChTrans1D2" presStyleIdx="2" presStyleCnt="3"/>
      <dgm:spPr/>
    </dgm:pt>
    <dgm:pt modelId="{3355C564-B189-4C8D-9CE6-4E85BBE3A176}" type="pres">
      <dgm:prSet presAssocID="{2877ECE4-DEA7-4304-AFE2-E98D924080C5}" presName="Name21" presStyleCnt="0"/>
      <dgm:spPr/>
    </dgm:pt>
    <dgm:pt modelId="{046611DC-08B4-43B1-84AC-0889CCDA61E2}" type="pres">
      <dgm:prSet presAssocID="{2877ECE4-DEA7-4304-AFE2-E98D924080C5}" presName="level2Shape" presStyleLbl="node2" presStyleIdx="2" presStyleCnt="3" custScaleY="65741"/>
      <dgm:spPr/>
    </dgm:pt>
    <dgm:pt modelId="{1E907BB7-D058-4187-988A-25898A1EA34B}" type="pres">
      <dgm:prSet presAssocID="{2877ECE4-DEA7-4304-AFE2-E98D924080C5}" presName="hierChild3" presStyleCnt="0"/>
      <dgm:spPr/>
    </dgm:pt>
    <dgm:pt modelId="{8DB10EF7-05A9-44FB-9D46-D10C0595D143}" type="pres">
      <dgm:prSet presAssocID="{169961A7-FDAE-498E-86AE-CCFC5D8998BD}" presName="Name19" presStyleLbl="parChTrans1D3" presStyleIdx="2" presStyleCnt="4"/>
      <dgm:spPr/>
    </dgm:pt>
    <dgm:pt modelId="{16EC0542-1F64-420B-8AB4-8DB1D2AFEE7D}" type="pres">
      <dgm:prSet presAssocID="{1CF4908B-4AA2-40FB-A010-708639DA9067}" presName="Name21" presStyleCnt="0"/>
      <dgm:spPr/>
    </dgm:pt>
    <dgm:pt modelId="{ABF569CF-E017-4990-BADD-D0A086B02235}" type="pres">
      <dgm:prSet presAssocID="{1CF4908B-4AA2-40FB-A010-708639DA9067}" presName="level2Shape" presStyleLbl="node3" presStyleIdx="2" presStyleCnt="4" custScaleY="65741"/>
      <dgm:spPr/>
    </dgm:pt>
    <dgm:pt modelId="{744C002C-18C1-45C7-A686-F5D8D894D5D2}" type="pres">
      <dgm:prSet presAssocID="{1CF4908B-4AA2-40FB-A010-708639DA9067}" presName="hierChild3" presStyleCnt="0"/>
      <dgm:spPr/>
    </dgm:pt>
    <dgm:pt modelId="{7BA87A94-5498-40B1-89C8-3A76AF8C9E86}" type="pres">
      <dgm:prSet presAssocID="{0E63C75E-3BB9-43D2-AF80-02C272ECA11E}" presName="Name19" presStyleLbl="parChTrans1D3" presStyleIdx="3" presStyleCnt="4"/>
      <dgm:spPr/>
    </dgm:pt>
    <dgm:pt modelId="{ABDC8F87-418B-4D07-9CE2-016DC05FF7F9}" type="pres">
      <dgm:prSet presAssocID="{7500F060-964C-43FE-97C6-2112F1355715}" presName="Name21" presStyleCnt="0"/>
      <dgm:spPr/>
    </dgm:pt>
    <dgm:pt modelId="{1CD8FA4B-4AF8-44D8-9240-F85A4010455D}" type="pres">
      <dgm:prSet presAssocID="{7500F060-964C-43FE-97C6-2112F1355715}" presName="level2Shape" presStyleLbl="node3" presStyleIdx="3" presStyleCnt="4" custScaleY="65741"/>
      <dgm:spPr/>
    </dgm:pt>
    <dgm:pt modelId="{1F5F66E4-5DBF-42F2-94B6-10300BBA0E26}" type="pres">
      <dgm:prSet presAssocID="{7500F060-964C-43FE-97C6-2112F1355715}" presName="hierChild3" presStyleCnt="0"/>
      <dgm:spPr/>
    </dgm:pt>
    <dgm:pt modelId="{C147F960-799E-4D3E-8972-51704177D7BB}" type="pres">
      <dgm:prSet presAssocID="{6CDEDAEB-224D-4518-92C9-87B172708FE9}" presName="Name19" presStyleLbl="parChTrans1D4" presStyleIdx="0" presStyleCnt="2"/>
      <dgm:spPr/>
    </dgm:pt>
    <dgm:pt modelId="{45A544C8-857C-49CD-8BDF-4A0BC5883003}" type="pres">
      <dgm:prSet presAssocID="{1F75D6B3-1736-467B-ADFC-2E035CAB7949}" presName="Name21" presStyleCnt="0"/>
      <dgm:spPr/>
    </dgm:pt>
    <dgm:pt modelId="{9167913F-7EA4-4520-9EA9-29C5E77223E8}" type="pres">
      <dgm:prSet presAssocID="{1F75D6B3-1736-467B-ADFC-2E035CAB7949}" presName="level2Shape" presStyleLbl="node4" presStyleIdx="0" presStyleCnt="2" custScaleY="65741"/>
      <dgm:spPr/>
    </dgm:pt>
    <dgm:pt modelId="{D534A1E5-566C-4464-B665-B1338CAED943}" type="pres">
      <dgm:prSet presAssocID="{1F75D6B3-1736-467B-ADFC-2E035CAB7949}" presName="hierChild3" presStyleCnt="0"/>
      <dgm:spPr/>
    </dgm:pt>
    <dgm:pt modelId="{D7B50342-A8DB-4E3B-BA5E-25FBE522F6C5}" type="pres">
      <dgm:prSet presAssocID="{6BFB2793-8E47-4116-A996-5A2682D86B5D}" presName="Name19" presStyleLbl="parChTrans1D4" presStyleIdx="1" presStyleCnt="2"/>
      <dgm:spPr/>
    </dgm:pt>
    <dgm:pt modelId="{E287ABC9-54DD-41FD-849D-24CD6E680638}" type="pres">
      <dgm:prSet presAssocID="{F0361E8B-9037-412D-98C8-6C6200F37606}" presName="Name21" presStyleCnt="0"/>
      <dgm:spPr/>
    </dgm:pt>
    <dgm:pt modelId="{09321B55-5C54-4395-A776-7C56F08B0444}" type="pres">
      <dgm:prSet presAssocID="{F0361E8B-9037-412D-98C8-6C6200F37606}" presName="level2Shape" presStyleLbl="node4" presStyleIdx="1" presStyleCnt="2" custScaleY="65741"/>
      <dgm:spPr/>
    </dgm:pt>
    <dgm:pt modelId="{6819307C-79EF-4903-A2BD-69C8803F0AB3}" type="pres">
      <dgm:prSet presAssocID="{F0361E8B-9037-412D-98C8-6C6200F37606}" presName="hierChild3" presStyleCnt="0"/>
      <dgm:spPr/>
    </dgm:pt>
    <dgm:pt modelId="{C4048EAC-8713-423B-9A8A-BD2BB8CE73B8}" type="pres">
      <dgm:prSet presAssocID="{DFD0CAB2-157B-4176-BCFC-2FBBA3D762B1}" presName="bgShapesFlow" presStyleCnt="0"/>
      <dgm:spPr/>
    </dgm:pt>
  </dgm:ptLst>
  <dgm:cxnLst>
    <dgm:cxn modelId="{80EC6602-AEB1-46C3-A77F-0FE0F3638958}" srcId="{2877ECE4-DEA7-4304-AFE2-E98D924080C5}" destId="{7500F060-964C-43FE-97C6-2112F1355715}" srcOrd="1" destOrd="0" parTransId="{0E63C75E-3BB9-43D2-AF80-02C272ECA11E}" sibTransId="{10F352D4-86F7-4CC3-AA31-95571F691B4D}"/>
    <dgm:cxn modelId="{A3F9C307-DD43-4EDB-B12D-2ED62EEEB15C}" srcId="{816DDED8-0159-4FBD-80E5-7DEE6513FC4E}" destId="{9113DB8F-061E-4657-9025-80682929C5A4}" srcOrd="0" destOrd="0" parTransId="{E27D4E76-D04B-44EA-B806-FC0C1850B0A6}" sibTransId="{47B81702-40BF-472F-AB96-8A6AC4E4B747}"/>
    <dgm:cxn modelId="{8D0A920C-BF0C-49A9-A146-99CE872CB607}" type="presOf" srcId="{F0361E8B-9037-412D-98C8-6C6200F37606}" destId="{09321B55-5C54-4395-A776-7C56F08B0444}" srcOrd="0" destOrd="0" presId="urn:microsoft.com/office/officeart/2005/8/layout/hierarchy6"/>
    <dgm:cxn modelId="{804AEB11-FDB4-406B-91ED-0CBCE09E8517}" type="presOf" srcId="{6B322DE4-CF72-4CE0-853B-1907FE8E4E91}" destId="{C3867941-32AC-48B9-908F-0E9F055C7B76}" srcOrd="0" destOrd="0" presId="urn:microsoft.com/office/officeart/2005/8/layout/hierarchy6"/>
    <dgm:cxn modelId="{565AAA24-2FB1-4473-9FB7-DEE2045EA266}" type="presOf" srcId="{6EF05690-C8E8-4406-8444-743C199F56BC}" destId="{19688A33-068A-454C-938D-92D69A8AA5B1}" srcOrd="0" destOrd="0" presId="urn:microsoft.com/office/officeart/2005/8/layout/hierarchy6"/>
    <dgm:cxn modelId="{FE7BDE24-FB49-402E-91DC-246D34221F88}" type="presOf" srcId="{DFD0CAB2-157B-4176-BCFC-2FBBA3D762B1}" destId="{8D7B0A8E-724F-4ED4-B60B-CB018C6C9AA4}" srcOrd="0" destOrd="0" presId="urn:microsoft.com/office/officeart/2005/8/layout/hierarchy6"/>
    <dgm:cxn modelId="{1AA82E2B-4AE4-4F01-AECC-2ADB49170F1C}" type="presOf" srcId="{5C9B1C13-6B3B-46BF-8C85-14CF6E00261C}" destId="{99D97351-59C9-4CB8-BDF6-CD46BC82C522}" srcOrd="0" destOrd="0" presId="urn:microsoft.com/office/officeart/2005/8/layout/hierarchy6"/>
    <dgm:cxn modelId="{C45C9C3B-827E-4D52-8197-85DE6D721429}" srcId="{7500F060-964C-43FE-97C6-2112F1355715}" destId="{F0361E8B-9037-412D-98C8-6C6200F37606}" srcOrd="1" destOrd="0" parTransId="{6BFB2793-8E47-4116-A996-5A2682D86B5D}" sibTransId="{E7D90D52-C1C8-4454-B9D9-0E979F93D238}"/>
    <dgm:cxn modelId="{F4D1A464-2C12-4E1C-B133-EE55442643D6}" type="presOf" srcId="{64B6A55F-52BD-495B-9062-55F89442B30C}" destId="{BF539B6A-C903-4C2F-A130-620A3266925C}" srcOrd="0" destOrd="0" presId="urn:microsoft.com/office/officeart/2005/8/layout/hierarchy6"/>
    <dgm:cxn modelId="{AA6F7765-8B70-4A2A-BABA-C6634DCBF41D}" type="presOf" srcId="{E27D4E76-D04B-44EA-B806-FC0C1850B0A6}" destId="{5FD6F33C-560E-4CAD-B5A1-2A4FD41C4CB4}" srcOrd="0" destOrd="0" presId="urn:microsoft.com/office/officeart/2005/8/layout/hierarchy6"/>
    <dgm:cxn modelId="{05847066-2C4A-4E01-9D96-C11EC40C8149}" type="presOf" srcId="{142E2EE6-8AD2-4AB9-841B-B1826D46351A}" destId="{5B4B4C1C-DDB0-45F3-862A-173218B11B86}" srcOrd="0" destOrd="0" presId="urn:microsoft.com/office/officeart/2005/8/layout/hierarchy6"/>
    <dgm:cxn modelId="{86C67367-E885-429F-AD6F-91C0F2196B9E}" type="presOf" srcId="{9113DB8F-061E-4657-9025-80682929C5A4}" destId="{54009E27-826B-4F8C-8850-62614D56D803}" srcOrd="0" destOrd="0" presId="urn:microsoft.com/office/officeart/2005/8/layout/hierarchy6"/>
    <dgm:cxn modelId="{2F85EC73-FD2C-4A0A-86AE-0A61A238778F}" type="presOf" srcId="{6BFB2793-8E47-4116-A996-5A2682D86B5D}" destId="{D7B50342-A8DB-4E3B-BA5E-25FBE522F6C5}" srcOrd="0" destOrd="0" presId="urn:microsoft.com/office/officeart/2005/8/layout/hierarchy6"/>
    <dgm:cxn modelId="{741C8258-6E0D-4528-8463-504C464C6D5F}" type="presOf" srcId="{13278C24-D517-46E3-A80C-544A47DF8FD5}" destId="{A1436DF5-CB73-42FE-A6F5-6C546887899F}" srcOrd="0" destOrd="0" presId="urn:microsoft.com/office/officeart/2005/8/layout/hierarchy6"/>
    <dgm:cxn modelId="{E1612E5A-1572-4EA3-B160-23EC8B85AF1D}" srcId="{7500F060-964C-43FE-97C6-2112F1355715}" destId="{1F75D6B3-1736-467B-ADFC-2E035CAB7949}" srcOrd="0" destOrd="0" parTransId="{6CDEDAEB-224D-4518-92C9-87B172708FE9}" sibTransId="{5AE1E768-3B21-4970-8525-C332CC9DA1E3}"/>
    <dgm:cxn modelId="{CD07E77B-F953-4693-A766-B2D388371B64}" type="presOf" srcId="{816DDED8-0159-4FBD-80E5-7DEE6513FC4E}" destId="{2013A1B7-FA65-48E2-AD42-8E40B1FA7D33}" srcOrd="0" destOrd="0" presId="urn:microsoft.com/office/officeart/2005/8/layout/hierarchy6"/>
    <dgm:cxn modelId="{1A76A47C-753D-49EC-8663-B133A9D971E2}" type="presOf" srcId="{7500F060-964C-43FE-97C6-2112F1355715}" destId="{1CD8FA4B-4AF8-44D8-9240-F85A4010455D}" srcOrd="0" destOrd="0" presId="urn:microsoft.com/office/officeart/2005/8/layout/hierarchy6"/>
    <dgm:cxn modelId="{CCE62A7D-E4C5-439D-B3A2-BBB918F45E26}" srcId="{DFD0CAB2-157B-4176-BCFC-2FBBA3D762B1}" destId="{816DDED8-0159-4FBD-80E5-7DEE6513FC4E}" srcOrd="0" destOrd="0" parTransId="{716595D3-0C92-48BD-B94F-60E59D2070CA}" sibTransId="{BE71272E-DF10-41D5-B1A8-D50AE65ECE9E}"/>
    <dgm:cxn modelId="{1B299781-EA0E-4A0B-A6B2-CB10D3C323E7}" type="presOf" srcId="{6CDEDAEB-224D-4518-92C9-87B172708FE9}" destId="{C147F960-799E-4D3E-8972-51704177D7BB}" srcOrd="0" destOrd="0" presId="urn:microsoft.com/office/officeart/2005/8/layout/hierarchy6"/>
    <dgm:cxn modelId="{2751E091-8AF7-4FC8-A98C-2E02E5980D3B}" type="presOf" srcId="{2877ECE4-DEA7-4304-AFE2-E98D924080C5}" destId="{046611DC-08B4-43B1-84AC-0889CCDA61E2}" srcOrd="0" destOrd="0" presId="urn:microsoft.com/office/officeart/2005/8/layout/hierarchy6"/>
    <dgm:cxn modelId="{5EB54192-8024-4357-BFAF-569016BDFF4B}" srcId="{9113DB8F-061E-4657-9025-80682929C5A4}" destId="{01CD5A6D-5886-4D1A-BD8D-DAF97A694EAF}" srcOrd="0" destOrd="0" parTransId="{142E2EE6-8AD2-4AB9-841B-B1826D46351A}" sibTransId="{8BACB6AC-502C-45BD-B6F0-2E4BAC022EC3}"/>
    <dgm:cxn modelId="{ACAFFF9D-7D85-4F11-BAF2-53B5833DF605}" type="presOf" srcId="{169961A7-FDAE-498E-86AE-CCFC5D8998BD}" destId="{8DB10EF7-05A9-44FB-9D46-D10C0595D143}" srcOrd="0" destOrd="0" presId="urn:microsoft.com/office/officeart/2005/8/layout/hierarchy6"/>
    <dgm:cxn modelId="{56D733A4-A91D-457D-A53B-D79925EC0A4A}" srcId="{2877ECE4-DEA7-4304-AFE2-E98D924080C5}" destId="{1CF4908B-4AA2-40FB-A010-708639DA9067}" srcOrd="0" destOrd="0" parTransId="{169961A7-FDAE-498E-86AE-CCFC5D8998BD}" sibTransId="{67E29B22-3E4A-4853-B864-2F1CBB3C005D}"/>
    <dgm:cxn modelId="{5DD272AD-E66E-4B24-B3D2-5D46D885B5DA}" srcId="{816DDED8-0159-4FBD-80E5-7DEE6513FC4E}" destId="{2877ECE4-DEA7-4304-AFE2-E98D924080C5}" srcOrd="2" destOrd="0" parTransId="{6EF05690-C8E8-4406-8444-743C199F56BC}" sibTransId="{01783217-425C-490B-A55A-A07A5A6888C2}"/>
    <dgm:cxn modelId="{F56F82B7-589E-4005-859E-96F89D321272}" type="presOf" srcId="{1F75D6B3-1736-467B-ADFC-2E035CAB7949}" destId="{9167913F-7EA4-4520-9EA9-29C5E77223E8}" srcOrd="0" destOrd="0" presId="urn:microsoft.com/office/officeart/2005/8/layout/hierarchy6"/>
    <dgm:cxn modelId="{21FE7AC5-169F-44FE-A7E2-687FEF7D3A39}" srcId="{816DDED8-0159-4FBD-80E5-7DEE6513FC4E}" destId="{64B6A55F-52BD-495B-9062-55F89442B30C}" srcOrd="1" destOrd="0" parTransId="{5C9B1C13-6B3B-46BF-8C85-14CF6E00261C}" sibTransId="{76ED0D19-E510-41F6-ADBC-EF896D462AAA}"/>
    <dgm:cxn modelId="{DAF1D5CD-3C1A-4103-9D0B-32A1080D783E}" type="presOf" srcId="{1CF4908B-4AA2-40FB-A010-708639DA9067}" destId="{ABF569CF-E017-4990-BADD-D0A086B02235}" srcOrd="0" destOrd="0" presId="urn:microsoft.com/office/officeart/2005/8/layout/hierarchy6"/>
    <dgm:cxn modelId="{E3E0D9D9-9307-43ED-9F32-A1DC8CBF6E65}" srcId="{9113DB8F-061E-4657-9025-80682929C5A4}" destId="{13278C24-D517-46E3-A80C-544A47DF8FD5}" srcOrd="1" destOrd="0" parTransId="{6B322DE4-CF72-4CE0-853B-1907FE8E4E91}" sibTransId="{318C091E-3AB0-49F5-8924-ABD0C6BDDD14}"/>
    <dgm:cxn modelId="{1516AADE-BE35-4A11-B9D2-AD1DB5003FD1}" type="presOf" srcId="{0E63C75E-3BB9-43D2-AF80-02C272ECA11E}" destId="{7BA87A94-5498-40B1-89C8-3A76AF8C9E86}" srcOrd="0" destOrd="0" presId="urn:microsoft.com/office/officeart/2005/8/layout/hierarchy6"/>
    <dgm:cxn modelId="{CBE16FE9-2873-4770-AF0F-852447A3A7E5}" type="presOf" srcId="{01CD5A6D-5886-4D1A-BD8D-DAF97A694EAF}" destId="{CCC33332-F693-40CB-8E4C-5613E0CF1F2E}" srcOrd="0" destOrd="0" presId="urn:microsoft.com/office/officeart/2005/8/layout/hierarchy6"/>
    <dgm:cxn modelId="{57043C33-10FA-4E63-88BD-D41701F6D0F7}" type="presParOf" srcId="{8D7B0A8E-724F-4ED4-B60B-CB018C6C9AA4}" destId="{D4D04B3C-2ECF-49A4-B976-DAFC86CA8BCA}" srcOrd="0" destOrd="0" presId="urn:microsoft.com/office/officeart/2005/8/layout/hierarchy6"/>
    <dgm:cxn modelId="{6C5DC164-9F90-4224-AEC7-7262B0EA4004}" type="presParOf" srcId="{D4D04B3C-2ECF-49A4-B976-DAFC86CA8BCA}" destId="{9D998A7C-161A-433A-B921-D3F99022E01E}" srcOrd="0" destOrd="0" presId="urn:microsoft.com/office/officeart/2005/8/layout/hierarchy6"/>
    <dgm:cxn modelId="{A8BC7D90-94D4-4A06-9560-2856DC7B30BA}" type="presParOf" srcId="{9D998A7C-161A-433A-B921-D3F99022E01E}" destId="{2DEBBCC0-2EB4-4542-8123-0257C27CDA7D}" srcOrd="0" destOrd="0" presId="urn:microsoft.com/office/officeart/2005/8/layout/hierarchy6"/>
    <dgm:cxn modelId="{DAD80A2B-FF62-4D93-B09B-57E1EAA25CB6}" type="presParOf" srcId="{2DEBBCC0-2EB4-4542-8123-0257C27CDA7D}" destId="{2013A1B7-FA65-48E2-AD42-8E40B1FA7D33}" srcOrd="0" destOrd="0" presId="urn:microsoft.com/office/officeart/2005/8/layout/hierarchy6"/>
    <dgm:cxn modelId="{66C9E1A5-9E38-45D7-9F86-DF9259A680DD}" type="presParOf" srcId="{2DEBBCC0-2EB4-4542-8123-0257C27CDA7D}" destId="{FCB945E5-5DBC-4D20-ADFA-2D11232B10BA}" srcOrd="1" destOrd="0" presId="urn:microsoft.com/office/officeart/2005/8/layout/hierarchy6"/>
    <dgm:cxn modelId="{558BE4CA-320D-4B08-A16A-65844C8A3012}" type="presParOf" srcId="{FCB945E5-5DBC-4D20-ADFA-2D11232B10BA}" destId="{5FD6F33C-560E-4CAD-B5A1-2A4FD41C4CB4}" srcOrd="0" destOrd="0" presId="urn:microsoft.com/office/officeart/2005/8/layout/hierarchy6"/>
    <dgm:cxn modelId="{B2FBA260-B3B3-4B75-8285-0359F383C4BC}" type="presParOf" srcId="{FCB945E5-5DBC-4D20-ADFA-2D11232B10BA}" destId="{A9D4378B-78B1-4848-A8BE-B42B83B42055}" srcOrd="1" destOrd="0" presId="urn:microsoft.com/office/officeart/2005/8/layout/hierarchy6"/>
    <dgm:cxn modelId="{EE258684-3219-43F2-A1AC-25808BB5B3DB}" type="presParOf" srcId="{A9D4378B-78B1-4848-A8BE-B42B83B42055}" destId="{54009E27-826B-4F8C-8850-62614D56D803}" srcOrd="0" destOrd="0" presId="urn:microsoft.com/office/officeart/2005/8/layout/hierarchy6"/>
    <dgm:cxn modelId="{E0B059FC-08A2-4EDC-AC19-64AFCCA1CAC9}" type="presParOf" srcId="{A9D4378B-78B1-4848-A8BE-B42B83B42055}" destId="{16B6CD83-1620-470C-B84E-F0DF09B9B077}" srcOrd="1" destOrd="0" presId="urn:microsoft.com/office/officeart/2005/8/layout/hierarchy6"/>
    <dgm:cxn modelId="{EEF7E36F-570A-47D2-8C59-C8153FABA303}" type="presParOf" srcId="{16B6CD83-1620-470C-B84E-F0DF09B9B077}" destId="{5B4B4C1C-DDB0-45F3-862A-173218B11B86}" srcOrd="0" destOrd="0" presId="urn:microsoft.com/office/officeart/2005/8/layout/hierarchy6"/>
    <dgm:cxn modelId="{1A9BF544-7E64-46E1-914A-F535BD142809}" type="presParOf" srcId="{16B6CD83-1620-470C-B84E-F0DF09B9B077}" destId="{997E2772-7F52-4E9F-9668-49C2DB8BF758}" srcOrd="1" destOrd="0" presId="urn:microsoft.com/office/officeart/2005/8/layout/hierarchy6"/>
    <dgm:cxn modelId="{7294AA38-B959-4A8B-8A5E-295B9CA746A1}" type="presParOf" srcId="{997E2772-7F52-4E9F-9668-49C2DB8BF758}" destId="{CCC33332-F693-40CB-8E4C-5613E0CF1F2E}" srcOrd="0" destOrd="0" presId="urn:microsoft.com/office/officeart/2005/8/layout/hierarchy6"/>
    <dgm:cxn modelId="{56B6D4D3-345B-469A-9907-CE0222FB5598}" type="presParOf" srcId="{997E2772-7F52-4E9F-9668-49C2DB8BF758}" destId="{0F2FF98E-7CF8-42D7-AB64-1354286C3D16}" srcOrd="1" destOrd="0" presId="urn:microsoft.com/office/officeart/2005/8/layout/hierarchy6"/>
    <dgm:cxn modelId="{EECD5807-82EA-424C-A114-A36B6F666CFA}" type="presParOf" srcId="{16B6CD83-1620-470C-B84E-F0DF09B9B077}" destId="{C3867941-32AC-48B9-908F-0E9F055C7B76}" srcOrd="2" destOrd="0" presId="urn:microsoft.com/office/officeart/2005/8/layout/hierarchy6"/>
    <dgm:cxn modelId="{1C7502A5-4591-4F3A-B6CC-562FDD4706A1}" type="presParOf" srcId="{16B6CD83-1620-470C-B84E-F0DF09B9B077}" destId="{039A052F-9BDD-45D9-A08F-BE580F47A16C}" srcOrd="3" destOrd="0" presId="urn:microsoft.com/office/officeart/2005/8/layout/hierarchy6"/>
    <dgm:cxn modelId="{3631257B-BE3C-47C2-898D-FE537ECE16FD}" type="presParOf" srcId="{039A052F-9BDD-45D9-A08F-BE580F47A16C}" destId="{A1436DF5-CB73-42FE-A6F5-6C546887899F}" srcOrd="0" destOrd="0" presId="urn:microsoft.com/office/officeart/2005/8/layout/hierarchy6"/>
    <dgm:cxn modelId="{A17033DC-CD4C-4DFD-9AB5-EC62DEFAEDA3}" type="presParOf" srcId="{039A052F-9BDD-45D9-A08F-BE580F47A16C}" destId="{64DD61A7-0A19-44BB-8AD9-C59FC7FFD205}" srcOrd="1" destOrd="0" presId="urn:microsoft.com/office/officeart/2005/8/layout/hierarchy6"/>
    <dgm:cxn modelId="{14D5B02B-2C26-43F6-95C8-DEDD8C5106D5}" type="presParOf" srcId="{FCB945E5-5DBC-4D20-ADFA-2D11232B10BA}" destId="{99D97351-59C9-4CB8-BDF6-CD46BC82C522}" srcOrd="2" destOrd="0" presId="urn:microsoft.com/office/officeart/2005/8/layout/hierarchy6"/>
    <dgm:cxn modelId="{A0331E3E-BE27-44AB-A011-9B5EF9860052}" type="presParOf" srcId="{FCB945E5-5DBC-4D20-ADFA-2D11232B10BA}" destId="{5AFD3F87-DBFD-4FAC-8E45-DDDB2BED1847}" srcOrd="3" destOrd="0" presId="urn:microsoft.com/office/officeart/2005/8/layout/hierarchy6"/>
    <dgm:cxn modelId="{BA31ADF7-4402-45AF-AFD0-8C0644AF1DD7}" type="presParOf" srcId="{5AFD3F87-DBFD-4FAC-8E45-DDDB2BED1847}" destId="{BF539B6A-C903-4C2F-A130-620A3266925C}" srcOrd="0" destOrd="0" presId="urn:microsoft.com/office/officeart/2005/8/layout/hierarchy6"/>
    <dgm:cxn modelId="{A0F97BAA-82D4-4292-A7D8-A63918930897}" type="presParOf" srcId="{5AFD3F87-DBFD-4FAC-8E45-DDDB2BED1847}" destId="{41A0BC4A-1D48-45BF-A855-413CD30C4A41}" srcOrd="1" destOrd="0" presId="urn:microsoft.com/office/officeart/2005/8/layout/hierarchy6"/>
    <dgm:cxn modelId="{50724D2F-228E-4BE1-88FB-E4E1A394A732}" type="presParOf" srcId="{FCB945E5-5DBC-4D20-ADFA-2D11232B10BA}" destId="{19688A33-068A-454C-938D-92D69A8AA5B1}" srcOrd="4" destOrd="0" presId="urn:microsoft.com/office/officeart/2005/8/layout/hierarchy6"/>
    <dgm:cxn modelId="{9C62C91A-D88F-42D3-B6E3-0B4AD07BB075}" type="presParOf" srcId="{FCB945E5-5DBC-4D20-ADFA-2D11232B10BA}" destId="{3355C564-B189-4C8D-9CE6-4E85BBE3A176}" srcOrd="5" destOrd="0" presId="urn:microsoft.com/office/officeart/2005/8/layout/hierarchy6"/>
    <dgm:cxn modelId="{C90ACBC9-EE34-4F84-8B65-A6F99A2940C8}" type="presParOf" srcId="{3355C564-B189-4C8D-9CE6-4E85BBE3A176}" destId="{046611DC-08B4-43B1-84AC-0889CCDA61E2}" srcOrd="0" destOrd="0" presId="urn:microsoft.com/office/officeart/2005/8/layout/hierarchy6"/>
    <dgm:cxn modelId="{09757D06-7E92-4DA2-99CB-97CE589F6A05}" type="presParOf" srcId="{3355C564-B189-4C8D-9CE6-4E85BBE3A176}" destId="{1E907BB7-D058-4187-988A-25898A1EA34B}" srcOrd="1" destOrd="0" presId="urn:microsoft.com/office/officeart/2005/8/layout/hierarchy6"/>
    <dgm:cxn modelId="{9958CE96-4989-4893-9E9E-5521C06F389E}" type="presParOf" srcId="{1E907BB7-D058-4187-988A-25898A1EA34B}" destId="{8DB10EF7-05A9-44FB-9D46-D10C0595D143}" srcOrd="0" destOrd="0" presId="urn:microsoft.com/office/officeart/2005/8/layout/hierarchy6"/>
    <dgm:cxn modelId="{BF16934C-23C6-4C6F-B5F9-4A567CAE83B3}" type="presParOf" srcId="{1E907BB7-D058-4187-988A-25898A1EA34B}" destId="{16EC0542-1F64-420B-8AB4-8DB1D2AFEE7D}" srcOrd="1" destOrd="0" presId="urn:microsoft.com/office/officeart/2005/8/layout/hierarchy6"/>
    <dgm:cxn modelId="{D274564D-6665-4B5A-88E8-3946C3CA3353}" type="presParOf" srcId="{16EC0542-1F64-420B-8AB4-8DB1D2AFEE7D}" destId="{ABF569CF-E017-4990-BADD-D0A086B02235}" srcOrd="0" destOrd="0" presId="urn:microsoft.com/office/officeart/2005/8/layout/hierarchy6"/>
    <dgm:cxn modelId="{D03DF32E-39EA-4009-9A19-1F8EEBB81AD6}" type="presParOf" srcId="{16EC0542-1F64-420B-8AB4-8DB1D2AFEE7D}" destId="{744C002C-18C1-45C7-A686-F5D8D894D5D2}" srcOrd="1" destOrd="0" presId="urn:microsoft.com/office/officeart/2005/8/layout/hierarchy6"/>
    <dgm:cxn modelId="{51968B0A-1BB4-4B84-A4F4-B4929F0FE7ED}" type="presParOf" srcId="{1E907BB7-D058-4187-988A-25898A1EA34B}" destId="{7BA87A94-5498-40B1-89C8-3A76AF8C9E86}" srcOrd="2" destOrd="0" presId="urn:microsoft.com/office/officeart/2005/8/layout/hierarchy6"/>
    <dgm:cxn modelId="{C0796CF6-18E9-4F5A-BFDD-5828E39884EE}" type="presParOf" srcId="{1E907BB7-D058-4187-988A-25898A1EA34B}" destId="{ABDC8F87-418B-4D07-9CE2-016DC05FF7F9}" srcOrd="3" destOrd="0" presId="urn:microsoft.com/office/officeart/2005/8/layout/hierarchy6"/>
    <dgm:cxn modelId="{05AEBE33-A3B6-45DF-AC4D-13EA842776F6}" type="presParOf" srcId="{ABDC8F87-418B-4D07-9CE2-016DC05FF7F9}" destId="{1CD8FA4B-4AF8-44D8-9240-F85A4010455D}" srcOrd="0" destOrd="0" presId="urn:microsoft.com/office/officeart/2005/8/layout/hierarchy6"/>
    <dgm:cxn modelId="{47277586-88ED-42AE-9D9F-E843A7795F25}" type="presParOf" srcId="{ABDC8F87-418B-4D07-9CE2-016DC05FF7F9}" destId="{1F5F66E4-5DBF-42F2-94B6-10300BBA0E26}" srcOrd="1" destOrd="0" presId="urn:microsoft.com/office/officeart/2005/8/layout/hierarchy6"/>
    <dgm:cxn modelId="{10C0862F-0A4D-4948-885C-A3F14606D726}" type="presParOf" srcId="{1F5F66E4-5DBF-42F2-94B6-10300BBA0E26}" destId="{C147F960-799E-4D3E-8972-51704177D7BB}" srcOrd="0" destOrd="0" presId="urn:microsoft.com/office/officeart/2005/8/layout/hierarchy6"/>
    <dgm:cxn modelId="{4E019611-D8EF-4132-B38B-D1D88DD510DF}" type="presParOf" srcId="{1F5F66E4-5DBF-42F2-94B6-10300BBA0E26}" destId="{45A544C8-857C-49CD-8BDF-4A0BC5883003}" srcOrd="1" destOrd="0" presId="urn:microsoft.com/office/officeart/2005/8/layout/hierarchy6"/>
    <dgm:cxn modelId="{FFD54257-0BA4-458B-BCC6-CA428DEE324A}" type="presParOf" srcId="{45A544C8-857C-49CD-8BDF-4A0BC5883003}" destId="{9167913F-7EA4-4520-9EA9-29C5E77223E8}" srcOrd="0" destOrd="0" presId="urn:microsoft.com/office/officeart/2005/8/layout/hierarchy6"/>
    <dgm:cxn modelId="{0173E3F8-0239-44DF-97B2-4164D71B9098}" type="presParOf" srcId="{45A544C8-857C-49CD-8BDF-4A0BC5883003}" destId="{D534A1E5-566C-4464-B665-B1338CAED943}" srcOrd="1" destOrd="0" presId="urn:microsoft.com/office/officeart/2005/8/layout/hierarchy6"/>
    <dgm:cxn modelId="{02C31DB9-4290-4E03-A1D9-090111D84937}" type="presParOf" srcId="{1F5F66E4-5DBF-42F2-94B6-10300BBA0E26}" destId="{D7B50342-A8DB-4E3B-BA5E-25FBE522F6C5}" srcOrd="2" destOrd="0" presId="urn:microsoft.com/office/officeart/2005/8/layout/hierarchy6"/>
    <dgm:cxn modelId="{C815D8E3-76E7-4B6E-9C09-4580A04A96BA}" type="presParOf" srcId="{1F5F66E4-5DBF-42F2-94B6-10300BBA0E26}" destId="{E287ABC9-54DD-41FD-849D-24CD6E680638}" srcOrd="3" destOrd="0" presId="urn:microsoft.com/office/officeart/2005/8/layout/hierarchy6"/>
    <dgm:cxn modelId="{63140D3F-5A49-4E52-9249-BEACF59C7D0D}" type="presParOf" srcId="{E287ABC9-54DD-41FD-849D-24CD6E680638}" destId="{09321B55-5C54-4395-A776-7C56F08B0444}" srcOrd="0" destOrd="0" presId="urn:microsoft.com/office/officeart/2005/8/layout/hierarchy6"/>
    <dgm:cxn modelId="{C3064AB5-577F-4DC6-BC3F-1F3F66D8894C}" type="presParOf" srcId="{E287ABC9-54DD-41FD-849D-24CD6E680638}" destId="{6819307C-79EF-4903-A2BD-69C8803F0AB3}" srcOrd="1" destOrd="0" presId="urn:microsoft.com/office/officeart/2005/8/layout/hierarchy6"/>
    <dgm:cxn modelId="{6CB33ECB-BB5E-4104-A935-0C14C361DF1C}" type="presParOf" srcId="{8D7B0A8E-724F-4ED4-B60B-CB018C6C9AA4}" destId="{C4048EAC-8713-423B-9A8A-BD2BB8CE73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D0CAB2-157B-4176-BCFC-2FBBA3D762B1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16DDED8-0159-4FBD-80E5-7DEE6513FC4E}">
      <dgm:prSet phldrT="[텍스트]" custT="1"/>
      <dgm:spPr>
        <a:ln>
          <a:solidFill>
            <a:schemeClr val="tx2"/>
          </a:solidFill>
        </a:ln>
      </dgm:spPr>
      <dgm:t>
        <a:bodyPr/>
        <a:lstStyle/>
        <a:p>
          <a:pPr latinLnBrk="1"/>
          <a:r>
            <a:rPr lang="en-US" altLang="ko-KR" sz="1200">
              <a:solidFill>
                <a:schemeClr val="tx2"/>
              </a:solidFill>
            </a:rPr>
            <a:t>Namespace A</a:t>
          </a:r>
          <a:endParaRPr lang="ko-KR" altLang="en-US" sz="1200">
            <a:solidFill>
              <a:schemeClr val="tx2"/>
            </a:solidFill>
          </a:endParaRPr>
        </a:p>
      </dgm:t>
    </dgm:pt>
    <dgm:pt modelId="{716595D3-0C92-48BD-B94F-60E59D2070CA}" type="parTrans" cxnId="{CCE62A7D-E4C5-439D-B3A2-BBB918F45E26}">
      <dgm:prSet/>
      <dgm:spPr/>
      <dgm:t>
        <a:bodyPr/>
        <a:lstStyle/>
        <a:p>
          <a:pPr latinLnBrk="1"/>
          <a:endParaRPr lang="ko-KR" altLang="en-US" sz="1050"/>
        </a:p>
      </dgm:t>
    </dgm:pt>
    <dgm:pt modelId="{BE71272E-DF10-41D5-B1A8-D50AE65ECE9E}" type="sibTrans" cxnId="{CCE62A7D-E4C5-439D-B3A2-BBB918F45E26}">
      <dgm:prSet/>
      <dgm:spPr/>
      <dgm:t>
        <a:bodyPr/>
        <a:lstStyle/>
        <a:p>
          <a:pPr latinLnBrk="1"/>
          <a:endParaRPr lang="ko-KR" altLang="en-US" sz="1050"/>
        </a:p>
      </dgm:t>
    </dgm:pt>
    <dgm:pt modelId="{9113DB8F-061E-4657-9025-80682929C5A4}">
      <dgm:prSet phldrT="[텍스트]" custT="1"/>
      <dgm:spPr>
        <a:ln>
          <a:solidFill>
            <a:schemeClr val="accent2"/>
          </a:solidFill>
        </a:ln>
      </dgm:spPr>
      <dgm:t>
        <a:bodyPr/>
        <a:lstStyle/>
        <a:p>
          <a:pPr latinLnBrk="1"/>
          <a:r>
            <a:rPr lang="en-US" altLang="ko-KR" sz="1200">
              <a:solidFill>
                <a:schemeClr val="accent2"/>
              </a:solidFill>
            </a:rPr>
            <a:t>Namespace B</a:t>
          </a:r>
          <a:endParaRPr lang="ko-KR" altLang="en-US" sz="1200">
            <a:solidFill>
              <a:schemeClr val="accent2"/>
            </a:solidFill>
          </a:endParaRPr>
        </a:p>
      </dgm:t>
    </dgm:pt>
    <dgm:pt modelId="{E27D4E76-D04B-44EA-B806-FC0C1850B0A6}" type="parTrans" cxnId="{A3F9C307-DD43-4EDB-B12D-2ED62EEEB15C}">
      <dgm:prSet/>
      <dgm:spPr/>
      <dgm:t>
        <a:bodyPr/>
        <a:lstStyle/>
        <a:p>
          <a:pPr latinLnBrk="1"/>
          <a:endParaRPr lang="ko-KR" altLang="en-US" sz="1050"/>
        </a:p>
      </dgm:t>
    </dgm:pt>
    <dgm:pt modelId="{47B81702-40BF-472F-AB96-8A6AC4E4B747}" type="sibTrans" cxnId="{A3F9C307-DD43-4EDB-B12D-2ED62EEEB15C}">
      <dgm:prSet/>
      <dgm:spPr/>
      <dgm:t>
        <a:bodyPr/>
        <a:lstStyle/>
        <a:p>
          <a:pPr latinLnBrk="1"/>
          <a:endParaRPr lang="ko-KR" altLang="en-US" sz="1050"/>
        </a:p>
      </dgm:t>
    </dgm:pt>
    <dgm:pt modelId="{01CD5A6D-5886-4D1A-BD8D-DAF97A694EAF}">
      <dgm:prSet phldrT="[텍스트]" custT="1"/>
      <dgm:spPr>
        <a:ln>
          <a:solidFill>
            <a:schemeClr val="accent3"/>
          </a:solidFill>
        </a:ln>
      </dgm:spPr>
      <dgm:t>
        <a:bodyPr/>
        <a:lstStyle/>
        <a:p>
          <a:pPr latinLnBrk="1"/>
          <a:r>
            <a:rPr lang="en-US" altLang="ko-KR" sz="1200">
              <a:solidFill>
                <a:schemeClr val="accent3"/>
              </a:solidFill>
            </a:rPr>
            <a:t>Namespace C</a:t>
          </a:r>
          <a:endParaRPr lang="ko-KR" altLang="en-US" sz="1200">
            <a:solidFill>
              <a:schemeClr val="accent3"/>
            </a:solidFill>
          </a:endParaRPr>
        </a:p>
      </dgm:t>
    </dgm:pt>
    <dgm:pt modelId="{142E2EE6-8AD2-4AB9-841B-B1826D46351A}" type="parTrans" cxnId="{5EB54192-8024-4357-BFAF-569016BDFF4B}">
      <dgm:prSet/>
      <dgm:spPr/>
      <dgm:t>
        <a:bodyPr/>
        <a:lstStyle/>
        <a:p>
          <a:pPr latinLnBrk="1"/>
          <a:endParaRPr lang="ko-KR" altLang="en-US" sz="1050"/>
        </a:p>
      </dgm:t>
    </dgm:pt>
    <dgm:pt modelId="{8BACB6AC-502C-45BD-B6F0-2E4BAC022EC3}" type="sibTrans" cxnId="{5EB54192-8024-4357-BFAF-569016BDFF4B}">
      <dgm:prSet/>
      <dgm:spPr/>
      <dgm:t>
        <a:bodyPr/>
        <a:lstStyle/>
        <a:p>
          <a:pPr latinLnBrk="1"/>
          <a:endParaRPr lang="ko-KR" altLang="en-US" sz="1050"/>
        </a:p>
      </dgm:t>
    </dgm:pt>
    <dgm:pt modelId="{13278C24-D517-46E3-A80C-544A47DF8FD5}">
      <dgm:prSet phldrT="[텍스트]" custT="1"/>
      <dgm:spPr>
        <a:ln>
          <a:solidFill>
            <a:schemeClr val="accent6"/>
          </a:solidFill>
        </a:ln>
      </dgm:spPr>
      <dgm:t>
        <a:bodyPr/>
        <a:lstStyle/>
        <a:p>
          <a:pPr latinLnBrk="1"/>
          <a:r>
            <a:rPr lang="en-US" altLang="ko-KR" sz="1200">
              <a:solidFill>
                <a:schemeClr val="accent6"/>
              </a:solidFill>
            </a:rPr>
            <a:t>Namespace D</a:t>
          </a:r>
          <a:endParaRPr lang="ko-KR" altLang="en-US" sz="1200">
            <a:solidFill>
              <a:schemeClr val="accent6"/>
            </a:solidFill>
          </a:endParaRPr>
        </a:p>
      </dgm:t>
    </dgm:pt>
    <dgm:pt modelId="{6B322DE4-CF72-4CE0-853B-1907FE8E4E91}" type="parTrans" cxnId="{E3E0D9D9-9307-43ED-9F32-A1DC8CBF6E65}">
      <dgm:prSet/>
      <dgm:spPr/>
      <dgm:t>
        <a:bodyPr/>
        <a:lstStyle/>
        <a:p>
          <a:pPr latinLnBrk="1"/>
          <a:endParaRPr lang="ko-KR" altLang="en-US" sz="1050"/>
        </a:p>
      </dgm:t>
    </dgm:pt>
    <dgm:pt modelId="{318C091E-3AB0-49F5-8924-ABD0C6BDDD14}" type="sibTrans" cxnId="{E3E0D9D9-9307-43ED-9F32-A1DC8CBF6E65}">
      <dgm:prSet/>
      <dgm:spPr/>
      <dgm:t>
        <a:bodyPr/>
        <a:lstStyle/>
        <a:p>
          <a:pPr latinLnBrk="1"/>
          <a:endParaRPr lang="ko-KR" altLang="en-US" sz="1050"/>
        </a:p>
      </dgm:t>
    </dgm:pt>
    <dgm:pt modelId="{8D7B0A8E-724F-4ED4-B60B-CB018C6C9AA4}" type="pres">
      <dgm:prSet presAssocID="{DFD0CAB2-157B-4176-BCFC-2FBBA3D762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D04B3C-2ECF-49A4-B976-DAFC86CA8BCA}" type="pres">
      <dgm:prSet presAssocID="{DFD0CAB2-157B-4176-BCFC-2FBBA3D762B1}" presName="hierFlow" presStyleCnt="0"/>
      <dgm:spPr/>
    </dgm:pt>
    <dgm:pt modelId="{9D998A7C-161A-433A-B921-D3F99022E01E}" type="pres">
      <dgm:prSet presAssocID="{DFD0CAB2-157B-4176-BCFC-2FBBA3D762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EBBCC0-2EB4-4542-8123-0257C27CDA7D}" type="pres">
      <dgm:prSet presAssocID="{816DDED8-0159-4FBD-80E5-7DEE6513FC4E}" presName="Name14" presStyleCnt="0"/>
      <dgm:spPr/>
    </dgm:pt>
    <dgm:pt modelId="{2013A1B7-FA65-48E2-AD42-8E40B1FA7D33}" type="pres">
      <dgm:prSet presAssocID="{816DDED8-0159-4FBD-80E5-7DEE6513FC4E}" presName="level1Shape" presStyleLbl="node0" presStyleIdx="0" presStyleCnt="1" custScaleY="65741">
        <dgm:presLayoutVars>
          <dgm:chPref val="3"/>
        </dgm:presLayoutVars>
      </dgm:prSet>
      <dgm:spPr/>
    </dgm:pt>
    <dgm:pt modelId="{FCB945E5-5DBC-4D20-ADFA-2D11232B10BA}" type="pres">
      <dgm:prSet presAssocID="{816DDED8-0159-4FBD-80E5-7DEE6513FC4E}" presName="hierChild2" presStyleCnt="0"/>
      <dgm:spPr/>
    </dgm:pt>
    <dgm:pt modelId="{5FD6F33C-560E-4CAD-B5A1-2A4FD41C4CB4}" type="pres">
      <dgm:prSet presAssocID="{E27D4E76-D04B-44EA-B806-FC0C1850B0A6}" presName="Name19" presStyleLbl="parChTrans1D2" presStyleIdx="0" presStyleCnt="2"/>
      <dgm:spPr/>
    </dgm:pt>
    <dgm:pt modelId="{A9D4378B-78B1-4848-A8BE-B42B83B42055}" type="pres">
      <dgm:prSet presAssocID="{9113DB8F-061E-4657-9025-80682929C5A4}" presName="Name21" presStyleCnt="0"/>
      <dgm:spPr/>
    </dgm:pt>
    <dgm:pt modelId="{54009E27-826B-4F8C-8850-62614D56D803}" type="pres">
      <dgm:prSet presAssocID="{9113DB8F-061E-4657-9025-80682929C5A4}" presName="level2Shape" presStyleLbl="node2" presStyleIdx="0" presStyleCnt="2" custScaleY="65741"/>
      <dgm:spPr/>
    </dgm:pt>
    <dgm:pt modelId="{16B6CD83-1620-470C-B84E-F0DF09B9B077}" type="pres">
      <dgm:prSet presAssocID="{9113DB8F-061E-4657-9025-80682929C5A4}" presName="hierChild3" presStyleCnt="0"/>
      <dgm:spPr/>
    </dgm:pt>
    <dgm:pt modelId="{5B4B4C1C-DDB0-45F3-862A-173218B11B86}" type="pres">
      <dgm:prSet presAssocID="{142E2EE6-8AD2-4AB9-841B-B1826D46351A}" presName="Name19" presStyleLbl="parChTrans1D2" presStyleIdx="1" presStyleCnt="2"/>
      <dgm:spPr/>
    </dgm:pt>
    <dgm:pt modelId="{997E2772-7F52-4E9F-9668-49C2DB8BF758}" type="pres">
      <dgm:prSet presAssocID="{01CD5A6D-5886-4D1A-BD8D-DAF97A694EAF}" presName="Name21" presStyleCnt="0"/>
      <dgm:spPr/>
    </dgm:pt>
    <dgm:pt modelId="{CCC33332-F693-40CB-8E4C-5613E0CF1F2E}" type="pres">
      <dgm:prSet presAssocID="{01CD5A6D-5886-4D1A-BD8D-DAF97A694EAF}" presName="level2Shape" presStyleLbl="node2" presStyleIdx="1" presStyleCnt="2" custScaleY="65741"/>
      <dgm:spPr/>
    </dgm:pt>
    <dgm:pt modelId="{0F2FF98E-7CF8-42D7-AB64-1354286C3D16}" type="pres">
      <dgm:prSet presAssocID="{01CD5A6D-5886-4D1A-BD8D-DAF97A694EAF}" presName="hierChild3" presStyleCnt="0"/>
      <dgm:spPr/>
    </dgm:pt>
    <dgm:pt modelId="{C3867941-32AC-48B9-908F-0E9F055C7B76}" type="pres">
      <dgm:prSet presAssocID="{6B322DE4-CF72-4CE0-853B-1907FE8E4E91}" presName="Name19" presStyleLbl="parChTrans1D3" presStyleIdx="0" presStyleCnt="1"/>
      <dgm:spPr/>
    </dgm:pt>
    <dgm:pt modelId="{039A052F-9BDD-45D9-A08F-BE580F47A16C}" type="pres">
      <dgm:prSet presAssocID="{13278C24-D517-46E3-A80C-544A47DF8FD5}" presName="Name21" presStyleCnt="0"/>
      <dgm:spPr/>
    </dgm:pt>
    <dgm:pt modelId="{A1436DF5-CB73-42FE-A6F5-6C546887899F}" type="pres">
      <dgm:prSet presAssocID="{13278C24-D517-46E3-A80C-544A47DF8FD5}" presName="level2Shape" presStyleLbl="node3" presStyleIdx="0" presStyleCnt="1" custScaleY="65741"/>
      <dgm:spPr/>
    </dgm:pt>
    <dgm:pt modelId="{64DD61A7-0A19-44BB-8AD9-C59FC7FFD205}" type="pres">
      <dgm:prSet presAssocID="{13278C24-D517-46E3-A80C-544A47DF8FD5}" presName="hierChild3" presStyleCnt="0"/>
      <dgm:spPr/>
    </dgm:pt>
    <dgm:pt modelId="{C4048EAC-8713-423B-9A8A-BD2BB8CE73B8}" type="pres">
      <dgm:prSet presAssocID="{DFD0CAB2-157B-4176-BCFC-2FBBA3D762B1}" presName="bgShapesFlow" presStyleCnt="0"/>
      <dgm:spPr/>
    </dgm:pt>
  </dgm:ptLst>
  <dgm:cxnLst>
    <dgm:cxn modelId="{A3F9C307-DD43-4EDB-B12D-2ED62EEEB15C}" srcId="{816DDED8-0159-4FBD-80E5-7DEE6513FC4E}" destId="{9113DB8F-061E-4657-9025-80682929C5A4}" srcOrd="0" destOrd="0" parTransId="{E27D4E76-D04B-44EA-B806-FC0C1850B0A6}" sibTransId="{47B81702-40BF-472F-AB96-8A6AC4E4B747}"/>
    <dgm:cxn modelId="{FE7BDE24-FB49-402E-91DC-246D34221F88}" type="presOf" srcId="{DFD0CAB2-157B-4176-BCFC-2FBBA3D762B1}" destId="{8D7B0A8E-724F-4ED4-B60B-CB018C6C9AA4}" srcOrd="0" destOrd="0" presId="urn:microsoft.com/office/officeart/2005/8/layout/hierarchy6"/>
    <dgm:cxn modelId="{D8E63129-B17C-4CCA-A23D-4F91E80F3E3D}" type="presOf" srcId="{01CD5A6D-5886-4D1A-BD8D-DAF97A694EAF}" destId="{CCC33332-F693-40CB-8E4C-5613E0CF1F2E}" srcOrd="0" destOrd="0" presId="urn:microsoft.com/office/officeart/2005/8/layout/hierarchy6"/>
    <dgm:cxn modelId="{AA6F7765-8B70-4A2A-BABA-C6634DCBF41D}" type="presOf" srcId="{E27D4E76-D04B-44EA-B806-FC0C1850B0A6}" destId="{5FD6F33C-560E-4CAD-B5A1-2A4FD41C4CB4}" srcOrd="0" destOrd="0" presId="urn:microsoft.com/office/officeart/2005/8/layout/hierarchy6"/>
    <dgm:cxn modelId="{86C67367-E885-429F-AD6F-91C0F2196B9E}" type="presOf" srcId="{9113DB8F-061E-4657-9025-80682929C5A4}" destId="{54009E27-826B-4F8C-8850-62614D56D803}" srcOrd="0" destOrd="0" presId="urn:microsoft.com/office/officeart/2005/8/layout/hierarchy6"/>
    <dgm:cxn modelId="{63367653-2036-4A42-8775-EBC4F48325E9}" type="presOf" srcId="{142E2EE6-8AD2-4AB9-841B-B1826D46351A}" destId="{5B4B4C1C-DDB0-45F3-862A-173218B11B86}" srcOrd="0" destOrd="0" presId="urn:microsoft.com/office/officeart/2005/8/layout/hierarchy6"/>
    <dgm:cxn modelId="{CD07E77B-F953-4693-A766-B2D388371B64}" type="presOf" srcId="{816DDED8-0159-4FBD-80E5-7DEE6513FC4E}" destId="{2013A1B7-FA65-48E2-AD42-8E40B1FA7D33}" srcOrd="0" destOrd="0" presId="urn:microsoft.com/office/officeart/2005/8/layout/hierarchy6"/>
    <dgm:cxn modelId="{CCE62A7D-E4C5-439D-B3A2-BBB918F45E26}" srcId="{DFD0CAB2-157B-4176-BCFC-2FBBA3D762B1}" destId="{816DDED8-0159-4FBD-80E5-7DEE6513FC4E}" srcOrd="0" destOrd="0" parTransId="{716595D3-0C92-48BD-B94F-60E59D2070CA}" sibTransId="{BE71272E-DF10-41D5-B1A8-D50AE65ECE9E}"/>
    <dgm:cxn modelId="{5EB54192-8024-4357-BFAF-569016BDFF4B}" srcId="{816DDED8-0159-4FBD-80E5-7DEE6513FC4E}" destId="{01CD5A6D-5886-4D1A-BD8D-DAF97A694EAF}" srcOrd="1" destOrd="0" parTransId="{142E2EE6-8AD2-4AB9-841B-B1826D46351A}" sibTransId="{8BACB6AC-502C-45BD-B6F0-2E4BAC022EC3}"/>
    <dgm:cxn modelId="{2D4F38AB-CA73-44B3-95DB-48901E471A51}" type="presOf" srcId="{13278C24-D517-46E3-A80C-544A47DF8FD5}" destId="{A1436DF5-CB73-42FE-A6F5-6C546887899F}" srcOrd="0" destOrd="0" presId="urn:microsoft.com/office/officeart/2005/8/layout/hierarchy6"/>
    <dgm:cxn modelId="{E3E0D9D9-9307-43ED-9F32-A1DC8CBF6E65}" srcId="{01CD5A6D-5886-4D1A-BD8D-DAF97A694EAF}" destId="{13278C24-D517-46E3-A80C-544A47DF8FD5}" srcOrd="0" destOrd="0" parTransId="{6B322DE4-CF72-4CE0-853B-1907FE8E4E91}" sibTransId="{318C091E-3AB0-49F5-8924-ABD0C6BDDD14}"/>
    <dgm:cxn modelId="{8E2F1CDA-5E89-407D-AE8D-08C09C7DBE56}" type="presOf" srcId="{6B322DE4-CF72-4CE0-853B-1907FE8E4E91}" destId="{C3867941-32AC-48B9-908F-0E9F055C7B76}" srcOrd="0" destOrd="0" presId="urn:microsoft.com/office/officeart/2005/8/layout/hierarchy6"/>
    <dgm:cxn modelId="{57043C33-10FA-4E63-88BD-D41701F6D0F7}" type="presParOf" srcId="{8D7B0A8E-724F-4ED4-B60B-CB018C6C9AA4}" destId="{D4D04B3C-2ECF-49A4-B976-DAFC86CA8BCA}" srcOrd="0" destOrd="0" presId="urn:microsoft.com/office/officeart/2005/8/layout/hierarchy6"/>
    <dgm:cxn modelId="{6C5DC164-9F90-4224-AEC7-7262B0EA4004}" type="presParOf" srcId="{D4D04B3C-2ECF-49A4-B976-DAFC86CA8BCA}" destId="{9D998A7C-161A-433A-B921-D3F99022E01E}" srcOrd="0" destOrd="0" presId="urn:microsoft.com/office/officeart/2005/8/layout/hierarchy6"/>
    <dgm:cxn modelId="{A8BC7D90-94D4-4A06-9560-2856DC7B30BA}" type="presParOf" srcId="{9D998A7C-161A-433A-B921-D3F99022E01E}" destId="{2DEBBCC0-2EB4-4542-8123-0257C27CDA7D}" srcOrd="0" destOrd="0" presId="urn:microsoft.com/office/officeart/2005/8/layout/hierarchy6"/>
    <dgm:cxn modelId="{DAD80A2B-FF62-4D93-B09B-57E1EAA25CB6}" type="presParOf" srcId="{2DEBBCC0-2EB4-4542-8123-0257C27CDA7D}" destId="{2013A1B7-FA65-48E2-AD42-8E40B1FA7D33}" srcOrd="0" destOrd="0" presId="urn:microsoft.com/office/officeart/2005/8/layout/hierarchy6"/>
    <dgm:cxn modelId="{66C9E1A5-9E38-45D7-9F86-DF9259A680DD}" type="presParOf" srcId="{2DEBBCC0-2EB4-4542-8123-0257C27CDA7D}" destId="{FCB945E5-5DBC-4D20-ADFA-2D11232B10BA}" srcOrd="1" destOrd="0" presId="urn:microsoft.com/office/officeart/2005/8/layout/hierarchy6"/>
    <dgm:cxn modelId="{558BE4CA-320D-4B08-A16A-65844C8A3012}" type="presParOf" srcId="{FCB945E5-5DBC-4D20-ADFA-2D11232B10BA}" destId="{5FD6F33C-560E-4CAD-B5A1-2A4FD41C4CB4}" srcOrd="0" destOrd="0" presId="urn:microsoft.com/office/officeart/2005/8/layout/hierarchy6"/>
    <dgm:cxn modelId="{B2FBA260-B3B3-4B75-8285-0359F383C4BC}" type="presParOf" srcId="{FCB945E5-5DBC-4D20-ADFA-2D11232B10BA}" destId="{A9D4378B-78B1-4848-A8BE-B42B83B42055}" srcOrd="1" destOrd="0" presId="urn:microsoft.com/office/officeart/2005/8/layout/hierarchy6"/>
    <dgm:cxn modelId="{EE258684-3219-43F2-A1AC-25808BB5B3DB}" type="presParOf" srcId="{A9D4378B-78B1-4848-A8BE-B42B83B42055}" destId="{54009E27-826B-4F8C-8850-62614D56D803}" srcOrd="0" destOrd="0" presId="urn:microsoft.com/office/officeart/2005/8/layout/hierarchy6"/>
    <dgm:cxn modelId="{E0B059FC-08A2-4EDC-AC19-64AFCCA1CAC9}" type="presParOf" srcId="{A9D4378B-78B1-4848-A8BE-B42B83B42055}" destId="{16B6CD83-1620-470C-B84E-F0DF09B9B077}" srcOrd="1" destOrd="0" presId="urn:microsoft.com/office/officeart/2005/8/layout/hierarchy6"/>
    <dgm:cxn modelId="{20BA4599-7FDC-4DEE-A715-A278EF40675B}" type="presParOf" srcId="{FCB945E5-5DBC-4D20-ADFA-2D11232B10BA}" destId="{5B4B4C1C-DDB0-45F3-862A-173218B11B86}" srcOrd="2" destOrd="0" presId="urn:microsoft.com/office/officeart/2005/8/layout/hierarchy6"/>
    <dgm:cxn modelId="{04743FB3-E020-402B-9FEE-F9A1480DA541}" type="presParOf" srcId="{FCB945E5-5DBC-4D20-ADFA-2D11232B10BA}" destId="{997E2772-7F52-4E9F-9668-49C2DB8BF758}" srcOrd="3" destOrd="0" presId="urn:microsoft.com/office/officeart/2005/8/layout/hierarchy6"/>
    <dgm:cxn modelId="{66F7EA4F-F835-4793-844D-08A5E9F6756B}" type="presParOf" srcId="{997E2772-7F52-4E9F-9668-49C2DB8BF758}" destId="{CCC33332-F693-40CB-8E4C-5613E0CF1F2E}" srcOrd="0" destOrd="0" presId="urn:microsoft.com/office/officeart/2005/8/layout/hierarchy6"/>
    <dgm:cxn modelId="{A600198F-A595-4EDA-8C55-4E7ECC136A52}" type="presParOf" srcId="{997E2772-7F52-4E9F-9668-49C2DB8BF758}" destId="{0F2FF98E-7CF8-42D7-AB64-1354286C3D16}" srcOrd="1" destOrd="0" presId="urn:microsoft.com/office/officeart/2005/8/layout/hierarchy6"/>
    <dgm:cxn modelId="{DA4D0E54-C59E-4E63-82F9-706149ADC10E}" type="presParOf" srcId="{0F2FF98E-7CF8-42D7-AB64-1354286C3D16}" destId="{C3867941-32AC-48B9-908F-0E9F055C7B76}" srcOrd="0" destOrd="0" presId="urn:microsoft.com/office/officeart/2005/8/layout/hierarchy6"/>
    <dgm:cxn modelId="{73BF304F-349B-4AA3-9257-7A5C5E9643FF}" type="presParOf" srcId="{0F2FF98E-7CF8-42D7-AB64-1354286C3D16}" destId="{039A052F-9BDD-45D9-A08F-BE580F47A16C}" srcOrd="1" destOrd="0" presId="urn:microsoft.com/office/officeart/2005/8/layout/hierarchy6"/>
    <dgm:cxn modelId="{070E6B0F-20C2-4566-9156-A878E6E0B65B}" type="presParOf" srcId="{039A052F-9BDD-45D9-A08F-BE580F47A16C}" destId="{A1436DF5-CB73-42FE-A6F5-6C546887899F}" srcOrd="0" destOrd="0" presId="urn:microsoft.com/office/officeart/2005/8/layout/hierarchy6"/>
    <dgm:cxn modelId="{6C73B614-2985-44B6-859F-CBC532BB5D79}" type="presParOf" srcId="{039A052F-9BDD-45D9-A08F-BE580F47A16C}" destId="{64DD61A7-0A19-44BB-8AD9-C59FC7FFD205}" srcOrd="1" destOrd="0" presId="urn:microsoft.com/office/officeart/2005/8/layout/hierarchy6"/>
    <dgm:cxn modelId="{6CB33ECB-BB5E-4104-A935-0C14C361DF1C}" type="presParOf" srcId="{8D7B0A8E-724F-4ED4-B60B-CB018C6C9AA4}" destId="{C4048EAC-8713-423B-9A8A-BD2BB8CE73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3A1B7-FA65-48E2-AD42-8E40B1FA7D33}">
      <dsp:nvSpPr>
        <dsp:cNvPr id="0" name=""/>
        <dsp:cNvSpPr/>
      </dsp:nvSpPr>
      <dsp:spPr>
        <a:xfrm>
          <a:off x="2004242" y="306652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1</a:t>
          </a:r>
          <a:endParaRPr lang="ko-KR" altLang="en-US" sz="1400" kern="1200">
            <a:solidFill>
              <a:schemeClr val="tx2"/>
            </a:solidFill>
          </a:endParaRPr>
        </a:p>
      </dsp:txBody>
      <dsp:txXfrm>
        <a:off x="2017435" y="319845"/>
        <a:ext cx="1001394" cy="424062"/>
      </dsp:txXfrm>
    </dsp:sp>
    <dsp:sp modelId="{5FD6F33C-560E-4CAD-B5A1-2A4FD41C4CB4}">
      <dsp:nvSpPr>
        <dsp:cNvPr id="0" name=""/>
        <dsp:cNvSpPr/>
      </dsp:nvSpPr>
      <dsp:spPr>
        <a:xfrm>
          <a:off x="1182017" y="757101"/>
          <a:ext cx="1336115" cy="274074"/>
        </a:xfrm>
        <a:custGeom>
          <a:avLst/>
          <a:gdLst/>
          <a:ahLst/>
          <a:cxnLst/>
          <a:rect l="0" t="0" r="0" b="0"/>
          <a:pathLst>
            <a:path>
              <a:moveTo>
                <a:pt x="1336115" y="0"/>
              </a:moveTo>
              <a:lnTo>
                <a:pt x="1336115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09E27-826B-4F8C-8850-62614D56D803}">
      <dsp:nvSpPr>
        <dsp:cNvPr id="0" name=""/>
        <dsp:cNvSpPr/>
      </dsp:nvSpPr>
      <dsp:spPr>
        <a:xfrm>
          <a:off x="668127" y="1031176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2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1</a:t>
          </a:r>
          <a:endParaRPr lang="ko-KR" altLang="en-US" sz="1400" kern="1200">
            <a:solidFill>
              <a:schemeClr val="accent2"/>
            </a:solidFill>
          </a:endParaRPr>
        </a:p>
      </dsp:txBody>
      <dsp:txXfrm>
        <a:off x="681320" y="1044369"/>
        <a:ext cx="1001394" cy="424062"/>
      </dsp:txXfrm>
    </dsp:sp>
    <dsp:sp modelId="{5B4B4C1C-DDB0-45F3-862A-173218B11B86}">
      <dsp:nvSpPr>
        <dsp:cNvPr id="0" name=""/>
        <dsp:cNvSpPr/>
      </dsp:nvSpPr>
      <dsp:spPr>
        <a:xfrm>
          <a:off x="513960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668057" y="0"/>
              </a:moveTo>
              <a:lnTo>
                <a:pt x="668057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33332-F693-40CB-8E4C-5613E0CF1F2E}">
      <dsp:nvSpPr>
        <dsp:cNvPr id="0" name=""/>
        <dsp:cNvSpPr/>
      </dsp:nvSpPr>
      <dsp:spPr>
        <a:xfrm>
          <a:off x="69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5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5</a:t>
          </a:r>
          <a:endParaRPr lang="ko-KR" altLang="en-US" sz="1400" kern="1200">
            <a:solidFill>
              <a:schemeClr val="accent2"/>
            </a:solidFill>
          </a:endParaRPr>
        </a:p>
      </dsp:txBody>
      <dsp:txXfrm>
        <a:off x="13262" y="1768892"/>
        <a:ext cx="1001394" cy="424062"/>
      </dsp:txXfrm>
    </dsp:sp>
    <dsp:sp modelId="{C3867941-32AC-48B9-908F-0E9F055C7B76}">
      <dsp:nvSpPr>
        <dsp:cNvPr id="0" name=""/>
        <dsp:cNvSpPr/>
      </dsp:nvSpPr>
      <dsp:spPr>
        <a:xfrm>
          <a:off x="1182017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668057" y="137037"/>
              </a:lnTo>
              <a:lnTo>
                <a:pt x="668057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36DF5-CB73-42FE-A6F5-6C546887899F}">
      <dsp:nvSpPr>
        <dsp:cNvPr id="0" name=""/>
        <dsp:cNvSpPr/>
      </dsp:nvSpPr>
      <dsp:spPr>
        <a:xfrm>
          <a:off x="1336184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6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6</a:t>
          </a:r>
          <a:endParaRPr lang="ko-KR" altLang="en-US" sz="1400" kern="1200">
            <a:solidFill>
              <a:schemeClr val="accent2"/>
            </a:solidFill>
          </a:endParaRPr>
        </a:p>
      </dsp:txBody>
      <dsp:txXfrm>
        <a:off x="1349377" y="1768892"/>
        <a:ext cx="1001394" cy="424062"/>
      </dsp:txXfrm>
    </dsp:sp>
    <dsp:sp modelId="{99D97351-59C9-4CB8-BDF6-CD46BC82C522}">
      <dsp:nvSpPr>
        <dsp:cNvPr id="0" name=""/>
        <dsp:cNvSpPr/>
      </dsp:nvSpPr>
      <dsp:spPr>
        <a:xfrm>
          <a:off x="2472412" y="757101"/>
          <a:ext cx="91440" cy="2740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0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539B6A-C903-4C2F-A130-620A3266925C}">
      <dsp:nvSpPr>
        <dsp:cNvPr id="0" name=""/>
        <dsp:cNvSpPr/>
      </dsp:nvSpPr>
      <dsp:spPr>
        <a:xfrm>
          <a:off x="2004242" y="1031176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3</a:t>
          </a:r>
          <a:endParaRPr lang="ko-KR" altLang="en-US" sz="1400" kern="1200">
            <a:solidFill>
              <a:schemeClr val="tx2"/>
            </a:solidFill>
          </a:endParaRPr>
        </a:p>
      </dsp:txBody>
      <dsp:txXfrm>
        <a:off x="2017435" y="1044369"/>
        <a:ext cx="1001394" cy="424062"/>
      </dsp:txXfrm>
    </dsp:sp>
    <dsp:sp modelId="{19688A33-068A-454C-938D-92D69A8AA5B1}">
      <dsp:nvSpPr>
        <dsp:cNvPr id="0" name=""/>
        <dsp:cNvSpPr/>
      </dsp:nvSpPr>
      <dsp:spPr>
        <a:xfrm>
          <a:off x="2518132" y="757101"/>
          <a:ext cx="1336115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1336115" y="137037"/>
              </a:lnTo>
              <a:lnTo>
                <a:pt x="1336115" y="2740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611DC-08B4-43B1-84AC-0889CCDA61E2}">
      <dsp:nvSpPr>
        <dsp:cNvPr id="0" name=""/>
        <dsp:cNvSpPr/>
      </dsp:nvSpPr>
      <dsp:spPr>
        <a:xfrm>
          <a:off x="3340357" y="1031176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4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1</a:t>
          </a:r>
          <a:endParaRPr lang="ko-KR" altLang="en-US" sz="1400" kern="1200">
            <a:solidFill>
              <a:schemeClr val="accent3"/>
            </a:solidFill>
          </a:endParaRPr>
        </a:p>
      </dsp:txBody>
      <dsp:txXfrm>
        <a:off x="3353550" y="1044369"/>
        <a:ext cx="1001394" cy="424062"/>
      </dsp:txXfrm>
    </dsp:sp>
    <dsp:sp modelId="{8DB10EF7-05A9-44FB-9D46-D10C0595D143}">
      <dsp:nvSpPr>
        <dsp:cNvPr id="0" name=""/>
        <dsp:cNvSpPr/>
      </dsp:nvSpPr>
      <dsp:spPr>
        <a:xfrm>
          <a:off x="3186190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668057" y="0"/>
              </a:moveTo>
              <a:lnTo>
                <a:pt x="668057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569CF-E017-4990-BADD-D0A086B02235}">
      <dsp:nvSpPr>
        <dsp:cNvPr id="0" name=""/>
        <dsp:cNvSpPr/>
      </dsp:nvSpPr>
      <dsp:spPr>
        <a:xfrm>
          <a:off x="2672299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7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2</a:t>
          </a:r>
          <a:endParaRPr lang="ko-KR" altLang="en-US" sz="1400" kern="1200">
            <a:solidFill>
              <a:schemeClr val="accent3"/>
            </a:solidFill>
          </a:endParaRPr>
        </a:p>
      </dsp:txBody>
      <dsp:txXfrm>
        <a:off x="2685492" y="1768892"/>
        <a:ext cx="1001394" cy="424062"/>
      </dsp:txXfrm>
    </dsp:sp>
    <dsp:sp modelId="{7BA87A94-5498-40B1-89C8-3A76AF8C9E86}">
      <dsp:nvSpPr>
        <dsp:cNvPr id="0" name=""/>
        <dsp:cNvSpPr/>
      </dsp:nvSpPr>
      <dsp:spPr>
        <a:xfrm>
          <a:off x="3854247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668057" y="137037"/>
              </a:lnTo>
              <a:lnTo>
                <a:pt x="668057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8FA4B-4AF8-44D8-9240-F85A4010455D}">
      <dsp:nvSpPr>
        <dsp:cNvPr id="0" name=""/>
        <dsp:cNvSpPr/>
      </dsp:nvSpPr>
      <dsp:spPr>
        <a:xfrm>
          <a:off x="4008414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8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5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6"/>
              </a:solidFill>
            </a:rPr>
            <a:t>1</a:t>
          </a:r>
          <a:endParaRPr lang="ko-KR" altLang="en-US" sz="1400" kern="1200">
            <a:solidFill>
              <a:schemeClr val="accent6"/>
            </a:solidFill>
          </a:endParaRPr>
        </a:p>
      </dsp:txBody>
      <dsp:txXfrm>
        <a:off x="4021607" y="1768892"/>
        <a:ext cx="1001394" cy="424062"/>
      </dsp:txXfrm>
    </dsp:sp>
    <dsp:sp modelId="{C147F960-799E-4D3E-8972-51704177D7BB}">
      <dsp:nvSpPr>
        <dsp:cNvPr id="0" name=""/>
        <dsp:cNvSpPr/>
      </dsp:nvSpPr>
      <dsp:spPr>
        <a:xfrm>
          <a:off x="3854247" y="2206148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668057" y="0"/>
              </a:moveTo>
              <a:lnTo>
                <a:pt x="668057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7913F-7EA4-4520-9EA9-29C5E77223E8}">
      <dsp:nvSpPr>
        <dsp:cNvPr id="0" name=""/>
        <dsp:cNvSpPr/>
      </dsp:nvSpPr>
      <dsp:spPr>
        <a:xfrm>
          <a:off x="3340357" y="2480223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9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6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6"/>
              </a:solidFill>
            </a:rPr>
            <a:t>2</a:t>
          </a:r>
          <a:endParaRPr lang="ko-KR" altLang="en-US" sz="1400" kern="1200">
            <a:solidFill>
              <a:schemeClr val="accent6"/>
            </a:solidFill>
          </a:endParaRPr>
        </a:p>
      </dsp:txBody>
      <dsp:txXfrm>
        <a:off x="3353550" y="2493416"/>
        <a:ext cx="1001394" cy="424062"/>
      </dsp:txXfrm>
    </dsp:sp>
    <dsp:sp modelId="{D7B50342-A8DB-4E3B-BA5E-25FBE522F6C5}">
      <dsp:nvSpPr>
        <dsp:cNvPr id="0" name=""/>
        <dsp:cNvSpPr/>
      </dsp:nvSpPr>
      <dsp:spPr>
        <a:xfrm>
          <a:off x="4522305" y="2206148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668057" y="137037"/>
              </a:lnTo>
              <a:lnTo>
                <a:pt x="668057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21B55-5C54-4395-A776-7C56F08B0444}">
      <dsp:nvSpPr>
        <dsp:cNvPr id="0" name=""/>
        <dsp:cNvSpPr/>
      </dsp:nvSpPr>
      <dsp:spPr>
        <a:xfrm>
          <a:off x="4676472" y="2480223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10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7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6"/>
              </a:solidFill>
            </a:rPr>
            <a:t>3</a:t>
          </a:r>
          <a:endParaRPr lang="ko-KR" altLang="en-US" sz="1400" kern="1200">
            <a:solidFill>
              <a:schemeClr val="accent6"/>
            </a:solidFill>
          </a:endParaRPr>
        </a:p>
      </dsp:txBody>
      <dsp:txXfrm>
        <a:off x="4689665" y="2493416"/>
        <a:ext cx="1001394" cy="424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3A1B7-FA65-48E2-AD42-8E40B1FA7D33}">
      <dsp:nvSpPr>
        <dsp:cNvPr id="0" name=""/>
        <dsp:cNvSpPr/>
      </dsp:nvSpPr>
      <dsp:spPr>
        <a:xfrm>
          <a:off x="904646" y="146363"/>
          <a:ext cx="1148577" cy="5033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>
              <a:solidFill>
                <a:schemeClr val="tx2"/>
              </a:solidFill>
            </a:rPr>
            <a:t>Namespace A</a:t>
          </a:r>
          <a:endParaRPr lang="ko-KR" altLang="en-US" sz="1200" kern="1200">
            <a:solidFill>
              <a:schemeClr val="tx2"/>
            </a:solidFill>
          </a:endParaRPr>
        </a:p>
      </dsp:txBody>
      <dsp:txXfrm>
        <a:off x="919390" y="161107"/>
        <a:ext cx="1119089" cy="473902"/>
      </dsp:txXfrm>
    </dsp:sp>
    <dsp:sp modelId="{5FD6F33C-560E-4CAD-B5A1-2A4FD41C4CB4}">
      <dsp:nvSpPr>
        <dsp:cNvPr id="0" name=""/>
        <dsp:cNvSpPr/>
      </dsp:nvSpPr>
      <dsp:spPr>
        <a:xfrm>
          <a:off x="732359" y="649754"/>
          <a:ext cx="746575" cy="306287"/>
        </a:xfrm>
        <a:custGeom>
          <a:avLst/>
          <a:gdLst/>
          <a:ahLst/>
          <a:cxnLst/>
          <a:rect l="0" t="0" r="0" b="0"/>
          <a:pathLst>
            <a:path>
              <a:moveTo>
                <a:pt x="746575" y="0"/>
              </a:moveTo>
              <a:lnTo>
                <a:pt x="746575" y="153143"/>
              </a:lnTo>
              <a:lnTo>
                <a:pt x="0" y="153143"/>
              </a:lnTo>
              <a:lnTo>
                <a:pt x="0" y="306287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09E27-826B-4F8C-8850-62614D56D803}">
      <dsp:nvSpPr>
        <dsp:cNvPr id="0" name=""/>
        <dsp:cNvSpPr/>
      </dsp:nvSpPr>
      <dsp:spPr>
        <a:xfrm>
          <a:off x="158070" y="956041"/>
          <a:ext cx="1148577" cy="5033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>
              <a:solidFill>
                <a:schemeClr val="accent2"/>
              </a:solidFill>
            </a:rPr>
            <a:t>Namespace B</a:t>
          </a:r>
          <a:endParaRPr lang="ko-KR" altLang="en-US" sz="1200" kern="1200">
            <a:solidFill>
              <a:schemeClr val="accent2"/>
            </a:solidFill>
          </a:endParaRPr>
        </a:p>
      </dsp:txBody>
      <dsp:txXfrm>
        <a:off x="172814" y="970785"/>
        <a:ext cx="1119089" cy="473902"/>
      </dsp:txXfrm>
    </dsp:sp>
    <dsp:sp modelId="{5B4B4C1C-DDB0-45F3-862A-173218B11B86}">
      <dsp:nvSpPr>
        <dsp:cNvPr id="0" name=""/>
        <dsp:cNvSpPr/>
      </dsp:nvSpPr>
      <dsp:spPr>
        <a:xfrm>
          <a:off x="1478935" y="649754"/>
          <a:ext cx="746575" cy="306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143"/>
              </a:lnTo>
              <a:lnTo>
                <a:pt x="746575" y="153143"/>
              </a:lnTo>
              <a:lnTo>
                <a:pt x="746575" y="306287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33332-F693-40CB-8E4C-5613E0CF1F2E}">
      <dsp:nvSpPr>
        <dsp:cNvPr id="0" name=""/>
        <dsp:cNvSpPr/>
      </dsp:nvSpPr>
      <dsp:spPr>
        <a:xfrm>
          <a:off x="1651221" y="956041"/>
          <a:ext cx="1148577" cy="5033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>
              <a:solidFill>
                <a:schemeClr val="accent3"/>
              </a:solidFill>
            </a:rPr>
            <a:t>Namespace C</a:t>
          </a:r>
          <a:endParaRPr lang="ko-KR" altLang="en-US" sz="1200" kern="1200">
            <a:solidFill>
              <a:schemeClr val="accent3"/>
            </a:solidFill>
          </a:endParaRPr>
        </a:p>
      </dsp:txBody>
      <dsp:txXfrm>
        <a:off x="1665965" y="970785"/>
        <a:ext cx="1119089" cy="473902"/>
      </dsp:txXfrm>
    </dsp:sp>
    <dsp:sp modelId="{C3867941-32AC-48B9-908F-0E9F055C7B76}">
      <dsp:nvSpPr>
        <dsp:cNvPr id="0" name=""/>
        <dsp:cNvSpPr/>
      </dsp:nvSpPr>
      <dsp:spPr>
        <a:xfrm>
          <a:off x="2179790" y="1459432"/>
          <a:ext cx="91440" cy="306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628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36DF5-CB73-42FE-A6F5-6C546887899F}">
      <dsp:nvSpPr>
        <dsp:cNvPr id="0" name=""/>
        <dsp:cNvSpPr/>
      </dsp:nvSpPr>
      <dsp:spPr>
        <a:xfrm>
          <a:off x="1651221" y="1765719"/>
          <a:ext cx="1148577" cy="5033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>
              <a:solidFill>
                <a:schemeClr val="accent6"/>
              </a:solidFill>
            </a:rPr>
            <a:t>Namespace D</a:t>
          </a:r>
          <a:endParaRPr lang="ko-KR" altLang="en-US" sz="1200" kern="1200">
            <a:solidFill>
              <a:schemeClr val="accent6"/>
            </a:solidFill>
          </a:endParaRPr>
        </a:p>
      </dsp:txBody>
      <dsp:txXfrm>
        <a:off x="1665965" y="1780463"/>
        <a:ext cx="1119089" cy="473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87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PID</a:t>
            </a:r>
            <a:r>
              <a:rPr lang="ko-KR" altLang="en-US"/>
              <a:t> </a:t>
            </a:r>
            <a:r>
              <a:rPr lang="en-US" altLang="ko-KR"/>
              <a:t>Namespace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8EC5BB1-E9A1-4AE3-83D4-2CE94FB6F698}"/>
              </a:ext>
            </a:extLst>
          </p:cNvPr>
          <p:cNvGrpSpPr/>
          <p:nvPr/>
        </p:nvGrpSpPr>
        <p:grpSpPr>
          <a:xfrm>
            <a:off x="2915816" y="860083"/>
            <a:ext cx="6048672" cy="3895278"/>
            <a:chOff x="2555776" y="699542"/>
            <a:chExt cx="6336704" cy="4032448"/>
          </a:xfrm>
        </p:grpSpPr>
        <p:graphicFrame>
          <p:nvGraphicFramePr>
            <p:cNvPr id="3" name="다이어그램 2">
              <a:extLst>
                <a:ext uri="{FF2B5EF4-FFF2-40B4-BE49-F238E27FC236}">
                  <a16:creationId xmlns:a16="http://schemas.microsoft.com/office/drawing/2014/main" id="{F4E03E71-356C-477E-9062-5F0DD3A429F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12937424"/>
                </p:ext>
              </p:extLst>
            </p:nvPr>
          </p:nvGraphicFramePr>
          <p:xfrm>
            <a:off x="2721500" y="699542"/>
            <a:ext cx="5975957" cy="335132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C6C712C-089F-4046-BCCD-078EE1DE152A}"/>
                </a:ext>
              </a:extLst>
            </p:cNvPr>
            <p:cNvSpPr/>
            <p:nvPr/>
          </p:nvSpPr>
          <p:spPr>
            <a:xfrm>
              <a:off x="2555776" y="915566"/>
              <a:ext cx="6336704" cy="3816424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>
                  <a:solidFill>
                    <a:schemeClr val="tx2"/>
                  </a:solidFill>
                </a:rPr>
                <a:t>Namespace A</a:t>
              </a:r>
              <a:endParaRPr lang="ko-KR" altLang="en-US" sz="1400">
                <a:solidFill>
                  <a:schemeClr val="tx2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1094E5F-0B00-4C4B-990F-453C03EB07B3}"/>
                </a:ext>
              </a:extLst>
            </p:cNvPr>
            <p:cNvSpPr/>
            <p:nvPr/>
          </p:nvSpPr>
          <p:spPr>
            <a:xfrm>
              <a:off x="2641898" y="1685355"/>
              <a:ext cx="2634602" cy="1606476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>
                  <a:solidFill>
                    <a:schemeClr val="accent2"/>
                  </a:solidFill>
                </a:rPr>
                <a:t>Namespace B</a:t>
              </a:r>
              <a:endParaRPr lang="ko-KR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7EA6AD3-2691-41EE-9B3E-152341BF1E5D}"/>
                </a:ext>
              </a:extLst>
            </p:cNvPr>
            <p:cNvSpPr/>
            <p:nvPr/>
          </p:nvSpPr>
          <p:spPr>
            <a:xfrm>
              <a:off x="5471523" y="1685355"/>
              <a:ext cx="3349560" cy="2686595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>
                  <a:solidFill>
                    <a:schemeClr val="accent3"/>
                  </a:solidFill>
                </a:rPr>
                <a:t>Namespace C</a:t>
              </a:r>
              <a:endParaRPr lang="ko-KR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A3D3977D-E0ED-4AEA-8750-655E2FA07F8A}"/>
                </a:ext>
              </a:extLst>
            </p:cNvPr>
            <p:cNvSpPr/>
            <p:nvPr/>
          </p:nvSpPr>
          <p:spPr>
            <a:xfrm>
              <a:off x="6153932" y="2457861"/>
              <a:ext cx="2598106" cy="1593007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>
                  <a:solidFill>
                    <a:schemeClr val="accent6"/>
                  </a:solidFill>
                </a:rPr>
                <a:t>Namespace D</a:t>
              </a:r>
              <a:endParaRPr lang="ko-KR" altLang="en-US" sz="1400">
                <a:solidFill>
                  <a:schemeClr val="accent6"/>
                </a:solidFill>
              </a:endParaRPr>
            </a:p>
          </p:txBody>
        </p:sp>
      </p:grpSp>
      <p:graphicFrame>
        <p:nvGraphicFramePr>
          <p:cNvPr id="16" name="다이어그램 15">
            <a:extLst>
              <a:ext uri="{FF2B5EF4-FFF2-40B4-BE49-F238E27FC236}">
                <a16:creationId xmlns:a16="http://schemas.microsoft.com/office/drawing/2014/main" id="{54E43749-3DE5-4F1B-9C2D-B78BF8BC50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2451767"/>
              </p:ext>
            </p:extLst>
          </p:nvPr>
        </p:nvGraphicFramePr>
        <p:xfrm>
          <a:off x="-36512" y="1635646"/>
          <a:ext cx="2957870" cy="2415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2546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44522</TotalTime>
  <Words>56</Words>
  <Application>Microsoft Office PowerPoint</Application>
  <PresentationFormat>화면 슬라이드 쇼(16:9)</PresentationFormat>
  <Paragraphs>21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PID Namespace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5776</cp:revision>
  <dcterms:created xsi:type="dcterms:W3CDTF">2006-10-05T04:04:58Z</dcterms:created>
  <dcterms:modified xsi:type="dcterms:W3CDTF">2020-04-12T12:34:26Z</dcterms:modified>
</cp:coreProperties>
</file>