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84" r:id="rId2"/>
    <p:sldId id="382" r:id="rId3"/>
    <p:sldId id="383" r:id="rId4"/>
    <p:sldId id="380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2" autoAdjust="0"/>
    <p:restoredTop sz="92982" autoAdjust="0"/>
  </p:normalViewPr>
  <p:slideViewPr>
    <p:cSldViewPr>
      <p:cViewPr varScale="1">
        <p:scale>
          <a:sx n="140" d="100"/>
          <a:sy n="140" d="100"/>
        </p:scale>
        <p:origin x="2736" y="13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43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85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16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Keystone Components</a:t>
            </a:r>
            <a:endParaRPr lang="ko-KR" altLang="en-US" sz="3600" dirty="0"/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74A9DC99-BCB5-42D0-9A3D-51256FA95CFB}"/>
              </a:ext>
            </a:extLst>
          </p:cNvPr>
          <p:cNvSpPr/>
          <p:nvPr/>
        </p:nvSpPr>
        <p:spPr>
          <a:xfrm>
            <a:off x="179512" y="1995686"/>
            <a:ext cx="1152128" cy="20882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Policy </a:t>
            </a:r>
          </a:p>
          <a:p>
            <a:pPr algn="ctr"/>
            <a:r>
              <a:rPr lang="en-US" altLang="ko-KR" sz="1400"/>
              <a:t>Backend</a:t>
            </a:r>
            <a:endParaRPr lang="ko-KR" altLang="en-US" sz="1400"/>
          </a:p>
        </p:txBody>
      </p:sp>
      <p:sp>
        <p:nvSpPr>
          <p:cNvPr id="14" name="원통형 13">
            <a:extLst>
              <a:ext uri="{FF2B5EF4-FFF2-40B4-BE49-F238E27FC236}">
                <a16:creationId xmlns:a16="http://schemas.microsoft.com/office/drawing/2014/main" id="{B138E673-E3C2-4AC1-BCA3-BA70D07DCB98}"/>
              </a:ext>
            </a:extLst>
          </p:cNvPr>
          <p:cNvSpPr/>
          <p:nvPr/>
        </p:nvSpPr>
        <p:spPr>
          <a:xfrm>
            <a:off x="1691680" y="1995686"/>
            <a:ext cx="1152128" cy="20882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Token</a:t>
            </a:r>
          </a:p>
          <a:p>
            <a:pPr algn="ctr"/>
            <a:r>
              <a:rPr lang="en-US" altLang="ko-KR" sz="1400"/>
              <a:t>Backend</a:t>
            </a:r>
            <a:endParaRPr lang="ko-KR" altLang="en-US" sz="1400"/>
          </a:p>
        </p:txBody>
      </p:sp>
      <p:sp>
        <p:nvSpPr>
          <p:cNvPr id="15" name="원통형 14">
            <a:extLst>
              <a:ext uri="{FF2B5EF4-FFF2-40B4-BE49-F238E27FC236}">
                <a16:creationId xmlns:a16="http://schemas.microsoft.com/office/drawing/2014/main" id="{173A6D1B-7D13-431F-BDB6-0CBBEF79C497}"/>
              </a:ext>
            </a:extLst>
          </p:cNvPr>
          <p:cNvSpPr/>
          <p:nvPr/>
        </p:nvSpPr>
        <p:spPr>
          <a:xfrm>
            <a:off x="3203848" y="1995686"/>
            <a:ext cx="1152128" cy="20882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Catalog Backend</a:t>
            </a:r>
            <a:endParaRPr lang="ko-KR" altLang="en-US" sz="1400"/>
          </a:p>
        </p:txBody>
      </p:sp>
      <p:sp>
        <p:nvSpPr>
          <p:cNvPr id="16" name="원통형 15">
            <a:extLst>
              <a:ext uri="{FF2B5EF4-FFF2-40B4-BE49-F238E27FC236}">
                <a16:creationId xmlns:a16="http://schemas.microsoft.com/office/drawing/2014/main" id="{0B428A50-7F71-4365-85C5-D0FA038B9252}"/>
              </a:ext>
            </a:extLst>
          </p:cNvPr>
          <p:cNvSpPr/>
          <p:nvPr/>
        </p:nvSpPr>
        <p:spPr>
          <a:xfrm>
            <a:off x="4788024" y="1995686"/>
            <a:ext cx="1152128" cy="20882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Identity</a:t>
            </a:r>
          </a:p>
          <a:p>
            <a:pPr algn="ctr"/>
            <a:r>
              <a:rPr lang="en-US" altLang="ko-KR" sz="1400"/>
              <a:t>Backend</a:t>
            </a:r>
            <a:endParaRPr lang="ko-KR" altLang="en-US" sz="1400"/>
          </a:p>
        </p:txBody>
      </p:sp>
      <p:sp>
        <p:nvSpPr>
          <p:cNvPr id="17" name="원통형 16">
            <a:extLst>
              <a:ext uri="{FF2B5EF4-FFF2-40B4-BE49-F238E27FC236}">
                <a16:creationId xmlns:a16="http://schemas.microsoft.com/office/drawing/2014/main" id="{992D522B-D36E-4EAE-824B-20C1BEE2ACCE}"/>
              </a:ext>
            </a:extLst>
          </p:cNvPr>
          <p:cNvSpPr/>
          <p:nvPr/>
        </p:nvSpPr>
        <p:spPr>
          <a:xfrm>
            <a:off x="6300192" y="1995686"/>
            <a:ext cx="1152128" cy="20882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Asignments Backend</a:t>
            </a:r>
            <a:endParaRPr lang="ko-KR" altLang="en-US" sz="1400"/>
          </a:p>
        </p:txBody>
      </p:sp>
      <p:sp>
        <p:nvSpPr>
          <p:cNvPr id="18" name="원통형 17">
            <a:extLst>
              <a:ext uri="{FF2B5EF4-FFF2-40B4-BE49-F238E27FC236}">
                <a16:creationId xmlns:a16="http://schemas.microsoft.com/office/drawing/2014/main" id="{E2401168-65F3-4043-A424-7C3F65C1F7F8}"/>
              </a:ext>
            </a:extLst>
          </p:cNvPr>
          <p:cNvSpPr/>
          <p:nvPr/>
        </p:nvSpPr>
        <p:spPr>
          <a:xfrm>
            <a:off x="7812360" y="1995686"/>
            <a:ext cx="1152128" cy="20882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Credentials</a:t>
            </a:r>
          </a:p>
          <a:p>
            <a:pPr algn="ctr"/>
            <a:r>
              <a:rPr lang="en-US" altLang="ko-KR" sz="1400"/>
              <a:t>Backend</a:t>
            </a:r>
            <a:endParaRPr lang="ko-KR" altLang="en-US" sz="14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2BEA343-42E1-4BFD-87E0-1C2DCA1D1041}"/>
              </a:ext>
            </a:extLst>
          </p:cNvPr>
          <p:cNvSpPr/>
          <p:nvPr/>
        </p:nvSpPr>
        <p:spPr>
          <a:xfrm>
            <a:off x="1763688" y="2754050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Token</a:t>
            </a:r>
            <a:endParaRPr lang="ko-KR" altLang="en-US" sz="1100"/>
          </a:p>
        </p:txBody>
      </p:sp>
      <p:sp>
        <p:nvSpPr>
          <p:cNvPr id="20" name="모서리가 둥근 직사각형 28">
            <a:extLst>
              <a:ext uri="{FF2B5EF4-FFF2-40B4-BE49-F238E27FC236}">
                <a16:creationId xmlns:a16="http://schemas.microsoft.com/office/drawing/2014/main" id="{E143D391-377E-440F-A77B-B3780AB6D9F3}"/>
              </a:ext>
            </a:extLst>
          </p:cNvPr>
          <p:cNvSpPr/>
          <p:nvPr/>
        </p:nvSpPr>
        <p:spPr>
          <a:xfrm>
            <a:off x="3851920" y="1203598"/>
            <a:ext cx="1440160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Keystone</a:t>
            </a:r>
          </a:p>
          <a:p>
            <a:pPr algn="ctr"/>
            <a:r>
              <a:rPr lang="en-US" altLang="ko-KR" sz="1400"/>
              <a:t>API Server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5EB5ACB-C698-4A5C-B246-CA5AE1F5A72D}"/>
              </a:ext>
            </a:extLst>
          </p:cNvPr>
          <p:cNvCxnSpPr>
            <a:cxnSpLocks/>
            <a:stCxn id="4" idx="1"/>
            <a:endCxn id="20" idx="2"/>
          </p:cNvCxnSpPr>
          <p:nvPr/>
        </p:nvCxnSpPr>
        <p:spPr>
          <a:xfrm flipV="1">
            <a:off x="755576" y="1707654"/>
            <a:ext cx="3816424" cy="2880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283252D-9364-40B7-8D15-7A686422CFF5}"/>
              </a:ext>
            </a:extLst>
          </p:cNvPr>
          <p:cNvCxnSpPr>
            <a:cxnSpLocks/>
            <a:stCxn id="14" idx="1"/>
            <a:endCxn id="20" idx="2"/>
          </p:cNvCxnSpPr>
          <p:nvPr/>
        </p:nvCxnSpPr>
        <p:spPr>
          <a:xfrm flipV="1">
            <a:off x="2267744" y="1707654"/>
            <a:ext cx="2304256" cy="2880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B83849D-E320-4062-9747-60C9BB9FD956}"/>
              </a:ext>
            </a:extLst>
          </p:cNvPr>
          <p:cNvCxnSpPr>
            <a:cxnSpLocks/>
            <a:stCxn id="15" idx="1"/>
            <a:endCxn id="20" idx="2"/>
          </p:cNvCxnSpPr>
          <p:nvPr/>
        </p:nvCxnSpPr>
        <p:spPr>
          <a:xfrm flipV="1">
            <a:off x="3779912" y="1707654"/>
            <a:ext cx="792088" cy="2880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B6B09FD-2F50-4274-86BF-5CA7ADA20522}"/>
              </a:ext>
            </a:extLst>
          </p:cNvPr>
          <p:cNvCxnSpPr>
            <a:cxnSpLocks/>
            <a:stCxn id="16" idx="1"/>
            <a:endCxn id="20" idx="2"/>
          </p:cNvCxnSpPr>
          <p:nvPr/>
        </p:nvCxnSpPr>
        <p:spPr>
          <a:xfrm flipH="1" flipV="1">
            <a:off x="4572000" y="1707654"/>
            <a:ext cx="792088" cy="2880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24B0BA4-11C8-476F-83A4-04A43C8B7CDE}"/>
              </a:ext>
            </a:extLst>
          </p:cNvPr>
          <p:cNvCxnSpPr>
            <a:cxnSpLocks/>
            <a:stCxn id="17" idx="1"/>
            <a:endCxn id="20" idx="2"/>
          </p:cNvCxnSpPr>
          <p:nvPr/>
        </p:nvCxnSpPr>
        <p:spPr>
          <a:xfrm flipH="1" flipV="1">
            <a:off x="4572000" y="1707654"/>
            <a:ext cx="2304256" cy="2880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3F229D5-C061-43B6-889C-FED5FD40C296}"/>
              </a:ext>
            </a:extLst>
          </p:cNvPr>
          <p:cNvCxnSpPr>
            <a:cxnSpLocks/>
            <a:stCxn id="18" idx="1"/>
            <a:endCxn id="20" idx="2"/>
          </p:cNvCxnSpPr>
          <p:nvPr/>
        </p:nvCxnSpPr>
        <p:spPr>
          <a:xfrm flipH="1" flipV="1">
            <a:off x="4572000" y="1707654"/>
            <a:ext cx="3816424" cy="2880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ADEFD3D-6073-4D79-AF96-B7908C783897}"/>
              </a:ext>
            </a:extLst>
          </p:cNvPr>
          <p:cNvSpPr/>
          <p:nvPr/>
        </p:nvSpPr>
        <p:spPr>
          <a:xfrm>
            <a:off x="3275856" y="2754050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Endpoint</a:t>
            </a:r>
            <a:endParaRPr lang="ko-KR" altLang="en-US" sz="11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CA3D28B-2EFC-4F46-95BF-328C9ED4C7BA}"/>
              </a:ext>
            </a:extLst>
          </p:cNvPr>
          <p:cNvSpPr/>
          <p:nvPr/>
        </p:nvSpPr>
        <p:spPr>
          <a:xfrm>
            <a:off x="4860032" y="2610034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User</a:t>
            </a:r>
            <a:endParaRPr lang="ko-KR" altLang="en-US" sz="110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E4D1CA6-C4EA-4566-A411-CC282E256A99}"/>
              </a:ext>
            </a:extLst>
          </p:cNvPr>
          <p:cNvSpPr/>
          <p:nvPr/>
        </p:nvSpPr>
        <p:spPr>
          <a:xfrm>
            <a:off x="4860032" y="2895786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Group</a:t>
            </a:r>
            <a:endParaRPr lang="ko-KR" altLang="en-US" sz="110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FEDA6F4-E87A-483A-9944-2E316F5B46C6}"/>
              </a:ext>
            </a:extLst>
          </p:cNvPr>
          <p:cNvSpPr/>
          <p:nvPr/>
        </p:nvSpPr>
        <p:spPr>
          <a:xfrm>
            <a:off x="7884368" y="2754050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Credentials</a:t>
            </a:r>
            <a:endParaRPr lang="ko-KR" altLang="en-US" sz="11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C033DB3-3D8C-4925-8799-4DE51D7F0306}"/>
              </a:ext>
            </a:extLst>
          </p:cNvPr>
          <p:cNvSpPr/>
          <p:nvPr/>
        </p:nvSpPr>
        <p:spPr>
          <a:xfrm>
            <a:off x="251520" y="2734908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Policy</a:t>
            </a:r>
            <a:endParaRPr lang="ko-KR" altLang="en-US" sz="11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962E300-E18F-4CEF-9B27-12384D1C766F}"/>
              </a:ext>
            </a:extLst>
          </p:cNvPr>
          <p:cNvSpPr/>
          <p:nvPr/>
        </p:nvSpPr>
        <p:spPr>
          <a:xfrm>
            <a:off x="6372200" y="2612314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Project</a:t>
            </a:r>
            <a:endParaRPr lang="ko-KR" altLang="en-US" sz="11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C0303EC-4612-4833-AAF9-FF7B5FF3A7AD}"/>
              </a:ext>
            </a:extLst>
          </p:cNvPr>
          <p:cNvSpPr/>
          <p:nvPr/>
        </p:nvSpPr>
        <p:spPr>
          <a:xfrm>
            <a:off x="6372200" y="2898066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Role</a:t>
            </a:r>
            <a:endParaRPr lang="ko-KR" altLang="en-US" sz="110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3F9C8B41-C685-4C05-95D5-913B27091645}"/>
              </a:ext>
            </a:extLst>
          </p:cNvPr>
          <p:cNvSpPr/>
          <p:nvPr/>
        </p:nvSpPr>
        <p:spPr>
          <a:xfrm>
            <a:off x="6372200" y="3183818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Role Asign</a:t>
            </a:r>
            <a:endParaRPr lang="ko-KR" altLang="en-US" sz="110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8F1AA64-1653-4D04-9425-605407E2A04C}"/>
              </a:ext>
            </a:extLst>
          </p:cNvPr>
          <p:cNvSpPr/>
          <p:nvPr/>
        </p:nvSpPr>
        <p:spPr>
          <a:xfrm>
            <a:off x="6372200" y="2326562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Domain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75926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Authentication, Authorization Flow</a:t>
            </a:r>
            <a:endParaRPr lang="ko-KR" altLang="en-US" sz="3600" dirty="0"/>
          </a:p>
        </p:txBody>
      </p:sp>
      <p:sp>
        <p:nvSpPr>
          <p:cNvPr id="12" name="모서리가 둥근 직사각형 28">
            <a:extLst>
              <a:ext uri="{FF2B5EF4-FFF2-40B4-BE49-F238E27FC236}">
                <a16:creationId xmlns:a16="http://schemas.microsoft.com/office/drawing/2014/main" id="{20C0D7A7-46A1-4D3C-95FC-2113A0B498F3}"/>
              </a:ext>
            </a:extLst>
          </p:cNvPr>
          <p:cNvSpPr/>
          <p:nvPr/>
        </p:nvSpPr>
        <p:spPr>
          <a:xfrm>
            <a:off x="971600" y="699542"/>
            <a:ext cx="93610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Client</a:t>
            </a:r>
            <a:endParaRPr lang="ko-KR" altLang="en-US" sz="1600" dirty="0"/>
          </a:p>
        </p:txBody>
      </p:sp>
      <p:sp>
        <p:nvSpPr>
          <p:cNvPr id="13" name="모서리가 둥근 직사각형 29">
            <a:extLst>
              <a:ext uri="{FF2B5EF4-FFF2-40B4-BE49-F238E27FC236}">
                <a16:creationId xmlns:a16="http://schemas.microsoft.com/office/drawing/2014/main" id="{0D8494D6-521D-48B1-A9DF-9551582E1C7C}"/>
              </a:ext>
            </a:extLst>
          </p:cNvPr>
          <p:cNvSpPr/>
          <p:nvPr/>
        </p:nvSpPr>
        <p:spPr>
          <a:xfrm>
            <a:off x="3056448" y="699542"/>
            <a:ext cx="93610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Keystone</a:t>
            </a:r>
            <a:endParaRPr lang="ko-KR" altLang="en-US" sz="1600" dirty="0"/>
          </a:p>
        </p:txBody>
      </p:sp>
      <p:sp>
        <p:nvSpPr>
          <p:cNvPr id="14" name="모서리가 둥근 직사각형 30">
            <a:extLst>
              <a:ext uri="{FF2B5EF4-FFF2-40B4-BE49-F238E27FC236}">
                <a16:creationId xmlns:a16="http://schemas.microsoft.com/office/drawing/2014/main" id="{B884F36B-2B02-40D8-BF62-418525D08EB4}"/>
              </a:ext>
            </a:extLst>
          </p:cNvPr>
          <p:cNvSpPr/>
          <p:nvPr/>
        </p:nvSpPr>
        <p:spPr>
          <a:xfrm>
            <a:off x="7226144" y="699542"/>
            <a:ext cx="93610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6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39B5042-AC26-4D06-A845-29F8613073E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439652" y="987574"/>
            <a:ext cx="0" cy="338437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1624CAE-DA51-4A85-9E9B-DF2FBE12B4CB}"/>
              </a:ext>
            </a:extLst>
          </p:cNvPr>
          <p:cNvCxnSpPr>
            <a:cxnSpLocks/>
          </p:cNvCxnSpPr>
          <p:nvPr/>
        </p:nvCxnSpPr>
        <p:spPr>
          <a:xfrm>
            <a:off x="3516509" y="987574"/>
            <a:ext cx="0" cy="338437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07BD8B8-1463-42EC-9966-ECACCEB6CC21}"/>
              </a:ext>
            </a:extLst>
          </p:cNvPr>
          <p:cNvCxnSpPr>
            <a:cxnSpLocks/>
          </p:cNvCxnSpPr>
          <p:nvPr/>
        </p:nvCxnSpPr>
        <p:spPr>
          <a:xfrm>
            <a:off x="7694196" y="987574"/>
            <a:ext cx="0" cy="338437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직사각형 29">
            <a:extLst>
              <a:ext uri="{FF2B5EF4-FFF2-40B4-BE49-F238E27FC236}">
                <a16:creationId xmlns:a16="http://schemas.microsoft.com/office/drawing/2014/main" id="{9F0785C1-C52C-4A0B-8EBA-A1B4E5FB8C1C}"/>
              </a:ext>
            </a:extLst>
          </p:cNvPr>
          <p:cNvSpPr/>
          <p:nvPr/>
        </p:nvSpPr>
        <p:spPr>
          <a:xfrm>
            <a:off x="5141296" y="699542"/>
            <a:ext cx="93610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A</a:t>
            </a:r>
            <a:endParaRPr lang="ko-KR" altLang="en-US" sz="16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9EA98FA-936A-4A2E-A0DE-47B1DED10DA7}"/>
              </a:ext>
            </a:extLst>
          </p:cNvPr>
          <p:cNvCxnSpPr>
            <a:cxnSpLocks/>
          </p:cNvCxnSpPr>
          <p:nvPr/>
        </p:nvCxnSpPr>
        <p:spPr>
          <a:xfrm>
            <a:off x="5601357" y="987574"/>
            <a:ext cx="0" cy="338437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모서리가 둥근 직사각형 36">
            <a:extLst>
              <a:ext uri="{FF2B5EF4-FFF2-40B4-BE49-F238E27FC236}">
                <a16:creationId xmlns:a16="http://schemas.microsoft.com/office/drawing/2014/main" id="{CA64D330-640F-404C-A57E-87B27EFE8030}"/>
              </a:ext>
            </a:extLst>
          </p:cNvPr>
          <p:cNvSpPr/>
          <p:nvPr/>
        </p:nvSpPr>
        <p:spPr>
          <a:xfrm>
            <a:off x="1449803" y="1059582"/>
            <a:ext cx="2066705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Credentials</a:t>
            </a:r>
            <a:endParaRPr lang="ko-KR" altLang="en-US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50D3036-D99A-44F1-A913-6B33B0340056}"/>
              </a:ext>
            </a:extLst>
          </p:cNvPr>
          <p:cNvCxnSpPr>
            <a:cxnSpLocks/>
          </p:cNvCxnSpPr>
          <p:nvPr/>
        </p:nvCxnSpPr>
        <p:spPr>
          <a:xfrm flipH="1">
            <a:off x="1439653" y="1306670"/>
            <a:ext cx="207685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36">
            <a:extLst>
              <a:ext uri="{FF2B5EF4-FFF2-40B4-BE49-F238E27FC236}">
                <a16:creationId xmlns:a16="http://schemas.microsoft.com/office/drawing/2014/main" id="{BD696B59-AAE7-4A49-9193-25FBBB9A2427}"/>
              </a:ext>
            </a:extLst>
          </p:cNvPr>
          <p:cNvSpPr/>
          <p:nvPr/>
        </p:nvSpPr>
        <p:spPr>
          <a:xfrm>
            <a:off x="1449803" y="1384168"/>
            <a:ext cx="2066705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Token</a:t>
            </a:r>
            <a:endParaRPr lang="ko-KR" altLang="en-US" sz="11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3E07B8E-1409-479A-9C4F-90C74501DB38}"/>
              </a:ext>
            </a:extLst>
          </p:cNvPr>
          <p:cNvCxnSpPr>
            <a:cxnSpLocks/>
          </p:cNvCxnSpPr>
          <p:nvPr/>
        </p:nvCxnSpPr>
        <p:spPr>
          <a:xfrm flipH="1">
            <a:off x="1439653" y="1631256"/>
            <a:ext cx="207685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36">
            <a:extLst>
              <a:ext uri="{FF2B5EF4-FFF2-40B4-BE49-F238E27FC236}">
                <a16:creationId xmlns:a16="http://schemas.microsoft.com/office/drawing/2014/main" id="{B22CBA21-D294-4E07-9E78-B424DBB5E239}"/>
              </a:ext>
            </a:extLst>
          </p:cNvPr>
          <p:cNvSpPr/>
          <p:nvPr/>
        </p:nvSpPr>
        <p:spPr>
          <a:xfrm>
            <a:off x="1449803" y="1703250"/>
            <a:ext cx="4151551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Request + Token</a:t>
            </a:r>
            <a:endParaRPr lang="ko-KR" altLang="en-US" sz="11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03B3293-8642-486B-A093-94E054C2275C}"/>
              </a:ext>
            </a:extLst>
          </p:cNvPr>
          <p:cNvCxnSpPr>
            <a:cxnSpLocks/>
          </p:cNvCxnSpPr>
          <p:nvPr/>
        </p:nvCxnSpPr>
        <p:spPr>
          <a:xfrm flipH="1">
            <a:off x="1439653" y="1950338"/>
            <a:ext cx="4161704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자유형 38">
            <a:extLst>
              <a:ext uri="{FF2B5EF4-FFF2-40B4-BE49-F238E27FC236}">
                <a16:creationId xmlns:a16="http://schemas.microsoft.com/office/drawing/2014/main" id="{757D5F2F-0DEF-430C-8D1A-FB6710417857}"/>
              </a:ext>
            </a:extLst>
          </p:cNvPr>
          <p:cNvSpPr/>
          <p:nvPr/>
        </p:nvSpPr>
        <p:spPr>
          <a:xfrm>
            <a:off x="3506359" y="1306470"/>
            <a:ext cx="226932" cy="329167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39">
            <a:extLst>
              <a:ext uri="{FF2B5EF4-FFF2-40B4-BE49-F238E27FC236}">
                <a16:creationId xmlns:a16="http://schemas.microsoft.com/office/drawing/2014/main" id="{E39C1D8D-8F33-4036-B60C-4E91E60F983D}"/>
              </a:ext>
            </a:extLst>
          </p:cNvPr>
          <p:cNvSpPr/>
          <p:nvPr/>
        </p:nvSpPr>
        <p:spPr>
          <a:xfrm>
            <a:off x="3516508" y="1311105"/>
            <a:ext cx="1868066" cy="3291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Validate Credentials </a:t>
            </a:r>
          </a:p>
          <a:p>
            <a:pPr algn="ctr"/>
            <a:r>
              <a:rPr lang="en-US" altLang="ko-KR" sz="1100"/>
              <a:t>&amp; Issue Token</a:t>
            </a:r>
          </a:p>
          <a:p>
            <a:pPr algn="ctr"/>
            <a:r>
              <a:rPr lang="en-US" altLang="ko-KR" sz="1100" b="1"/>
              <a:t>Authentication</a:t>
            </a:r>
            <a:endParaRPr lang="ko-KR" altLang="en-US" sz="1100" b="1" dirty="0"/>
          </a:p>
        </p:txBody>
      </p:sp>
      <p:sp>
        <p:nvSpPr>
          <p:cNvPr id="62" name="모서리가 둥근 직사각형 36">
            <a:extLst>
              <a:ext uri="{FF2B5EF4-FFF2-40B4-BE49-F238E27FC236}">
                <a16:creationId xmlns:a16="http://schemas.microsoft.com/office/drawing/2014/main" id="{EB8D7101-F49E-41F5-9734-85BA3EFBEE43}"/>
              </a:ext>
            </a:extLst>
          </p:cNvPr>
          <p:cNvSpPr/>
          <p:nvPr/>
        </p:nvSpPr>
        <p:spPr>
          <a:xfrm>
            <a:off x="3541148" y="2022331"/>
            <a:ext cx="2066705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Token</a:t>
            </a:r>
            <a:endParaRPr lang="ko-KR" altLang="en-US" sz="11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5377A1C-04CA-4A6F-BE29-93C60516CF22}"/>
              </a:ext>
            </a:extLst>
          </p:cNvPr>
          <p:cNvCxnSpPr>
            <a:cxnSpLocks/>
          </p:cNvCxnSpPr>
          <p:nvPr/>
        </p:nvCxnSpPr>
        <p:spPr>
          <a:xfrm flipH="1">
            <a:off x="3530998" y="2269419"/>
            <a:ext cx="207685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 38">
            <a:extLst>
              <a:ext uri="{FF2B5EF4-FFF2-40B4-BE49-F238E27FC236}">
                <a16:creationId xmlns:a16="http://schemas.microsoft.com/office/drawing/2014/main" id="{1F361B89-F3A5-4EFE-88D9-9D400646AED9}"/>
              </a:ext>
            </a:extLst>
          </p:cNvPr>
          <p:cNvSpPr/>
          <p:nvPr/>
        </p:nvSpPr>
        <p:spPr>
          <a:xfrm flipH="1">
            <a:off x="3299728" y="2264481"/>
            <a:ext cx="206631" cy="329167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39">
            <a:extLst>
              <a:ext uri="{FF2B5EF4-FFF2-40B4-BE49-F238E27FC236}">
                <a16:creationId xmlns:a16="http://schemas.microsoft.com/office/drawing/2014/main" id="{258225AF-625B-4332-912F-B7F6370A5B91}"/>
              </a:ext>
            </a:extLst>
          </p:cNvPr>
          <p:cNvSpPr/>
          <p:nvPr/>
        </p:nvSpPr>
        <p:spPr>
          <a:xfrm>
            <a:off x="2051719" y="2269419"/>
            <a:ext cx="1440151" cy="3291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Validate Token</a:t>
            </a:r>
          </a:p>
          <a:p>
            <a:pPr algn="ctr"/>
            <a:r>
              <a:rPr lang="en-US" altLang="ko-KR" sz="1100" b="1"/>
              <a:t>Authorization</a:t>
            </a:r>
            <a:endParaRPr lang="ko-KR" altLang="en-US" sz="1100" b="1" dirty="0"/>
          </a:p>
        </p:txBody>
      </p:sp>
      <p:sp>
        <p:nvSpPr>
          <p:cNvPr id="68" name="모서리가 둥근 직사각형 36">
            <a:extLst>
              <a:ext uri="{FF2B5EF4-FFF2-40B4-BE49-F238E27FC236}">
                <a16:creationId xmlns:a16="http://schemas.microsoft.com/office/drawing/2014/main" id="{DB7410C7-5DAE-474E-98A6-608F05D8EE62}"/>
              </a:ext>
            </a:extLst>
          </p:cNvPr>
          <p:cNvSpPr/>
          <p:nvPr/>
        </p:nvSpPr>
        <p:spPr>
          <a:xfrm>
            <a:off x="3512846" y="2349946"/>
            <a:ext cx="2066705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Token Validation Result</a:t>
            </a:r>
            <a:endParaRPr lang="ko-KR" altLang="en-US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6428541-F07A-40BA-A2B4-B49276641645}"/>
              </a:ext>
            </a:extLst>
          </p:cNvPr>
          <p:cNvCxnSpPr>
            <a:cxnSpLocks/>
          </p:cNvCxnSpPr>
          <p:nvPr/>
        </p:nvCxnSpPr>
        <p:spPr>
          <a:xfrm flipH="1">
            <a:off x="3502696" y="2597034"/>
            <a:ext cx="207685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36">
            <a:extLst>
              <a:ext uri="{FF2B5EF4-FFF2-40B4-BE49-F238E27FC236}">
                <a16:creationId xmlns:a16="http://schemas.microsoft.com/office/drawing/2014/main" id="{5916262A-6843-4021-869A-C131B22BA2E3}"/>
              </a:ext>
            </a:extLst>
          </p:cNvPr>
          <p:cNvSpPr/>
          <p:nvPr/>
        </p:nvSpPr>
        <p:spPr>
          <a:xfrm>
            <a:off x="5607853" y="2673973"/>
            <a:ext cx="2086341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B Request + Token</a:t>
            </a:r>
            <a:endParaRPr lang="ko-KR" altLang="en-US" sz="11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A1F8939-53EF-4936-B910-650619F339E1}"/>
              </a:ext>
            </a:extLst>
          </p:cNvPr>
          <p:cNvCxnSpPr>
            <a:cxnSpLocks/>
          </p:cNvCxnSpPr>
          <p:nvPr/>
        </p:nvCxnSpPr>
        <p:spPr>
          <a:xfrm flipH="1" flipV="1">
            <a:off x="5601355" y="2921061"/>
            <a:ext cx="2092839" cy="494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36">
            <a:extLst>
              <a:ext uri="{FF2B5EF4-FFF2-40B4-BE49-F238E27FC236}">
                <a16:creationId xmlns:a16="http://schemas.microsoft.com/office/drawing/2014/main" id="{152449C4-B32E-411F-8965-5996DCD6009D}"/>
              </a:ext>
            </a:extLst>
          </p:cNvPr>
          <p:cNvSpPr/>
          <p:nvPr/>
        </p:nvSpPr>
        <p:spPr>
          <a:xfrm>
            <a:off x="3541148" y="2998199"/>
            <a:ext cx="41530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Token</a:t>
            </a:r>
            <a:endParaRPr lang="ko-KR" altLang="en-US" sz="1100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50CC903-C8BA-4FA8-9B1C-9233C694922C}"/>
              </a:ext>
            </a:extLst>
          </p:cNvPr>
          <p:cNvCxnSpPr>
            <a:cxnSpLocks/>
          </p:cNvCxnSpPr>
          <p:nvPr/>
        </p:nvCxnSpPr>
        <p:spPr>
          <a:xfrm flipH="1">
            <a:off x="3530998" y="3245287"/>
            <a:ext cx="416319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자유형 38">
            <a:extLst>
              <a:ext uri="{FF2B5EF4-FFF2-40B4-BE49-F238E27FC236}">
                <a16:creationId xmlns:a16="http://schemas.microsoft.com/office/drawing/2014/main" id="{C8965839-9431-4EE1-80D3-7DD19A1EBFA1}"/>
              </a:ext>
            </a:extLst>
          </p:cNvPr>
          <p:cNvSpPr/>
          <p:nvPr/>
        </p:nvSpPr>
        <p:spPr>
          <a:xfrm flipH="1">
            <a:off x="3299728" y="3240349"/>
            <a:ext cx="206631" cy="329167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39">
            <a:extLst>
              <a:ext uri="{FF2B5EF4-FFF2-40B4-BE49-F238E27FC236}">
                <a16:creationId xmlns:a16="http://schemas.microsoft.com/office/drawing/2014/main" id="{F382D0F3-861B-48CD-94F4-BB63F473AED1}"/>
              </a:ext>
            </a:extLst>
          </p:cNvPr>
          <p:cNvSpPr/>
          <p:nvPr/>
        </p:nvSpPr>
        <p:spPr>
          <a:xfrm>
            <a:off x="2051719" y="3245287"/>
            <a:ext cx="1440151" cy="3291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Validate Token</a:t>
            </a:r>
          </a:p>
          <a:p>
            <a:pPr algn="ctr"/>
            <a:r>
              <a:rPr lang="en-US" altLang="ko-KR" sz="1100" b="1"/>
              <a:t>Authorization</a:t>
            </a:r>
            <a:endParaRPr lang="ko-KR" altLang="en-US" sz="1100" b="1"/>
          </a:p>
        </p:txBody>
      </p:sp>
      <p:sp>
        <p:nvSpPr>
          <p:cNvPr id="87" name="모서리가 둥근 직사각형 36">
            <a:extLst>
              <a:ext uri="{FF2B5EF4-FFF2-40B4-BE49-F238E27FC236}">
                <a16:creationId xmlns:a16="http://schemas.microsoft.com/office/drawing/2014/main" id="{633592CA-3E06-4C8D-B5F8-661F250F0BFA}"/>
              </a:ext>
            </a:extLst>
          </p:cNvPr>
          <p:cNvSpPr/>
          <p:nvPr/>
        </p:nvSpPr>
        <p:spPr>
          <a:xfrm>
            <a:off x="3512846" y="3325814"/>
            <a:ext cx="4191495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Token Validation Result</a:t>
            </a:r>
            <a:endParaRPr lang="ko-KR" altLang="en-US" sz="1100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AEDA994-62B3-45C3-A619-8D023E3BA4EE}"/>
              </a:ext>
            </a:extLst>
          </p:cNvPr>
          <p:cNvCxnSpPr>
            <a:cxnSpLocks/>
          </p:cNvCxnSpPr>
          <p:nvPr/>
        </p:nvCxnSpPr>
        <p:spPr>
          <a:xfrm flipH="1">
            <a:off x="3502696" y="3572902"/>
            <a:ext cx="419149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모서리가 둥근 직사각형 36">
            <a:extLst>
              <a:ext uri="{FF2B5EF4-FFF2-40B4-BE49-F238E27FC236}">
                <a16:creationId xmlns:a16="http://schemas.microsoft.com/office/drawing/2014/main" id="{B1127643-3EAE-49CE-999E-B95E2074F542}"/>
              </a:ext>
            </a:extLst>
          </p:cNvPr>
          <p:cNvSpPr/>
          <p:nvPr/>
        </p:nvSpPr>
        <p:spPr>
          <a:xfrm>
            <a:off x="5607853" y="3652371"/>
            <a:ext cx="2086341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B Response</a:t>
            </a:r>
            <a:endParaRPr lang="ko-KR" altLang="en-US" sz="1100" dirty="0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5EF8D6C-97FA-40BC-A6EF-01C4282098C0}"/>
              </a:ext>
            </a:extLst>
          </p:cNvPr>
          <p:cNvCxnSpPr>
            <a:cxnSpLocks/>
          </p:cNvCxnSpPr>
          <p:nvPr/>
        </p:nvCxnSpPr>
        <p:spPr>
          <a:xfrm>
            <a:off x="5607853" y="3899459"/>
            <a:ext cx="208633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36">
            <a:extLst>
              <a:ext uri="{FF2B5EF4-FFF2-40B4-BE49-F238E27FC236}">
                <a16:creationId xmlns:a16="http://schemas.microsoft.com/office/drawing/2014/main" id="{6B418A94-4282-4DCC-8D81-0C469087C5D8}"/>
              </a:ext>
            </a:extLst>
          </p:cNvPr>
          <p:cNvSpPr/>
          <p:nvPr/>
        </p:nvSpPr>
        <p:spPr>
          <a:xfrm>
            <a:off x="1439653" y="3979006"/>
            <a:ext cx="4168200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Response</a:t>
            </a:r>
            <a:endParaRPr lang="ko-KR" altLang="en-US" sz="1100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ACA48F25-4434-4F5E-8495-0003BCFC51AD}"/>
              </a:ext>
            </a:extLst>
          </p:cNvPr>
          <p:cNvCxnSpPr>
            <a:cxnSpLocks/>
          </p:cNvCxnSpPr>
          <p:nvPr/>
        </p:nvCxnSpPr>
        <p:spPr>
          <a:xfrm>
            <a:off x="1439656" y="4226094"/>
            <a:ext cx="416819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89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6FFFE-B814-4A76-8B32-92417198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AAA105-5893-41B7-881C-0C5A10D87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00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Keystone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B179EC4-A74E-4AAA-BF19-EE8B403C821C}"/>
              </a:ext>
            </a:extLst>
          </p:cNvPr>
          <p:cNvSpPr/>
          <p:nvPr/>
        </p:nvSpPr>
        <p:spPr>
          <a:xfrm>
            <a:off x="2163170" y="1453487"/>
            <a:ext cx="4824484" cy="2019868"/>
          </a:xfrm>
          <a:prstGeom prst="roundRect">
            <a:avLst>
              <a:gd name="adj" fmla="val 34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Keystone</a:t>
            </a:r>
            <a:endParaRPr lang="ko-KR" altLang="en-US" b="1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D6E7805-8CE1-4D45-92DA-B629367BDC7C}"/>
              </a:ext>
            </a:extLst>
          </p:cNvPr>
          <p:cNvSpPr/>
          <p:nvPr/>
        </p:nvSpPr>
        <p:spPr>
          <a:xfrm>
            <a:off x="3851920" y="1527634"/>
            <a:ext cx="1440160" cy="504056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Project</a:t>
            </a:r>
            <a:endParaRPr lang="ko-KR" altLang="en-US" sz="14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8CBF6FD-80D7-44CA-BBF1-EFF2217CDBA0}"/>
              </a:ext>
            </a:extLst>
          </p:cNvPr>
          <p:cNvSpPr/>
          <p:nvPr/>
        </p:nvSpPr>
        <p:spPr>
          <a:xfrm>
            <a:off x="2237887" y="1527634"/>
            <a:ext cx="1440160" cy="504056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User</a:t>
            </a:r>
            <a:endParaRPr lang="ko-KR" altLang="en-US" sz="14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86097FD-7D60-4D1D-A0BE-5A6EF6080DBE}"/>
              </a:ext>
            </a:extLst>
          </p:cNvPr>
          <p:cNvSpPr/>
          <p:nvPr/>
        </p:nvSpPr>
        <p:spPr>
          <a:xfrm>
            <a:off x="5465953" y="1527634"/>
            <a:ext cx="1440160" cy="504056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Role</a:t>
            </a:r>
            <a:endParaRPr lang="ko-KR" altLang="en-US" sz="14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7994D12-8A50-41F0-AF25-3F0F5866594B}"/>
              </a:ext>
            </a:extLst>
          </p:cNvPr>
          <p:cNvSpPr/>
          <p:nvPr/>
        </p:nvSpPr>
        <p:spPr>
          <a:xfrm>
            <a:off x="2239191" y="2211710"/>
            <a:ext cx="1440160" cy="504056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Credential</a:t>
            </a:r>
            <a:endParaRPr lang="ko-KR" altLang="en-US" sz="140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1B28D774-0C5D-48DC-8A90-9A7C8B05B2AE}"/>
              </a:ext>
            </a:extLst>
          </p:cNvPr>
          <p:cNvSpPr/>
          <p:nvPr/>
        </p:nvSpPr>
        <p:spPr>
          <a:xfrm>
            <a:off x="5465953" y="2211710"/>
            <a:ext cx="1440160" cy="504056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Authentication</a:t>
            </a:r>
            <a:endParaRPr lang="ko-KR" altLang="en-US" sz="140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056753B-398A-4511-9869-E04228B64760}"/>
              </a:ext>
            </a:extLst>
          </p:cNvPr>
          <p:cNvSpPr/>
          <p:nvPr/>
        </p:nvSpPr>
        <p:spPr>
          <a:xfrm>
            <a:off x="3851920" y="2895786"/>
            <a:ext cx="1440160" cy="504056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DBBFB35-24EE-4995-BC61-2BBE08760259}"/>
              </a:ext>
            </a:extLst>
          </p:cNvPr>
          <p:cNvSpPr/>
          <p:nvPr/>
        </p:nvSpPr>
        <p:spPr>
          <a:xfrm>
            <a:off x="2237887" y="2895786"/>
            <a:ext cx="1440160" cy="504056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Token</a:t>
            </a:r>
            <a:endParaRPr lang="ko-KR" altLang="en-US" sz="140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427F138-1CA8-4B7C-A67B-A6DE8D0DF99A}"/>
              </a:ext>
            </a:extLst>
          </p:cNvPr>
          <p:cNvSpPr/>
          <p:nvPr/>
        </p:nvSpPr>
        <p:spPr>
          <a:xfrm>
            <a:off x="5465953" y="2895786"/>
            <a:ext cx="1440160" cy="504056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Endpoint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751039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33562</TotalTime>
  <Words>89</Words>
  <Application>Microsoft Office PowerPoint</Application>
  <PresentationFormat>화면 슬라이드 쇼(16:9)</PresentationFormat>
  <Paragraphs>58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Keystone Components</vt:lpstr>
      <vt:lpstr>Authentication, Authorization Flow</vt:lpstr>
      <vt:lpstr>PowerPoint 프레젠테이션</vt:lpstr>
      <vt:lpstr>Keystone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5192</cp:revision>
  <dcterms:created xsi:type="dcterms:W3CDTF">2006-10-05T04:04:58Z</dcterms:created>
  <dcterms:modified xsi:type="dcterms:W3CDTF">2020-01-18T17:27:29Z</dcterms:modified>
</cp:coreProperties>
</file>