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21" r:id="rId2"/>
    <p:sldId id="422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2623" autoAdjust="0"/>
  </p:normalViewPr>
  <p:slideViewPr>
    <p:cSldViewPr>
      <p:cViewPr varScale="1">
        <p:scale>
          <a:sx n="140" d="100"/>
          <a:sy n="140" d="100"/>
        </p:scale>
        <p:origin x="2742" y="12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31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12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/>
          <a:lstStyle/>
          <a:p>
            <a:r>
              <a:rPr lang="en-US" altLang="ko-KR" dirty="0"/>
              <a:t>Column-oriented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87553"/>
              </p:ext>
            </p:extLst>
          </p:nvPr>
        </p:nvGraphicFramePr>
        <p:xfrm>
          <a:off x="395536" y="2139702"/>
          <a:ext cx="936104" cy="1425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First</a:t>
                      </a:r>
                      <a:r>
                        <a:rPr lang="en-US" altLang="ko-KR" sz="1000" b="1" dirty="0"/>
                        <a:t> Name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Tweety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Bat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Donald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Wonder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477405"/>
              </p:ext>
            </p:extLst>
          </p:nvPr>
        </p:nvGraphicFramePr>
        <p:xfrm>
          <a:off x="1331640" y="2139702"/>
          <a:ext cx="936104" cy="1425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Gender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Female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Male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Male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Female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768062"/>
              </p:ext>
            </p:extLst>
          </p:nvPr>
        </p:nvGraphicFramePr>
        <p:xfrm>
          <a:off x="2267744" y="2139702"/>
          <a:ext cx="1008112" cy="1425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Address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Acme</a:t>
                      </a:r>
                      <a:r>
                        <a:rPr lang="en-US" altLang="ko-KR" sz="1000" baseline="0" dirty="0"/>
                        <a:t> Way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Quit</a:t>
                      </a:r>
                      <a:r>
                        <a:rPr lang="en-US" altLang="ko-KR" sz="1000" baseline="0" dirty="0"/>
                        <a:t> Street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Truth</a:t>
                      </a:r>
                      <a:r>
                        <a:rPr lang="en-US" altLang="ko-KR" sz="1000" baseline="0" dirty="0"/>
                        <a:t> Way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Hot Street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763097"/>
              </p:ext>
            </p:extLst>
          </p:nvPr>
        </p:nvGraphicFramePr>
        <p:xfrm>
          <a:off x="3275856" y="2139702"/>
          <a:ext cx="720080" cy="1425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Age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34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원통 9"/>
          <p:cNvSpPr/>
          <p:nvPr/>
        </p:nvSpPr>
        <p:spPr>
          <a:xfrm>
            <a:off x="4355976" y="627534"/>
            <a:ext cx="4320480" cy="2160240"/>
          </a:xfrm>
          <a:prstGeom prst="can">
            <a:avLst>
              <a:gd name="adj" fmla="val 10189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108324"/>
              </p:ext>
            </p:extLst>
          </p:nvPr>
        </p:nvGraphicFramePr>
        <p:xfrm>
          <a:off x="5076056" y="987574"/>
          <a:ext cx="345638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Tweety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Female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Acme Way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28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78566"/>
              </p:ext>
            </p:extLst>
          </p:nvPr>
        </p:nvGraphicFramePr>
        <p:xfrm>
          <a:off x="5076056" y="1419622"/>
          <a:ext cx="345638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Bat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Male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Quit</a:t>
                      </a:r>
                      <a:r>
                        <a:rPr lang="en-US" altLang="ko-KR" sz="1050" baseline="0" dirty="0"/>
                        <a:t> Street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34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968612"/>
              </p:ext>
            </p:extLst>
          </p:nvPr>
        </p:nvGraphicFramePr>
        <p:xfrm>
          <a:off x="5076056" y="1851670"/>
          <a:ext cx="345638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Donald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Male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Truth</a:t>
                      </a:r>
                      <a:r>
                        <a:rPr lang="en-US" altLang="ko-KR" sz="1050" baseline="0" dirty="0"/>
                        <a:t> Way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12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242850" y="1002963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/>
              <a:t>Block 1</a:t>
            </a:r>
            <a:endParaRPr lang="ko-KR" alt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42850" y="1419622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/>
              <a:t>Block 2</a:t>
            </a:r>
            <a:endParaRPr lang="ko-KR" alt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42850" y="1851670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/>
              <a:t>Block 3</a:t>
            </a:r>
            <a:endParaRPr lang="ko-KR" altLang="en-US" sz="1200" b="1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113779"/>
              </p:ext>
            </p:extLst>
          </p:nvPr>
        </p:nvGraphicFramePr>
        <p:xfrm>
          <a:off x="5076056" y="2283718"/>
          <a:ext cx="345638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Wonder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Female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Hot Street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27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242850" y="2283718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/>
              <a:t>Block 4</a:t>
            </a:r>
            <a:endParaRPr lang="ko-KR" altLang="en-US" sz="1200" b="1" dirty="0"/>
          </a:p>
        </p:txBody>
      </p:sp>
      <p:sp>
        <p:nvSpPr>
          <p:cNvPr id="21" name="원통 20"/>
          <p:cNvSpPr/>
          <p:nvPr/>
        </p:nvSpPr>
        <p:spPr>
          <a:xfrm>
            <a:off x="4355976" y="2859782"/>
            <a:ext cx="4320480" cy="2160240"/>
          </a:xfrm>
          <a:prstGeom prst="can">
            <a:avLst>
              <a:gd name="adj" fmla="val 10189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01393"/>
              </p:ext>
            </p:extLst>
          </p:nvPr>
        </p:nvGraphicFramePr>
        <p:xfrm>
          <a:off x="5076056" y="3219822"/>
          <a:ext cx="345638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Tweety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Bat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Donald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Wonder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73950"/>
              </p:ext>
            </p:extLst>
          </p:nvPr>
        </p:nvGraphicFramePr>
        <p:xfrm>
          <a:off x="5076056" y="3651870"/>
          <a:ext cx="345638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Female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Male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Male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Female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337934"/>
              </p:ext>
            </p:extLst>
          </p:nvPr>
        </p:nvGraphicFramePr>
        <p:xfrm>
          <a:off x="5076056" y="4083918"/>
          <a:ext cx="345638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Acme Way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Quit</a:t>
                      </a:r>
                      <a:r>
                        <a:rPr lang="en-US" altLang="ko-KR" sz="1050" baseline="0" dirty="0"/>
                        <a:t> Street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Truth</a:t>
                      </a:r>
                      <a:r>
                        <a:rPr lang="en-US" altLang="ko-KR" sz="1050" baseline="0" dirty="0"/>
                        <a:t> Way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Hot Street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242850" y="3235211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/>
              <a:t>Block 1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242850" y="3651870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/>
              <a:t>Block 2</a:t>
            </a:r>
            <a:endParaRPr lang="ko-KR" alt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242850" y="4083918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/>
              <a:t>Block 3</a:t>
            </a:r>
            <a:endParaRPr lang="ko-KR" altLang="en-US" sz="1200" b="1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800243"/>
              </p:ext>
            </p:extLst>
          </p:nvPr>
        </p:nvGraphicFramePr>
        <p:xfrm>
          <a:off x="5076056" y="4515966"/>
          <a:ext cx="345638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27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242850" y="4515966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/>
              <a:t>Block 4</a:t>
            </a:r>
            <a:endParaRPr lang="ko-KR" altLang="en-US" sz="1200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82CF00D-47BA-4FD1-9AAE-7D0676919DF7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267744" y="1707654"/>
            <a:ext cx="2088232" cy="4320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7A9E37D-AB3A-4012-BC28-24AC9C28F6F0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2267744" y="3564857"/>
            <a:ext cx="2088232" cy="375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85DEE8-B1F2-42BB-A2B2-0C05CC12C6C4}"/>
              </a:ext>
            </a:extLst>
          </p:cNvPr>
          <p:cNvSpPr txBox="1"/>
          <p:nvPr/>
        </p:nvSpPr>
        <p:spPr>
          <a:xfrm>
            <a:off x="2483768" y="1563638"/>
            <a:ext cx="1343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Row-oriented</a:t>
            </a:r>
            <a:endParaRPr lang="ko-KR" altLang="en-US" sz="14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330B0C-C84A-4AF5-917F-307226A9AA35}"/>
              </a:ext>
            </a:extLst>
          </p:cNvPr>
          <p:cNvSpPr txBox="1"/>
          <p:nvPr/>
        </p:nvSpPr>
        <p:spPr>
          <a:xfrm>
            <a:off x="2339752" y="3795209"/>
            <a:ext cx="1636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Column-oriented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68037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7AB706-133A-44C5-8AC3-30108E797301}"/>
              </a:ext>
            </a:extLst>
          </p:cNvPr>
          <p:cNvSpPr/>
          <p:nvPr/>
        </p:nvSpPr>
        <p:spPr>
          <a:xfrm>
            <a:off x="2123728" y="815993"/>
            <a:ext cx="5184576" cy="12309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Column Family DB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0217CA2-05B3-4000-8564-F433DDEC6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739777"/>
              </p:ext>
            </p:extLst>
          </p:nvPr>
        </p:nvGraphicFramePr>
        <p:xfrm>
          <a:off x="3180184" y="966855"/>
          <a:ext cx="1103784" cy="968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val="3621529464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Gender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7235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Male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584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1465676582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6096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A547854-7669-4822-98AA-857F13653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49389"/>
              </p:ext>
            </p:extLst>
          </p:nvPr>
        </p:nvGraphicFramePr>
        <p:xfrm>
          <a:off x="2267744" y="968020"/>
          <a:ext cx="720080" cy="967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640564338"/>
                    </a:ext>
                  </a:extLst>
                </a:gridCol>
              </a:tblGrid>
              <a:tr h="967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Son</a:t>
                      </a:r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326797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BA3BA93-D0FB-4B02-9EB7-678638D2A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344567"/>
              </p:ext>
            </p:extLst>
          </p:nvPr>
        </p:nvGraphicFramePr>
        <p:xfrm>
          <a:off x="4481676" y="966855"/>
          <a:ext cx="1103784" cy="968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val="3621529464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Age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7235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24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584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1465676582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60968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E6840C9-B0EE-47D3-9B9F-C83C00537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69878"/>
              </p:ext>
            </p:extLst>
          </p:nvPr>
        </p:nvGraphicFramePr>
        <p:xfrm>
          <a:off x="5783168" y="966855"/>
          <a:ext cx="1381120" cy="968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1120">
                  <a:extLst>
                    <a:ext uri="{9D8B030D-6E8A-4147-A177-3AD203B41FA5}">
                      <a16:colId xmlns:a16="http://schemas.microsoft.com/office/drawing/2014/main" val="3621529464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Email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7235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son@exam.com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584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1465676582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60968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C22FB6-0002-43B4-BB68-9084C8C5F93B}"/>
              </a:ext>
            </a:extLst>
          </p:cNvPr>
          <p:cNvSpPr/>
          <p:nvPr/>
        </p:nvSpPr>
        <p:spPr>
          <a:xfrm>
            <a:off x="2123728" y="2230508"/>
            <a:ext cx="5184576" cy="12309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606D3BA5-3A9F-4C51-9F60-CD33023ED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94019"/>
              </p:ext>
            </p:extLst>
          </p:nvPr>
        </p:nvGraphicFramePr>
        <p:xfrm>
          <a:off x="3180184" y="2381370"/>
          <a:ext cx="1103784" cy="968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val="3621529464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Gender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7235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Female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584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1465676421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60968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07D40DB1-CA05-466A-9CD5-B684B922E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323151"/>
              </p:ext>
            </p:extLst>
          </p:nvPr>
        </p:nvGraphicFramePr>
        <p:xfrm>
          <a:off x="2267744" y="2382535"/>
          <a:ext cx="720080" cy="967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640564338"/>
                    </a:ext>
                  </a:extLst>
                </a:gridCol>
              </a:tblGrid>
              <a:tr h="967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Tori</a:t>
                      </a:r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32679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A608859-30F0-4D56-9DAA-DA3B14632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569773"/>
              </p:ext>
            </p:extLst>
          </p:nvPr>
        </p:nvGraphicFramePr>
        <p:xfrm>
          <a:off x="4481676" y="2381370"/>
          <a:ext cx="1103784" cy="968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val="3621529464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Age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7235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36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584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1465676421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60968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74B5E3D0-13AB-4056-A4CA-6A0EAF7C1193}"/>
              </a:ext>
            </a:extLst>
          </p:cNvPr>
          <p:cNvSpPr txBox="1"/>
          <p:nvPr/>
        </p:nvSpPr>
        <p:spPr>
          <a:xfrm>
            <a:off x="1043608" y="1297218"/>
            <a:ext cx="876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Row Key</a:t>
            </a:r>
            <a:endParaRPr lang="ko-KR" altLang="en-US" sz="14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12D2D3F-A9EF-4965-900E-DF085A3E2615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>
            <a:off x="1920579" y="1451107"/>
            <a:ext cx="347165" cy="5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0E83721-1B85-48A8-B24E-B41D92E99EB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7164288" y="1451107"/>
            <a:ext cx="3600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C3732A6-BE3D-4E2D-A941-2D3E8A5BD2E5}"/>
              </a:ext>
            </a:extLst>
          </p:cNvPr>
          <p:cNvSpPr txBox="1"/>
          <p:nvPr/>
        </p:nvSpPr>
        <p:spPr>
          <a:xfrm>
            <a:off x="7539020" y="1297218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Data</a:t>
            </a:r>
            <a:endParaRPr lang="ko-KR" altLang="en-US" sz="140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DA2C1E3-6FD8-4DCC-A671-642F5CFE61B2}"/>
              </a:ext>
            </a:extLst>
          </p:cNvPr>
          <p:cNvCxnSpPr>
            <a:cxnSpLocks/>
          </p:cNvCxnSpPr>
          <p:nvPr/>
        </p:nvCxnSpPr>
        <p:spPr>
          <a:xfrm flipH="1">
            <a:off x="7164288" y="1143330"/>
            <a:ext cx="3600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849BC5D-EC53-41B2-BED1-3082A8EB26A0}"/>
              </a:ext>
            </a:extLst>
          </p:cNvPr>
          <p:cNvSpPr txBox="1"/>
          <p:nvPr/>
        </p:nvSpPr>
        <p:spPr>
          <a:xfrm>
            <a:off x="7539020" y="989441"/>
            <a:ext cx="116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Column Key</a:t>
            </a:r>
            <a:endParaRPr lang="ko-KR" altLang="en-US" sz="140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7951DEF-B408-45AB-82D9-11393425BC4A}"/>
              </a:ext>
            </a:extLst>
          </p:cNvPr>
          <p:cNvCxnSpPr>
            <a:cxnSpLocks/>
          </p:cNvCxnSpPr>
          <p:nvPr/>
        </p:nvCxnSpPr>
        <p:spPr>
          <a:xfrm flipH="1">
            <a:off x="7164288" y="1781471"/>
            <a:ext cx="3600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47E8CA4-2BF0-4C6F-8698-E4FE8CB4C03F}"/>
              </a:ext>
            </a:extLst>
          </p:cNvPr>
          <p:cNvSpPr txBox="1"/>
          <p:nvPr/>
        </p:nvSpPr>
        <p:spPr>
          <a:xfrm>
            <a:off x="7539020" y="1627582"/>
            <a:ext cx="1156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Time Stamp</a:t>
            </a:r>
            <a:endParaRPr lang="ko-KR" altLang="en-US" sz="140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17AF0AC-EB8D-4FDB-AAD4-7FB92C68D819}"/>
              </a:ext>
            </a:extLst>
          </p:cNvPr>
          <p:cNvSpPr/>
          <p:nvPr/>
        </p:nvSpPr>
        <p:spPr>
          <a:xfrm>
            <a:off x="2123728" y="3645024"/>
            <a:ext cx="5184576" cy="12309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1ABFEDA1-A139-40E8-9473-511ECC7F3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296872"/>
              </p:ext>
            </p:extLst>
          </p:nvPr>
        </p:nvGraphicFramePr>
        <p:xfrm>
          <a:off x="3180184" y="3795886"/>
          <a:ext cx="1103784" cy="968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val="3621529464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Gender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7235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Mail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584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1465672451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60968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C0612AC1-9EC3-4137-8B85-B82BC0949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431406"/>
              </p:ext>
            </p:extLst>
          </p:nvPr>
        </p:nvGraphicFramePr>
        <p:xfrm>
          <a:off x="2267744" y="3797051"/>
          <a:ext cx="720080" cy="967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640564338"/>
                    </a:ext>
                  </a:extLst>
                </a:gridCol>
              </a:tblGrid>
              <a:tr h="967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John</a:t>
                      </a:r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326797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FC0487E-0C9B-47F8-BEF4-8CC4CDE39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023723"/>
              </p:ext>
            </p:extLst>
          </p:nvPr>
        </p:nvGraphicFramePr>
        <p:xfrm>
          <a:off x="4481676" y="3795886"/>
          <a:ext cx="1103784" cy="968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val="3621529464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Age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7235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36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584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1465672451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60968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01DB83BB-3E9D-45EB-ACE5-1F5462C44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61887"/>
              </p:ext>
            </p:extLst>
          </p:nvPr>
        </p:nvGraphicFramePr>
        <p:xfrm>
          <a:off x="5783168" y="3795886"/>
          <a:ext cx="1381120" cy="968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1120">
                  <a:extLst>
                    <a:ext uri="{9D8B030D-6E8A-4147-A177-3AD203B41FA5}">
                      <a16:colId xmlns:a16="http://schemas.microsoft.com/office/drawing/2014/main" val="3621529464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Country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7235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korea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584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146564512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60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14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45300</TotalTime>
  <Words>127</Words>
  <Application>Microsoft Office PowerPoint</Application>
  <PresentationFormat>화면 슬라이드 쇼(16:9)</PresentationFormat>
  <Paragraphs>97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Column-oriented</vt:lpstr>
      <vt:lpstr>Column Family DB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5855</cp:revision>
  <dcterms:created xsi:type="dcterms:W3CDTF">2006-10-05T04:04:58Z</dcterms:created>
  <dcterms:modified xsi:type="dcterms:W3CDTF">2018-09-09T06:05:21Z</dcterms:modified>
</cp:coreProperties>
</file>