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449" autoAdjust="0"/>
  </p:normalViewPr>
  <p:slideViewPr>
    <p:cSldViewPr>
      <p:cViewPr varScale="1">
        <p:scale>
          <a:sx n="132" d="100"/>
          <a:sy n="132" d="100"/>
        </p:scale>
        <p:origin x="2976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391385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097015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42384" y="4461618"/>
            <a:ext cx="1301370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61617"/>
            <a:ext cx="1301368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281694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3785350"/>
            <a:ext cx="2667483" cy="676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>
            <a:off x="3388128" y="3785750"/>
            <a:ext cx="4941" cy="675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93069" y="3785750"/>
            <a:ext cx="3840910" cy="6758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726855"/>
            <a:ext cx="28035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435400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491630"/>
            <a:ext cx="3749050" cy="236572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03 : ODROID-H2</a:t>
            </a:r>
          </a:p>
          <a:p>
            <a:pPr algn="ctr"/>
            <a:r>
              <a:rPr lang="en-US" altLang="ko-KR" sz="1200"/>
              <a:t>Compute Node</a:t>
            </a:r>
          </a:p>
          <a:p>
            <a:pPr algn="ctr"/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0965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Deploy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5929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20.0.0.4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0965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ETCD 02, </a:t>
            </a:r>
          </a:p>
          <a:p>
            <a:pPr algn="ctr"/>
            <a:r>
              <a:rPr lang="en-US" altLang="ko-KR" sz="1200" b="1"/>
              <a:t>Master 02, Slave 02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5929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20.0.0.7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281694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491630"/>
            <a:ext cx="3749050" cy="2365727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02 : ODROID-H2</a:t>
            </a:r>
          </a:p>
          <a:p>
            <a:pPr algn="ctr"/>
            <a:r>
              <a:rPr lang="en-US" altLang="ko-KR" sz="1200"/>
              <a:t>Compute Node</a:t>
            </a:r>
          </a:p>
          <a:p>
            <a:pPr algn="ctr"/>
            <a:endParaRPr lang="ko-KR" altLang="en-US" sz="1400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3460444" y="20965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ETCD 03, </a:t>
            </a:r>
          </a:p>
          <a:p>
            <a:pPr algn="ctr"/>
            <a:r>
              <a:rPr lang="en-US" altLang="ko-KR" sz="1200" b="1"/>
              <a:t>Slave 03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771524" y="25929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20.0.0.8</a:t>
            </a:r>
            <a:endParaRPr lang="en-US" altLang="ko-KR" sz="11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096595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01, Slave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592959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20.0.0.5</a:t>
            </a:r>
            <a:endParaRPr lang="en-US" altLang="ko-KR" sz="11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4317992" y="3097015"/>
            <a:ext cx="2915987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097015"/>
            <a:ext cx="4765650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097015"/>
            <a:ext cx="924643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097015"/>
            <a:ext cx="925020" cy="1364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726855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461618"/>
            <a:ext cx="1301367" cy="53047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192.168.0.205</a:t>
            </a:r>
          </a:p>
          <a:p>
            <a:pPr algn="ctr"/>
            <a:r>
              <a:rPr lang="en-US" altLang="ko-KR" sz="1100"/>
              <a:t>20.0.0.1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43754" y="4726856"/>
            <a:ext cx="619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43253</TotalTime>
  <Words>153</Words>
  <Application>Microsoft Office PowerPoint</Application>
  <PresentationFormat>화면 슬라이드 쇼(16:9)</PresentationFormat>
  <Paragraphs>63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5226</cp:revision>
  <dcterms:created xsi:type="dcterms:W3CDTF">2006-10-05T04:04:58Z</dcterms:created>
  <dcterms:modified xsi:type="dcterms:W3CDTF">2019-07-24T17:23:27Z</dcterms:modified>
</cp:coreProperties>
</file>