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0" r:id="rId2"/>
    <p:sldId id="362" r:id="rId3"/>
    <p:sldId id="361" r:id="rId4"/>
    <p:sldId id="359" r:id="rId5"/>
    <p:sldId id="357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38" d="100"/>
          <a:sy n="138" d="100"/>
        </p:scale>
        <p:origin x="2808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3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55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Master-Slave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779912" y="1995686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(VIP)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779912" y="1203598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43584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CF36D-2E91-464F-8D4D-31C050A7E66A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F30E4-7765-4BD0-B7FA-1BBFE2897562}"/>
              </a:ext>
            </a:extLst>
          </p:cNvPr>
          <p:cNvSpPr txBox="1"/>
          <p:nvPr/>
        </p:nvSpPr>
        <p:spPr>
          <a:xfrm>
            <a:off x="2915816" y="312806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11762" y="2191965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8" y="2201837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283970" y="2479997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01421-1868-4F1F-9490-210E6497D2C4}"/>
              </a:ext>
            </a:extLst>
          </p:cNvPr>
          <p:cNvSpPr txBox="1"/>
          <p:nvPr/>
        </p:nvSpPr>
        <p:spPr>
          <a:xfrm>
            <a:off x="2915816" y="3632125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699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Single-primary</a:t>
            </a:r>
            <a:r>
              <a:rPr lang="ko-KR" altLang="en-US"/>
              <a:t> </a:t>
            </a:r>
            <a:r>
              <a:rPr lang="en-US" altLang="ko-KR"/>
              <a:t>Group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99568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MySQL Router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232494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2326108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256262" y="2624013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Group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720FB-A74B-4C16-93AA-D5B9A300CBBB}"/>
              </a:ext>
            </a:extLst>
          </p:cNvPr>
          <p:cNvSpPr txBox="1"/>
          <p:nvPr/>
        </p:nvSpPr>
        <p:spPr>
          <a:xfrm>
            <a:off x="2915816" y="3344093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98AA7-BCE1-42F3-B735-32AF2964DA61}"/>
              </a:ext>
            </a:extLst>
          </p:cNvPr>
          <p:cNvSpPr txBox="1"/>
          <p:nvPr/>
        </p:nvSpPr>
        <p:spPr>
          <a:xfrm>
            <a:off x="2915816" y="384814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2845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Multi-primary Group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Primary DB</a:t>
            </a:r>
            <a:endParaRPr lang="ko-KR" altLang="en-US" sz="16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99568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MySQL Router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Primary DB</a:t>
            </a:r>
            <a:endParaRPr lang="ko-KR" altLang="en-US" sz="16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Primary DB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232494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2326108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355978" y="2624013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Group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5069490" y="3867894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3B7E90-9D65-48C1-885C-7B3B4E49D5C5}"/>
              </a:ext>
            </a:extLst>
          </p:cNvPr>
          <p:cNvSpPr txBox="1"/>
          <p:nvPr/>
        </p:nvSpPr>
        <p:spPr>
          <a:xfrm>
            <a:off x="2915816" y="3560117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320F5-0C00-4D1F-B97E-F20064939009}"/>
              </a:ext>
            </a:extLst>
          </p:cNvPr>
          <p:cNvSpPr txBox="1"/>
          <p:nvPr/>
        </p:nvSpPr>
        <p:spPr>
          <a:xfrm>
            <a:off x="4928161" y="3560117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1854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Async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837879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837879"/>
            <a:ext cx="0" cy="2123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58065" y="2113587"/>
            <a:ext cx="15639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90339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229165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2218260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837879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24388" y="2847053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642154"/>
            <a:ext cx="147757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185363" y="3145346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458413" y="3067859"/>
            <a:ext cx="849890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</a:t>
            </a:r>
          </a:p>
          <a:p>
            <a:pPr algn="ctr"/>
            <a:r>
              <a:rPr lang="en-US" altLang="ko-KR" sz="1100"/>
              <a:t> Relay Log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3138250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293179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36ABD66-D84E-4F8F-AAE0-E17F03B964C6}"/>
              </a:ext>
            </a:extLst>
          </p:cNvPr>
          <p:cNvSpPr/>
          <p:nvPr/>
        </p:nvSpPr>
        <p:spPr>
          <a:xfrm>
            <a:off x="6185363" y="3630728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031FF-4CCE-4028-A69F-40F1DD749E21}"/>
              </a:ext>
            </a:extLst>
          </p:cNvPr>
          <p:cNvSpPr txBox="1"/>
          <p:nvPr/>
        </p:nvSpPr>
        <p:spPr>
          <a:xfrm>
            <a:off x="6458413" y="3553241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1754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Semi-sync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1256424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-239165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2746245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73674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4115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255370" y="1969571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649229" y="1759374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1736690" y="2147643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1997798" y="2074244"/>
            <a:ext cx="100107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2656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1743522" y="2703037"/>
            <a:ext cx="148304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1765537" y="2498138"/>
            <a:ext cx="141294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3231668" y="2951917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3492776" y="2901842"/>
            <a:ext cx="79449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1736744" y="3450964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2130603" y="3244505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243826" y="3654585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637685" y="3448125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BD22B29A-8142-4AF8-9C68-9B56FBC0B00E}"/>
              </a:ext>
            </a:extLst>
          </p:cNvPr>
          <p:cNvSpPr/>
          <p:nvPr/>
        </p:nvSpPr>
        <p:spPr>
          <a:xfrm>
            <a:off x="3231668" y="3634425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0B725F-E6C1-4E8C-9F5E-A72731C4B0B0}"/>
              </a:ext>
            </a:extLst>
          </p:cNvPr>
          <p:cNvSpPr txBox="1"/>
          <p:nvPr/>
        </p:nvSpPr>
        <p:spPr>
          <a:xfrm>
            <a:off x="3498206" y="3561026"/>
            <a:ext cx="107378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A94D8A-CD21-4014-B415-81823207B427}"/>
              </a:ext>
            </a:extLst>
          </p:cNvPr>
          <p:cNvSpPr txBox="1"/>
          <p:nvPr/>
        </p:nvSpPr>
        <p:spPr>
          <a:xfrm>
            <a:off x="5948247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1838E2-16A0-4533-87BA-9C5394ACA366}"/>
              </a:ext>
            </a:extLst>
          </p:cNvPr>
          <p:cNvSpPr txBox="1"/>
          <p:nvPr/>
        </p:nvSpPr>
        <p:spPr>
          <a:xfrm>
            <a:off x="4452658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165A8-F403-4E75-B286-FE14E06F9007}"/>
              </a:ext>
            </a:extLst>
          </p:cNvPr>
          <p:cNvSpPr txBox="1"/>
          <p:nvPr/>
        </p:nvSpPr>
        <p:spPr>
          <a:xfrm>
            <a:off x="7438068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2B5CBE5-56FF-4AF9-9EC6-2FEC237A970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428567" y="1765871"/>
            <a:ext cx="0" cy="214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965376D-5DDF-4F84-B7B0-FA22EB79D85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932977" y="1765871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F85573-418F-4F82-8746-6F75ED60B2D1}"/>
              </a:ext>
            </a:extLst>
          </p:cNvPr>
          <p:cNvCxnSpPr>
            <a:cxnSpLocks/>
          </p:cNvCxnSpPr>
          <p:nvPr/>
        </p:nvCxnSpPr>
        <p:spPr>
          <a:xfrm>
            <a:off x="4947193" y="2041579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53EC59-796D-46BD-AB66-52AD99265906}"/>
              </a:ext>
            </a:extLst>
          </p:cNvPr>
          <p:cNvSpPr txBox="1"/>
          <p:nvPr/>
        </p:nvSpPr>
        <p:spPr>
          <a:xfrm>
            <a:off x="5341052" y="1831382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76DB200-F5F1-4114-80E1-F6C478DC6487}"/>
              </a:ext>
            </a:extLst>
          </p:cNvPr>
          <p:cNvSpPr/>
          <p:nvPr/>
        </p:nvSpPr>
        <p:spPr>
          <a:xfrm>
            <a:off x="6428513" y="3228420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AA227-56FF-4403-89B7-0C14C086F619}"/>
              </a:ext>
            </a:extLst>
          </p:cNvPr>
          <p:cNvSpPr txBox="1"/>
          <p:nvPr/>
        </p:nvSpPr>
        <p:spPr>
          <a:xfrm>
            <a:off x="6689621" y="3155021"/>
            <a:ext cx="100107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BF20572-AFDC-4E46-B00E-DFFE3BD1073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918387" y="1765871"/>
            <a:ext cx="0" cy="2177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C6CEBC-1725-46D8-AA7E-78E839975175}"/>
              </a:ext>
            </a:extLst>
          </p:cNvPr>
          <p:cNvCxnSpPr>
            <a:cxnSpLocks/>
          </p:cNvCxnSpPr>
          <p:nvPr/>
        </p:nvCxnSpPr>
        <p:spPr>
          <a:xfrm>
            <a:off x="6426236" y="2272593"/>
            <a:ext cx="149215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C7D014-A77C-4E7F-B05B-B54CEE06ED3D}"/>
              </a:ext>
            </a:extLst>
          </p:cNvPr>
          <p:cNvSpPr txBox="1"/>
          <p:nvPr/>
        </p:nvSpPr>
        <p:spPr>
          <a:xfrm>
            <a:off x="6457360" y="2067694"/>
            <a:ext cx="141294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05466FE3-4891-4A7C-B7CA-71FAFB776A78}"/>
              </a:ext>
            </a:extLst>
          </p:cNvPr>
          <p:cNvSpPr/>
          <p:nvPr/>
        </p:nvSpPr>
        <p:spPr>
          <a:xfrm>
            <a:off x="7923491" y="2521473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6AAE97-C6D8-411E-8D5A-73E86265F933}"/>
              </a:ext>
            </a:extLst>
          </p:cNvPr>
          <p:cNvSpPr txBox="1"/>
          <p:nvPr/>
        </p:nvSpPr>
        <p:spPr>
          <a:xfrm>
            <a:off x="8184599" y="2471398"/>
            <a:ext cx="79449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653B4D-D4BB-415E-8BA4-4DF79D827624}"/>
              </a:ext>
            </a:extLst>
          </p:cNvPr>
          <p:cNvCxnSpPr>
            <a:cxnSpLocks/>
          </p:cNvCxnSpPr>
          <p:nvPr/>
        </p:nvCxnSpPr>
        <p:spPr>
          <a:xfrm>
            <a:off x="6428567" y="3020520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0558C5B-A2D9-44E8-8886-0A3E3E6D297F}"/>
              </a:ext>
            </a:extLst>
          </p:cNvPr>
          <p:cNvSpPr txBox="1"/>
          <p:nvPr/>
        </p:nvSpPr>
        <p:spPr>
          <a:xfrm>
            <a:off x="6822426" y="2814061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54B021F-82BA-45E8-8F0D-EF4FD8164DD9}"/>
              </a:ext>
            </a:extLst>
          </p:cNvPr>
          <p:cNvCxnSpPr>
            <a:cxnSpLocks/>
          </p:cNvCxnSpPr>
          <p:nvPr/>
        </p:nvCxnSpPr>
        <p:spPr>
          <a:xfrm>
            <a:off x="4935649" y="3714314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3AFEF71-B7CA-407E-8F2E-22177F3CF33A}"/>
              </a:ext>
            </a:extLst>
          </p:cNvPr>
          <p:cNvSpPr txBox="1"/>
          <p:nvPr/>
        </p:nvSpPr>
        <p:spPr>
          <a:xfrm>
            <a:off x="5329508" y="3507854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CFB2C779-8D97-450A-8446-40E580D75220}"/>
              </a:ext>
            </a:extLst>
          </p:cNvPr>
          <p:cNvSpPr/>
          <p:nvPr/>
        </p:nvSpPr>
        <p:spPr>
          <a:xfrm>
            <a:off x="7923491" y="3203981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D69CB0-9843-4123-90D9-802A2CBC0289}"/>
              </a:ext>
            </a:extLst>
          </p:cNvPr>
          <p:cNvSpPr txBox="1"/>
          <p:nvPr/>
        </p:nvSpPr>
        <p:spPr>
          <a:xfrm>
            <a:off x="8190030" y="3130582"/>
            <a:ext cx="990482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9E503F-F8CF-4DB7-9DA9-439ADF28BED6}"/>
              </a:ext>
            </a:extLst>
          </p:cNvPr>
          <p:cNvSpPr txBox="1"/>
          <p:nvPr/>
        </p:nvSpPr>
        <p:spPr>
          <a:xfrm>
            <a:off x="1400652" y="4033396"/>
            <a:ext cx="16690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AFTER_COMMIT</a:t>
            </a:r>
            <a:endParaRPr lang="ko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02A590-FDE1-44DF-93EE-9ED75F7C0689}"/>
              </a:ext>
            </a:extLst>
          </p:cNvPr>
          <p:cNvSpPr txBox="1"/>
          <p:nvPr/>
        </p:nvSpPr>
        <p:spPr>
          <a:xfrm>
            <a:off x="5948247" y="4033396"/>
            <a:ext cx="16690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AFTER_SYNC</a:t>
            </a:r>
            <a:endParaRPr lang="ko-KR" altLang="en-US" sz="16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DBDAC7C-86F6-4605-8AB4-2D8D0D2F2A75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30028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32283</TotalTime>
  <Words>146</Words>
  <Application>Microsoft Office PowerPoint</Application>
  <PresentationFormat>화면 슬라이드 쇼(16:9)</PresentationFormat>
  <Paragraphs>82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Master-Slave</vt:lpstr>
      <vt:lpstr>Single-primary Group</vt:lpstr>
      <vt:lpstr>Multi-primary Group</vt:lpstr>
      <vt:lpstr>Async</vt:lpstr>
      <vt:lpstr>Semi-sync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4862</cp:revision>
  <dcterms:created xsi:type="dcterms:W3CDTF">2006-10-05T04:04:58Z</dcterms:created>
  <dcterms:modified xsi:type="dcterms:W3CDTF">2018-12-17T13:54:33Z</dcterms:modified>
</cp:coreProperties>
</file>