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0" r:id="rId2"/>
    <p:sldId id="393" r:id="rId3"/>
    <p:sldId id="394" r:id="rId4"/>
    <p:sldId id="392" r:id="rId5"/>
    <p:sldId id="39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23415F-82C9-4549-80EF-6F051507FDB3}"/>
              </a:ext>
            </a:extLst>
          </p:cNvPr>
          <p:cNvGrpSpPr/>
          <p:nvPr/>
        </p:nvGrpSpPr>
        <p:grpSpPr>
          <a:xfrm>
            <a:off x="107504" y="1779662"/>
            <a:ext cx="2880320" cy="972107"/>
            <a:chOff x="107504" y="1275606"/>
            <a:chExt cx="2880320" cy="97210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01</a:t>
              </a:r>
              <a:endParaRPr lang="ko-KR" altLang="en-US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E38C18-16EB-43DE-9F7A-33C2A6D2BB15}"/>
              </a:ext>
            </a:extLst>
          </p:cNvPr>
          <p:cNvGrpSpPr/>
          <p:nvPr/>
        </p:nvGrpSpPr>
        <p:grpSpPr>
          <a:xfrm>
            <a:off x="3131840" y="1779662"/>
            <a:ext cx="2880320" cy="972107"/>
            <a:chOff x="107504" y="1275606"/>
            <a:chExt cx="2880320" cy="972107"/>
          </a:xfrm>
        </p:grpSpPr>
        <p:sp>
          <p:nvSpPr>
            <p:cNvPr id="29" name="모서리가 둥근 직사각형 13">
              <a:extLst>
                <a:ext uri="{FF2B5EF4-FFF2-40B4-BE49-F238E27FC236}">
                  <a16:creationId xmlns:a16="http://schemas.microsoft.com/office/drawing/2014/main" id="{CFF9E658-23F6-45A0-B280-5F33ABC9AAF8}"/>
                </a:ext>
              </a:extLst>
            </p:cNvPr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02</a:t>
              </a:r>
              <a:endParaRPr lang="ko-KR" altLang="en-US" sz="1600" dirty="0"/>
            </a:p>
          </p:txBody>
        </p:sp>
        <p:sp>
          <p:nvSpPr>
            <p:cNvPr id="30" name="모서리가 둥근 직사각형 18">
              <a:extLst>
                <a:ext uri="{FF2B5EF4-FFF2-40B4-BE49-F238E27FC236}">
                  <a16:creationId xmlns:a16="http://schemas.microsoft.com/office/drawing/2014/main" id="{179755E0-978F-410D-B265-06B3F3BB3500}"/>
                </a:ext>
              </a:extLst>
            </p:cNvPr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1" name="모서리가 둥근 직사각형 23">
              <a:extLst>
                <a:ext uri="{FF2B5EF4-FFF2-40B4-BE49-F238E27FC236}">
                  <a16:creationId xmlns:a16="http://schemas.microsoft.com/office/drawing/2014/main" id="{2B20CA45-E30B-4D1D-9B5C-7B5DF80E979E}"/>
                </a:ext>
              </a:extLst>
            </p:cNvPr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076C0A-688D-47C8-BFEE-CFD53F08EC3B}"/>
              </a:ext>
            </a:extLst>
          </p:cNvPr>
          <p:cNvGrpSpPr/>
          <p:nvPr/>
        </p:nvGrpSpPr>
        <p:grpSpPr>
          <a:xfrm>
            <a:off x="6156176" y="1779662"/>
            <a:ext cx="2880320" cy="972107"/>
            <a:chOff x="107504" y="1275606"/>
            <a:chExt cx="2880320" cy="972107"/>
          </a:xfrm>
        </p:grpSpPr>
        <p:sp>
          <p:nvSpPr>
            <p:cNvPr id="33" name="모서리가 둥근 직사각형 13">
              <a:extLst>
                <a:ext uri="{FF2B5EF4-FFF2-40B4-BE49-F238E27FC236}">
                  <a16:creationId xmlns:a16="http://schemas.microsoft.com/office/drawing/2014/main" id="{32FA0D84-1649-4E93-99C7-CC8C09DE9F40}"/>
                </a:ext>
              </a:extLst>
            </p:cNvPr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03</a:t>
              </a:r>
              <a:endParaRPr lang="ko-KR" altLang="en-US" sz="1600" dirty="0"/>
            </a:p>
          </p:txBody>
        </p:sp>
        <p:sp>
          <p:nvSpPr>
            <p:cNvPr id="34" name="모서리가 둥근 직사각형 18">
              <a:extLst>
                <a:ext uri="{FF2B5EF4-FFF2-40B4-BE49-F238E27FC236}">
                  <a16:creationId xmlns:a16="http://schemas.microsoft.com/office/drawing/2014/main" id="{26F7F766-C795-40E1-8025-59E338CADCB8}"/>
                </a:ext>
              </a:extLst>
            </p:cNvPr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id="{CE133425-A3DF-4724-8339-5CFA6C4E0415}"/>
                </a:ext>
              </a:extLst>
            </p:cNvPr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397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460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0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Controller Node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Compute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Storage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 dirty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27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42925</TotalTime>
  <Words>175</Words>
  <Application>Microsoft Office PowerPoint</Application>
  <PresentationFormat>화면 슬라이드 쇼(16:9)</PresentationFormat>
  <Paragraphs>98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Network</vt:lpstr>
      <vt:lpstr>Ceph</vt:lpstr>
      <vt:lpstr>OpenStack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5161</cp:revision>
  <dcterms:created xsi:type="dcterms:W3CDTF">2006-10-05T04:04:58Z</dcterms:created>
  <dcterms:modified xsi:type="dcterms:W3CDTF">2019-07-02T15:37:46Z</dcterms:modified>
</cp:coreProperties>
</file>