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42" d="100"/>
          <a:sy n="142" d="100"/>
        </p:scale>
        <p:origin x="12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AMQP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9423" y="1779662"/>
            <a:ext cx="3924786" cy="21602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08113" y="291730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9792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Exchange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264594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Exchange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08113" y="1558461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5388" y="3290333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5388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4" idx="3"/>
            <a:endCxn id="11" idx="1"/>
          </p:cNvCxnSpPr>
          <p:nvPr/>
        </p:nvCxnSpPr>
        <p:spPr>
          <a:xfrm>
            <a:off x="1403648" y="2175706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4" idx="1"/>
          </p:cNvCxnSpPr>
          <p:nvPr/>
        </p:nvCxnSpPr>
        <p:spPr>
          <a:xfrm>
            <a:off x="4355976" y="2897973"/>
            <a:ext cx="589412" cy="6443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2" idx="0"/>
          </p:cNvCxnSpPr>
          <p:nvPr/>
        </p:nvCxnSpPr>
        <p:spPr>
          <a:xfrm>
            <a:off x="3347864" y="2427734"/>
            <a:ext cx="360040" cy="2182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5" idx="1"/>
          </p:cNvCxnSpPr>
          <p:nvPr/>
        </p:nvCxnSpPr>
        <p:spPr>
          <a:xfrm>
            <a:off x="3995936" y="2175706"/>
            <a:ext cx="9494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3"/>
            <a:endCxn id="13" idx="1"/>
          </p:cNvCxnSpPr>
          <p:nvPr/>
        </p:nvCxnSpPr>
        <p:spPr>
          <a:xfrm flipV="1">
            <a:off x="6241532" y="1810489"/>
            <a:ext cx="766581" cy="365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945388" y="260775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12" idx="3"/>
            <a:endCxn id="36" idx="1"/>
          </p:cNvCxnSpPr>
          <p:nvPr/>
        </p:nvCxnSpPr>
        <p:spPr>
          <a:xfrm flipV="1">
            <a:off x="4355976" y="2859782"/>
            <a:ext cx="589412" cy="38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08113" y="359988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cxnSp>
        <p:nvCxnSpPr>
          <p:cNvPr id="47" name="직선 화살표 연결선 46"/>
          <p:cNvCxnSpPr>
            <a:stCxn id="36" idx="3"/>
            <a:endCxn id="10" idx="1"/>
          </p:cNvCxnSpPr>
          <p:nvPr/>
        </p:nvCxnSpPr>
        <p:spPr>
          <a:xfrm>
            <a:off x="6241532" y="2859782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42" idx="1"/>
          </p:cNvCxnSpPr>
          <p:nvPr/>
        </p:nvCxnSpPr>
        <p:spPr>
          <a:xfrm>
            <a:off x="6241532" y="3542361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008113" y="2233229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>
            <a:stCxn id="15" idx="3"/>
            <a:endCxn id="30" idx="1"/>
          </p:cNvCxnSpPr>
          <p:nvPr/>
        </p:nvCxnSpPr>
        <p:spPr>
          <a:xfrm>
            <a:off x="6241532" y="2175706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946FD0-FE99-4B84-AAA1-58B7FE9E2CA4}"/>
              </a:ext>
            </a:extLst>
          </p:cNvPr>
          <p:cNvSpPr txBox="1"/>
          <p:nvPr/>
        </p:nvSpPr>
        <p:spPr>
          <a:xfrm>
            <a:off x="1331640" y="1654448"/>
            <a:ext cx="129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Routing Key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algn="ctr"/>
            <a:r>
              <a:rPr lang="en-US" altLang="ko-KR" sz="1400" b="1"/>
              <a:t>+ Message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44313</TotalTime>
  <Words>22</Words>
  <Application>Microsoft Office PowerPoint</Application>
  <PresentationFormat>화면 슬라이드 쇼(16:9)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AMQP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5674</cp:revision>
  <dcterms:created xsi:type="dcterms:W3CDTF">2006-10-05T04:04:58Z</dcterms:created>
  <dcterms:modified xsi:type="dcterms:W3CDTF">2019-03-25T05:09:14Z</dcterms:modified>
</cp:coreProperties>
</file>