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425" r:id="rId2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29" autoAdjust="0"/>
    <p:restoredTop sz="89533" autoAdjust="0"/>
  </p:normalViewPr>
  <p:slideViewPr>
    <p:cSldViewPr>
      <p:cViewPr>
        <p:scale>
          <a:sx n="150" d="100"/>
          <a:sy n="150" d="100"/>
        </p:scale>
        <p:origin x="1716" y="-132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2019-04-28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en-US" altLang="ko-KR" dirty="0" err="1"/>
              <a:t>AppArmor</a:t>
            </a:r>
            <a:r>
              <a:rPr lang="en-US" altLang="ko-KR" baseline="0" dirty="0"/>
              <a:t> </a:t>
            </a:r>
            <a:r>
              <a:rPr lang="ko-KR" altLang="en-US" baseline="0" dirty="0"/>
              <a:t>변경 권한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7559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2019-04-28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58316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RabbitMQ Ack</a:t>
            </a:r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3162581" y="1327860"/>
            <a:ext cx="2670147" cy="1201263"/>
          </a:xfrm>
          <a:prstGeom prst="roundRect">
            <a:avLst>
              <a:gd name="adj" fmla="val 708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/>
              <a:t>RabbitMQ A</a:t>
            </a:r>
            <a:endParaRPr lang="ko-KR" altLang="en-US" sz="1400" b="1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54588" y="1869949"/>
            <a:ext cx="1060082" cy="35524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Exchange A</a:t>
            </a:r>
            <a:endParaRPr lang="ko-KR" altLang="en-US" sz="1200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4464424" y="1687164"/>
            <a:ext cx="1230415" cy="720813"/>
          </a:xfrm>
          <a:prstGeom prst="roundRect">
            <a:avLst>
              <a:gd name="adj" fmla="val 1013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50"/>
              <a:t>Queue A Master</a:t>
            </a:r>
            <a:endParaRPr lang="ko-KR" altLang="en-US" sz="1050" dirty="0"/>
          </a:p>
        </p:txBody>
      </p:sp>
      <p:cxnSp>
        <p:nvCxnSpPr>
          <p:cNvPr id="29" name="직선 화살표 연결선 28"/>
          <p:cNvCxnSpPr>
            <a:cxnSpLocks/>
            <a:stCxn id="11" idx="3"/>
            <a:endCxn id="15" idx="1"/>
          </p:cNvCxnSpPr>
          <p:nvPr/>
        </p:nvCxnSpPr>
        <p:spPr>
          <a:xfrm>
            <a:off x="4314670" y="2047570"/>
            <a:ext cx="149754" cy="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619BCEAA-D7D0-468A-8205-13919F7FA801}"/>
              </a:ext>
            </a:extLst>
          </p:cNvPr>
          <p:cNvSpPr/>
          <p:nvPr/>
        </p:nvSpPr>
        <p:spPr>
          <a:xfrm>
            <a:off x="4568821" y="1812119"/>
            <a:ext cx="504056" cy="3247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Msg A</a:t>
            </a:r>
            <a:endParaRPr lang="ko-KR" altLang="en-US" sz="120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DE81721-326D-481F-AF1A-FABCF0F3816E}"/>
              </a:ext>
            </a:extLst>
          </p:cNvPr>
          <p:cNvSpPr/>
          <p:nvPr/>
        </p:nvSpPr>
        <p:spPr>
          <a:xfrm>
            <a:off x="5068161" y="1812119"/>
            <a:ext cx="504056" cy="3247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Msg B</a:t>
            </a:r>
            <a:endParaRPr lang="ko-KR" altLang="en-US" sz="1200"/>
          </a:p>
        </p:txBody>
      </p:sp>
      <p:sp>
        <p:nvSpPr>
          <p:cNvPr id="51" name="모서리가 둥근 직사각형 7">
            <a:extLst>
              <a:ext uri="{FF2B5EF4-FFF2-40B4-BE49-F238E27FC236}">
                <a16:creationId xmlns:a16="http://schemas.microsoft.com/office/drawing/2014/main" id="{849614BC-0558-4684-B6ED-94C4959DDAB5}"/>
              </a:ext>
            </a:extLst>
          </p:cNvPr>
          <p:cNvSpPr/>
          <p:nvPr/>
        </p:nvSpPr>
        <p:spPr>
          <a:xfrm>
            <a:off x="4644008" y="3128057"/>
            <a:ext cx="2670147" cy="1171919"/>
          </a:xfrm>
          <a:prstGeom prst="roundRect">
            <a:avLst>
              <a:gd name="adj" fmla="val 708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 b="1"/>
              <a:t>RabbitMQ C</a:t>
            </a:r>
            <a:endParaRPr lang="ko-KR" altLang="en-US" sz="1400" b="1" dirty="0"/>
          </a:p>
        </p:txBody>
      </p:sp>
      <p:sp>
        <p:nvSpPr>
          <p:cNvPr id="53" name="모서리가 둥근 직사각형 10">
            <a:extLst>
              <a:ext uri="{FF2B5EF4-FFF2-40B4-BE49-F238E27FC236}">
                <a16:creationId xmlns:a16="http://schemas.microsoft.com/office/drawing/2014/main" id="{7CA02690-196E-4254-8292-66DE397E44AB}"/>
              </a:ext>
            </a:extLst>
          </p:cNvPr>
          <p:cNvSpPr/>
          <p:nvPr/>
        </p:nvSpPr>
        <p:spPr>
          <a:xfrm>
            <a:off x="4736016" y="3419656"/>
            <a:ext cx="1060080" cy="35524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Exchange A</a:t>
            </a:r>
            <a:endParaRPr lang="ko-KR" altLang="en-US" sz="1200" dirty="0"/>
          </a:p>
        </p:txBody>
      </p:sp>
      <p:sp>
        <p:nvSpPr>
          <p:cNvPr id="68" name="모서리가 둥근 직사각형 3">
            <a:extLst>
              <a:ext uri="{FF2B5EF4-FFF2-40B4-BE49-F238E27FC236}">
                <a16:creationId xmlns:a16="http://schemas.microsoft.com/office/drawing/2014/main" id="{8284203C-8223-4A9D-8774-DFB07215D574}"/>
              </a:ext>
            </a:extLst>
          </p:cNvPr>
          <p:cNvSpPr/>
          <p:nvPr/>
        </p:nvSpPr>
        <p:spPr>
          <a:xfrm>
            <a:off x="342616" y="2582693"/>
            <a:ext cx="1061032" cy="502462"/>
          </a:xfrm>
          <a:prstGeom prst="round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Producer</a:t>
            </a:r>
            <a:endParaRPr lang="ko-KR" altLang="en-US" sz="1600" dirty="0"/>
          </a:p>
        </p:txBody>
      </p:sp>
      <p:sp>
        <p:nvSpPr>
          <p:cNvPr id="69" name="모서리가 둥근 직사각형 7">
            <a:extLst>
              <a:ext uri="{FF2B5EF4-FFF2-40B4-BE49-F238E27FC236}">
                <a16:creationId xmlns:a16="http://schemas.microsoft.com/office/drawing/2014/main" id="{353CD3A4-CF32-4AC9-9EDB-585A547D33A9}"/>
              </a:ext>
            </a:extLst>
          </p:cNvPr>
          <p:cNvSpPr/>
          <p:nvPr/>
        </p:nvSpPr>
        <p:spPr>
          <a:xfrm>
            <a:off x="1757837" y="3128058"/>
            <a:ext cx="2670147" cy="1176740"/>
          </a:xfrm>
          <a:prstGeom prst="roundRect">
            <a:avLst>
              <a:gd name="adj" fmla="val 708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 b="1"/>
              <a:t>RabbitMQ B</a:t>
            </a:r>
            <a:endParaRPr lang="ko-KR" altLang="en-US" sz="1400" b="1" dirty="0"/>
          </a:p>
        </p:txBody>
      </p:sp>
      <p:sp>
        <p:nvSpPr>
          <p:cNvPr id="71" name="모서리가 둥근 직사각형 10">
            <a:extLst>
              <a:ext uri="{FF2B5EF4-FFF2-40B4-BE49-F238E27FC236}">
                <a16:creationId xmlns:a16="http://schemas.microsoft.com/office/drawing/2014/main" id="{C21867FD-9BE3-4CCE-968C-21BCC2F88F57}"/>
              </a:ext>
            </a:extLst>
          </p:cNvPr>
          <p:cNvSpPr/>
          <p:nvPr/>
        </p:nvSpPr>
        <p:spPr>
          <a:xfrm>
            <a:off x="1849845" y="3419656"/>
            <a:ext cx="1060080" cy="35524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Exchange A </a:t>
            </a:r>
            <a:endParaRPr lang="ko-KR" altLang="en-US" sz="1200" dirty="0"/>
          </a:p>
        </p:txBody>
      </p:sp>
      <p:sp>
        <p:nvSpPr>
          <p:cNvPr id="73" name="모서리가 둥근 직사각형 14">
            <a:extLst>
              <a:ext uri="{FF2B5EF4-FFF2-40B4-BE49-F238E27FC236}">
                <a16:creationId xmlns:a16="http://schemas.microsoft.com/office/drawing/2014/main" id="{67E05A8E-75AD-46ED-A54C-72F3E317DFEB}"/>
              </a:ext>
            </a:extLst>
          </p:cNvPr>
          <p:cNvSpPr/>
          <p:nvPr/>
        </p:nvSpPr>
        <p:spPr>
          <a:xfrm>
            <a:off x="3053256" y="3236871"/>
            <a:ext cx="1236839" cy="720813"/>
          </a:xfrm>
          <a:prstGeom prst="roundRect">
            <a:avLst>
              <a:gd name="adj" fmla="val 827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50"/>
              <a:t>Queue A Slave </a:t>
            </a:r>
            <a:endParaRPr lang="ko-KR" altLang="en-US" sz="1050" dirty="0"/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E1B88547-D467-4E7D-A9A3-0535CA5F05F2}"/>
              </a:ext>
            </a:extLst>
          </p:cNvPr>
          <p:cNvCxnSpPr>
            <a:cxnSpLocks/>
          </p:cNvCxnSpPr>
          <p:nvPr/>
        </p:nvCxnSpPr>
        <p:spPr>
          <a:xfrm flipV="1">
            <a:off x="1403648" y="1851670"/>
            <a:ext cx="1758933" cy="905432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4B318D50-8071-4B53-BADC-B8DE6A90CE51}"/>
              </a:ext>
            </a:extLst>
          </p:cNvPr>
          <p:cNvSpPr/>
          <p:nvPr/>
        </p:nvSpPr>
        <p:spPr>
          <a:xfrm>
            <a:off x="3157353" y="3361826"/>
            <a:ext cx="504056" cy="3247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Msg A</a:t>
            </a:r>
            <a:endParaRPr lang="ko-KR" altLang="en-US" sz="120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38F34A5E-3572-47CB-AFEF-747789B6D44F}"/>
              </a:ext>
            </a:extLst>
          </p:cNvPr>
          <p:cNvSpPr/>
          <p:nvPr/>
        </p:nvSpPr>
        <p:spPr>
          <a:xfrm>
            <a:off x="1619672" y="1203598"/>
            <a:ext cx="5832648" cy="3235341"/>
          </a:xfrm>
          <a:prstGeom prst="roundRect">
            <a:avLst>
              <a:gd name="adj" fmla="val 5055"/>
            </a:avLst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11FF6A5-D91A-40B7-A31A-589D41A5A472}"/>
              </a:ext>
            </a:extLst>
          </p:cNvPr>
          <p:cNvSpPr txBox="1"/>
          <p:nvPr/>
        </p:nvSpPr>
        <p:spPr>
          <a:xfrm>
            <a:off x="1665682" y="1255828"/>
            <a:ext cx="1250134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000" b="1"/>
              <a:t>Cluster</a:t>
            </a:r>
          </a:p>
        </p:txBody>
      </p:sp>
      <p:sp>
        <p:nvSpPr>
          <p:cNvPr id="88" name="모서리가 둥근 직사각형 3">
            <a:extLst>
              <a:ext uri="{FF2B5EF4-FFF2-40B4-BE49-F238E27FC236}">
                <a16:creationId xmlns:a16="http://schemas.microsoft.com/office/drawing/2014/main" id="{D020B808-7F96-4C96-B6B7-11F548316B24}"/>
              </a:ext>
            </a:extLst>
          </p:cNvPr>
          <p:cNvSpPr/>
          <p:nvPr/>
        </p:nvSpPr>
        <p:spPr>
          <a:xfrm>
            <a:off x="7668344" y="2582693"/>
            <a:ext cx="1199652" cy="502462"/>
          </a:xfrm>
          <a:prstGeom prst="roundRect">
            <a:avLst/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Consumer</a:t>
            </a:r>
            <a:endParaRPr lang="ko-KR" altLang="en-US" sz="1600" dirty="0"/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F04D5A20-8684-4859-BA5D-295F77732F7F}"/>
              </a:ext>
            </a:extLst>
          </p:cNvPr>
          <p:cNvSpPr/>
          <p:nvPr/>
        </p:nvSpPr>
        <p:spPr>
          <a:xfrm>
            <a:off x="3660070" y="3361826"/>
            <a:ext cx="504056" cy="3247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Msg B</a:t>
            </a:r>
            <a:endParaRPr lang="ko-KR" altLang="en-US" sz="120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E7661F73-0EA3-4DFA-BAF5-506D7CC14684}"/>
              </a:ext>
            </a:extLst>
          </p:cNvPr>
          <p:cNvCxnSpPr>
            <a:cxnSpLocks/>
          </p:cNvCxnSpPr>
          <p:nvPr/>
        </p:nvCxnSpPr>
        <p:spPr>
          <a:xfrm>
            <a:off x="5832728" y="1851670"/>
            <a:ext cx="1835616" cy="905432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모서리가 둥근 직사각형 35">
            <a:extLst>
              <a:ext uri="{FF2B5EF4-FFF2-40B4-BE49-F238E27FC236}">
                <a16:creationId xmlns:a16="http://schemas.microsoft.com/office/drawing/2014/main" id="{DCAD3521-C382-46FD-80E9-041303335C4C}"/>
              </a:ext>
            </a:extLst>
          </p:cNvPr>
          <p:cNvSpPr/>
          <p:nvPr/>
        </p:nvSpPr>
        <p:spPr>
          <a:xfrm>
            <a:off x="5930863" y="3236871"/>
            <a:ext cx="1245403" cy="720815"/>
          </a:xfrm>
          <a:prstGeom prst="roundRect">
            <a:avLst>
              <a:gd name="adj" fmla="val 920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50"/>
              <a:t>Queue A Slave</a:t>
            </a:r>
            <a:endParaRPr lang="ko-KR" altLang="en-US" sz="105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BD478F7A-BBA2-4B4D-B9AC-2A79E3254FA2}"/>
              </a:ext>
            </a:extLst>
          </p:cNvPr>
          <p:cNvSpPr/>
          <p:nvPr/>
        </p:nvSpPr>
        <p:spPr>
          <a:xfrm>
            <a:off x="6043524" y="3344464"/>
            <a:ext cx="504056" cy="3247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Msg A</a:t>
            </a:r>
            <a:endParaRPr lang="ko-KR" altLang="en-US" sz="120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16CE951B-0100-4D92-AC72-E861952C4D04}"/>
              </a:ext>
            </a:extLst>
          </p:cNvPr>
          <p:cNvSpPr/>
          <p:nvPr/>
        </p:nvSpPr>
        <p:spPr>
          <a:xfrm>
            <a:off x="6542864" y="3344464"/>
            <a:ext cx="504056" cy="3247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Msg B</a:t>
            </a:r>
            <a:endParaRPr lang="ko-KR" altLang="en-US" sz="1200"/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9E92355C-95DB-4BB4-923A-03E160D4617F}"/>
              </a:ext>
            </a:extLst>
          </p:cNvPr>
          <p:cNvCxnSpPr>
            <a:cxnSpLocks/>
          </p:cNvCxnSpPr>
          <p:nvPr/>
        </p:nvCxnSpPr>
        <p:spPr>
          <a:xfrm flipV="1">
            <a:off x="1403648" y="2026358"/>
            <a:ext cx="1758933" cy="905432"/>
          </a:xfrm>
          <a:prstGeom prst="straightConnector1">
            <a:avLst/>
          </a:prstGeom>
          <a:ln w="28575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2A97D153-37A2-46A4-BBE8-54CB0895A55A}"/>
              </a:ext>
            </a:extLst>
          </p:cNvPr>
          <p:cNvCxnSpPr>
            <a:cxnSpLocks/>
            <a:stCxn id="15" idx="2"/>
            <a:endCxn id="73" idx="0"/>
          </p:cNvCxnSpPr>
          <p:nvPr/>
        </p:nvCxnSpPr>
        <p:spPr>
          <a:xfrm flipH="1">
            <a:off x="3671676" y="2407977"/>
            <a:ext cx="1407956" cy="828894"/>
          </a:xfrm>
          <a:prstGeom prst="straightConnector1">
            <a:avLst/>
          </a:prstGeom>
          <a:ln w="28575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AD710AF0-04CB-4593-ABAD-0423BFC2394D}"/>
              </a:ext>
            </a:extLst>
          </p:cNvPr>
          <p:cNvCxnSpPr>
            <a:cxnSpLocks/>
            <a:stCxn id="15" idx="2"/>
            <a:endCxn id="47" idx="0"/>
          </p:cNvCxnSpPr>
          <p:nvPr/>
        </p:nvCxnSpPr>
        <p:spPr>
          <a:xfrm>
            <a:off x="5079632" y="2407977"/>
            <a:ext cx="1473933" cy="828894"/>
          </a:xfrm>
          <a:prstGeom prst="straightConnector1">
            <a:avLst/>
          </a:prstGeom>
          <a:ln w="28575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60AEF926-5FF0-45BD-99D6-7C37E15118FD}"/>
              </a:ext>
            </a:extLst>
          </p:cNvPr>
          <p:cNvCxnSpPr>
            <a:cxnSpLocks/>
          </p:cNvCxnSpPr>
          <p:nvPr/>
        </p:nvCxnSpPr>
        <p:spPr>
          <a:xfrm>
            <a:off x="5832728" y="2026358"/>
            <a:ext cx="1835616" cy="905432"/>
          </a:xfrm>
          <a:prstGeom prst="straightConnector1">
            <a:avLst/>
          </a:prstGeom>
          <a:ln w="28575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6E8E627-F9E2-40A8-8979-3BFB36864E0D}"/>
              </a:ext>
            </a:extLst>
          </p:cNvPr>
          <p:cNvSpPr txBox="1"/>
          <p:nvPr/>
        </p:nvSpPr>
        <p:spPr>
          <a:xfrm rot="19987046">
            <a:off x="1509391" y="2087979"/>
            <a:ext cx="1307508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100">
                <a:solidFill>
                  <a:srgbClr val="C00000"/>
                </a:solidFill>
              </a:rPr>
              <a:t>1. Message</a:t>
            </a:r>
            <a:endParaRPr lang="ko-KR" altLang="en-US" sz="1100">
              <a:solidFill>
                <a:srgbClr val="C00000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DEE5BAD8-3A71-4ECD-B922-A12E8F7194CA}"/>
              </a:ext>
            </a:extLst>
          </p:cNvPr>
          <p:cNvSpPr txBox="1"/>
          <p:nvPr/>
        </p:nvSpPr>
        <p:spPr>
          <a:xfrm rot="19963975">
            <a:off x="1737373" y="2457212"/>
            <a:ext cx="1307508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100">
                <a:solidFill>
                  <a:srgbClr val="C00000"/>
                </a:solidFill>
              </a:rPr>
              <a:t>4. Confirm</a:t>
            </a:r>
            <a:endParaRPr lang="ko-KR" altLang="en-US" sz="1100">
              <a:solidFill>
                <a:srgbClr val="C00000"/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9DB79912-694F-4F23-B6E8-A713179DBDCB}"/>
              </a:ext>
            </a:extLst>
          </p:cNvPr>
          <p:cNvSpPr txBox="1"/>
          <p:nvPr/>
        </p:nvSpPr>
        <p:spPr>
          <a:xfrm>
            <a:off x="4414407" y="2572911"/>
            <a:ext cx="1307508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100">
                <a:solidFill>
                  <a:srgbClr val="C00000"/>
                </a:solidFill>
              </a:rPr>
              <a:t>3. Mirroring</a:t>
            </a:r>
          </a:p>
          <a:p>
            <a:pPr algn="ctr"/>
            <a:r>
              <a:rPr lang="en-US" altLang="ko-KR" sz="1100">
                <a:solidFill>
                  <a:srgbClr val="C00000"/>
                </a:solidFill>
              </a:rPr>
              <a:t>Ok</a:t>
            </a:r>
            <a:endParaRPr lang="ko-KR" altLang="en-US" sz="1100">
              <a:solidFill>
                <a:srgbClr val="C00000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D32432F1-F80A-49FF-ABB6-C3714A4EDDEE}"/>
              </a:ext>
            </a:extLst>
          </p:cNvPr>
          <p:cNvSpPr txBox="1"/>
          <p:nvPr/>
        </p:nvSpPr>
        <p:spPr>
          <a:xfrm rot="1555124">
            <a:off x="6147593" y="2052259"/>
            <a:ext cx="1307508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100">
                <a:solidFill>
                  <a:schemeClr val="tx2"/>
                </a:solidFill>
              </a:rPr>
              <a:t>1. Message</a:t>
            </a:r>
            <a:endParaRPr lang="ko-KR" altLang="en-US" sz="1100">
              <a:solidFill>
                <a:schemeClr val="tx2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C39357A-ED6E-4D43-98C0-08E26E046130}"/>
              </a:ext>
            </a:extLst>
          </p:cNvPr>
          <p:cNvSpPr txBox="1"/>
          <p:nvPr/>
        </p:nvSpPr>
        <p:spPr>
          <a:xfrm rot="1566180">
            <a:off x="5895816" y="2473841"/>
            <a:ext cx="1579502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100">
                <a:solidFill>
                  <a:schemeClr val="tx2"/>
                </a:solidFill>
              </a:rPr>
              <a:t>2. Acknowledgement</a:t>
            </a:r>
          </a:p>
        </p:txBody>
      </p: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4DDD7D8E-FA64-4ED6-946B-6F8565FEB3B3}"/>
              </a:ext>
            </a:extLst>
          </p:cNvPr>
          <p:cNvCxnSpPr>
            <a:cxnSpLocks/>
          </p:cNvCxnSpPr>
          <p:nvPr/>
        </p:nvCxnSpPr>
        <p:spPr>
          <a:xfrm flipH="1">
            <a:off x="3419872" y="2407977"/>
            <a:ext cx="1407956" cy="828894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038580CF-C6A8-4EF1-A069-47E116FA2328}"/>
              </a:ext>
            </a:extLst>
          </p:cNvPr>
          <p:cNvCxnSpPr>
            <a:cxnSpLocks/>
          </p:cNvCxnSpPr>
          <p:nvPr/>
        </p:nvCxnSpPr>
        <p:spPr>
          <a:xfrm>
            <a:off x="5330315" y="2407977"/>
            <a:ext cx="1473933" cy="828894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AB741C59-0221-453A-9F98-FDE4F5E50CBB}"/>
              </a:ext>
            </a:extLst>
          </p:cNvPr>
          <p:cNvSpPr txBox="1"/>
          <p:nvPr/>
        </p:nvSpPr>
        <p:spPr>
          <a:xfrm rot="19772229">
            <a:off x="3288422" y="2644828"/>
            <a:ext cx="1307508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100">
                <a:solidFill>
                  <a:srgbClr val="C00000"/>
                </a:solidFill>
              </a:rPr>
              <a:t>2. Message</a:t>
            </a:r>
            <a:endParaRPr lang="ko-KR" altLang="en-US" sz="1100">
              <a:solidFill>
                <a:srgbClr val="C00000"/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80D6B0B-4A05-44D5-8170-353F6EF52E5F}"/>
              </a:ext>
            </a:extLst>
          </p:cNvPr>
          <p:cNvSpPr txBox="1"/>
          <p:nvPr/>
        </p:nvSpPr>
        <p:spPr>
          <a:xfrm rot="1733916">
            <a:off x="5563332" y="2609438"/>
            <a:ext cx="1307508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100">
                <a:solidFill>
                  <a:srgbClr val="C00000"/>
                </a:solidFill>
              </a:rPr>
              <a:t>2. Message</a:t>
            </a:r>
            <a:endParaRPr lang="ko-KR" altLang="en-US" sz="110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6481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45228</TotalTime>
  <Words>66</Words>
  <Application>Microsoft Office PowerPoint</Application>
  <PresentationFormat>화면 슬라이드 쇼(16:9)</PresentationFormat>
  <Paragraphs>29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RabbitMQ Ack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5782</cp:revision>
  <dcterms:created xsi:type="dcterms:W3CDTF">2006-10-05T04:04:58Z</dcterms:created>
  <dcterms:modified xsi:type="dcterms:W3CDTF">2019-04-28T15:27:36Z</dcterms:modified>
</cp:coreProperties>
</file>