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9" r:id="rId2"/>
    <p:sldId id="448" r:id="rId3"/>
    <p:sldId id="450" r:id="rId4"/>
    <p:sldId id="454" r:id="rId5"/>
    <p:sldId id="456" r:id="rId6"/>
    <p:sldId id="451" r:id="rId7"/>
    <p:sldId id="455" r:id="rId8"/>
    <p:sldId id="452" r:id="rId9"/>
    <p:sldId id="45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6534" autoAdjust="0"/>
  </p:normalViewPr>
  <p:slideViewPr>
    <p:cSldViewPr>
      <p:cViewPr varScale="1">
        <p:scale>
          <a:sx n="131" d="100"/>
          <a:sy n="131" d="100"/>
        </p:scale>
        <p:origin x="300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3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</a:t>
            </a:r>
            <a:r>
              <a:rPr lang="en-US" altLang="ko-KR" sz="1400" b="1" dirty="0"/>
              <a:t>Container</a:t>
            </a:r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30896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0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79512" y="843558"/>
            <a:ext cx="5759743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253189" y="3890659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253189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5273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253189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253189" y="3361776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SNAT </a:t>
            </a:r>
          </a:p>
          <a:p>
            <a:pPr algn="ctr"/>
            <a:r>
              <a:rPr lang="en-US" altLang="ko-KR" sz="1200"/>
              <a:t>act ingress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69836" y="3680280"/>
            <a:ext cx="158417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69836" y="3147813"/>
            <a:ext cx="1584178" cy="533276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059386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81410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Host Process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421208" y="1648883"/>
            <a:ext cx="1304582" cy="857250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8F20C66-AE4A-4161-A14A-B8340FD92C5B}"/>
              </a:ext>
            </a:extLst>
          </p:cNvPr>
          <p:cNvCxnSpPr>
            <a:cxnSpLocks/>
          </p:cNvCxnSpPr>
          <p:nvPr/>
        </p:nvCxnSpPr>
        <p:spPr>
          <a:xfrm flipH="1" flipV="1">
            <a:off x="1549333" y="2163255"/>
            <a:ext cx="432044" cy="4159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784E28A-534C-40F4-9120-1C7AF343F41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1537473" y="3414451"/>
            <a:ext cx="732363" cy="6562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537473" y="4070679"/>
            <a:ext cx="810537" cy="2652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95226BA-036F-4812-B931-E39066542ED4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>
            <a:off x="1537473" y="3628414"/>
            <a:ext cx="810537" cy="707531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CFA5379-2FBE-430B-B401-8927FA64BC6B}"/>
              </a:ext>
            </a:extLst>
          </p:cNvPr>
          <p:cNvCxnSpPr>
            <a:cxnSpLocks/>
          </p:cNvCxnSpPr>
          <p:nvPr/>
        </p:nvCxnSpPr>
        <p:spPr>
          <a:xfrm>
            <a:off x="325193" y="1912014"/>
            <a:ext cx="0" cy="144976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773465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E654411-178C-48C3-AC6A-D94E5F7DA610}"/>
              </a:ext>
            </a:extLst>
          </p:cNvPr>
          <p:cNvCxnSpPr>
            <a:cxnSpLocks/>
          </p:cNvCxnSpPr>
          <p:nvPr/>
        </p:nvCxnSpPr>
        <p:spPr>
          <a:xfrm flipV="1">
            <a:off x="3997601" y="2006037"/>
            <a:ext cx="423607" cy="56571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175856" y="2571749"/>
            <a:ext cx="3767058" cy="40443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30F0F89-9AD2-4304-AE4A-5308FD875AF6}"/>
              </a:ext>
            </a:extLst>
          </p:cNvPr>
          <p:cNvCxnSpPr>
            <a:cxnSpLocks/>
          </p:cNvCxnSpPr>
          <p:nvPr/>
        </p:nvCxnSpPr>
        <p:spPr>
          <a:xfrm flipH="1" flipV="1">
            <a:off x="2770925" y="2976181"/>
            <a:ext cx="2540" cy="17163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4FBFB92A-735C-49C6-B7EF-84B557D64DF0}"/>
              </a:ext>
            </a:extLst>
          </p:cNvPr>
          <p:cNvCxnSpPr>
            <a:cxnSpLocks/>
            <a:stCxn id="57" idx="0"/>
            <a:endCxn id="174" idx="2"/>
          </p:cNvCxnSpPr>
          <p:nvPr/>
        </p:nvCxnSpPr>
        <p:spPr>
          <a:xfrm flipH="1" flipV="1">
            <a:off x="3059385" y="2976181"/>
            <a:ext cx="2540" cy="17163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922C002-B24F-4BA8-9FE7-D326805A8C97}"/>
              </a:ext>
            </a:extLst>
          </p:cNvPr>
          <p:cNvCxnSpPr>
            <a:cxnSpLocks/>
          </p:cNvCxnSpPr>
          <p:nvPr/>
        </p:nvCxnSpPr>
        <p:spPr>
          <a:xfrm>
            <a:off x="3299643" y="1912014"/>
            <a:ext cx="0" cy="123579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22A43B3-1518-49DC-892B-EF8AC1D2D4D5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3707458" y="1756835"/>
            <a:ext cx="713749" cy="24450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7261AAD4-82C6-4446-94DE-ABB6779BBB57}"/>
              </a:ext>
            </a:extLst>
          </p:cNvPr>
          <p:cNvCxnSpPr>
            <a:cxnSpLocks/>
          </p:cNvCxnSpPr>
          <p:nvPr/>
        </p:nvCxnSpPr>
        <p:spPr>
          <a:xfrm flipV="1">
            <a:off x="4861697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55440ED-03AA-44E4-81F2-FA46AD89AADA}"/>
              </a:ext>
            </a:extLst>
          </p:cNvPr>
          <p:cNvCxnSpPr>
            <a:cxnSpLocks/>
          </p:cNvCxnSpPr>
          <p:nvPr/>
        </p:nvCxnSpPr>
        <p:spPr>
          <a:xfrm flipV="1">
            <a:off x="4148991" y="2214595"/>
            <a:ext cx="272217" cy="3683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9D36E2F4-4345-459D-ACB9-C03623377396}"/>
              </a:ext>
            </a:extLst>
          </p:cNvPr>
          <p:cNvCxnSpPr>
            <a:cxnSpLocks/>
          </p:cNvCxnSpPr>
          <p:nvPr/>
        </p:nvCxnSpPr>
        <p:spPr>
          <a:xfrm flipV="1">
            <a:off x="3532669" y="2976182"/>
            <a:ext cx="0" cy="11797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04217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EEC1C673-8D7B-44F9-9D78-938ED01CB8D7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06133"/>
            <a:ext cx="1302740" cy="18298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084168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084169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5968172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B </a:t>
            </a:r>
            <a:r>
              <a:rPr lang="en-US" altLang="ko-KR" sz="1400">
                <a:sym typeface="Wingdings" panose="05000000000000000000" pitchFamily="2" charset="2"/>
              </a:rPr>
              <a:t> Pod B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C </a:t>
            </a:r>
            <a:r>
              <a:rPr lang="en-US" altLang="ko-KR" sz="1400">
                <a:sym typeface="Wingdings" panose="05000000000000000000" pitchFamily="2" charset="2"/>
              </a:rPr>
              <a:t> Pod C</a:t>
            </a:r>
            <a:endParaRPr lang="ko-KR" altLang="en-US" sz="14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C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084169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084169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722393" y="2246686"/>
            <a:ext cx="711828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cgroup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79512" y="843558"/>
            <a:ext cx="5759743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253189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5273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253189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69836" y="3680280"/>
            <a:ext cx="158417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69836" y="3147813"/>
            <a:ext cx="1584178" cy="533276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en-US" altLang="ko-KR" sz="1400"/>
          </a:p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059386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81410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Host Process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421208" y="1648883"/>
            <a:ext cx="1304582" cy="857250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8F20C66-AE4A-4161-A14A-B8340FD92C5B}"/>
              </a:ext>
            </a:extLst>
          </p:cNvPr>
          <p:cNvCxnSpPr>
            <a:cxnSpLocks/>
          </p:cNvCxnSpPr>
          <p:nvPr/>
        </p:nvCxnSpPr>
        <p:spPr>
          <a:xfrm flipH="1" flipV="1">
            <a:off x="1549333" y="2163255"/>
            <a:ext cx="432044" cy="4159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>
            <a:off x="2498405" y="2960201"/>
            <a:ext cx="7308" cy="119572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773465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E654411-178C-48C3-AC6A-D94E5F7DA610}"/>
              </a:ext>
            </a:extLst>
          </p:cNvPr>
          <p:cNvCxnSpPr>
            <a:cxnSpLocks/>
          </p:cNvCxnSpPr>
          <p:nvPr/>
        </p:nvCxnSpPr>
        <p:spPr>
          <a:xfrm flipV="1">
            <a:off x="3997601" y="2006037"/>
            <a:ext cx="423607" cy="56571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175856" y="2571749"/>
            <a:ext cx="3767058" cy="40443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30F0F89-9AD2-4304-AE4A-5308FD875AF6}"/>
              </a:ext>
            </a:extLst>
          </p:cNvPr>
          <p:cNvCxnSpPr>
            <a:cxnSpLocks/>
          </p:cNvCxnSpPr>
          <p:nvPr/>
        </p:nvCxnSpPr>
        <p:spPr>
          <a:xfrm flipH="1" flipV="1">
            <a:off x="2770925" y="2976181"/>
            <a:ext cx="2540" cy="17163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4FBFB92A-735C-49C6-B7EF-84B557D64DF0}"/>
              </a:ext>
            </a:extLst>
          </p:cNvPr>
          <p:cNvCxnSpPr>
            <a:cxnSpLocks/>
            <a:stCxn id="57" idx="0"/>
            <a:endCxn id="174" idx="2"/>
          </p:cNvCxnSpPr>
          <p:nvPr/>
        </p:nvCxnSpPr>
        <p:spPr>
          <a:xfrm flipH="1" flipV="1">
            <a:off x="3059385" y="2976181"/>
            <a:ext cx="2540" cy="17163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922C002-B24F-4BA8-9FE7-D326805A8C97}"/>
              </a:ext>
            </a:extLst>
          </p:cNvPr>
          <p:cNvCxnSpPr>
            <a:cxnSpLocks/>
          </p:cNvCxnSpPr>
          <p:nvPr/>
        </p:nvCxnSpPr>
        <p:spPr>
          <a:xfrm>
            <a:off x="3299643" y="1912014"/>
            <a:ext cx="0" cy="123579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22A43B3-1518-49DC-892B-EF8AC1D2D4D5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3707458" y="1756835"/>
            <a:ext cx="713750" cy="24920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7261AAD4-82C6-4446-94DE-ABB6779BBB57}"/>
              </a:ext>
            </a:extLst>
          </p:cNvPr>
          <p:cNvCxnSpPr>
            <a:cxnSpLocks/>
          </p:cNvCxnSpPr>
          <p:nvPr/>
        </p:nvCxnSpPr>
        <p:spPr>
          <a:xfrm flipV="1">
            <a:off x="4861697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55440ED-03AA-44E4-81F2-FA46AD89AADA}"/>
              </a:ext>
            </a:extLst>
          </p:cNvPr>
          <p:cNvCxnSpPr>
            <a:cxnSpLocks/>
          </p:cNvCxnSpPr>
          <p:nvPr/>
        </p:nvCxnSpPr>
        <p:spPr>
          <a:xfrm flipV="1">
            <a:off x="4148991" y="2214595"/>
            <a:ext cx="272217" cy="3683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9D36E2F4-4345-459D-ACB9-C03623377396}"/>
              </a:ext>
            </a:extLst>
          </p:cNvPr>
          <p:cNvCxnSpPr>
            <a:cxnSpLocks/>
          </p:cNvCxnSpPr>
          <p:nvPr/>
        </p:nvCxnSpPr>
        <p:spPr>
          <a:xfrm flipV="1">
            <a:off x="3532669" y="2976182"/>
            <a:ext cx="0" cy="11797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04217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EEC1C673-8D7B-44F9-9D78-938ED01CB8D7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06133"/>
            <a:ext cx="1302740" cy="18298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084168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084169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5968172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B </a:t>
            </a:r>
            <a:r>
              <a:rPr lang="en-US" altLang="ko-KR" sz="1400">
                <a:sym typeface="Wingdings" panose="05000000000000000000" pitchFamily="2" charset="2"/>
              </a:rPr>
              <a:t> Pod B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C </a:t>
            </a:r>
            <a:r>
              <a:rPr lang="en-US" altLang="ko-KR" sz="1400">
                <a:sym typeface="Wingdings" panose="05000000000000000000" pitchFamily="2" charset="2"/>
              </a:rPr>
              <a:t> Pod C</a:t>
            </a:r>
            <a:endParaRPr lang="ko-KR" altLang="en-US" sz="14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C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084169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084169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95226BA-036F-4812-B931-E39066542ED4}"/>
              </a:ext>
            </a:extLst>
          </p:cNvPr>
          <p:cNvCxnSpPr>
            <a:cxnSpLocks/>
            <a:stCxn id="50" idx="2"/>
            <a:endCxn id="57" idx="1"/>
          </p:cNvCxnSpPr>
          <p:nvPr/>
        </p:nvCxnSpPr>
        <p:spPr>
          <a:xfrm>
            <a:off x="901261" y="2414495"/>
            <a:ext cx="1368575" cy="99995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44">
            <a:extLst>
              <a:ext uri="{FF2B5EF4-FFF2-40B4-BE49-F238E27FC236}">
                <a16:creationId xmlns:a16="http://schemas.microsoft.com/office/drawing/2014/main" id="{CBD34F6F-A112-4EF3-A85A-2AF991C8D65F}"/>
              </a:ext>
            </a:extLst>
          </p:cNvPr>
          <p:cNvSpPr/>
          <p:nvPr/>
        </p:nvSpPr>
        <p:spPr>
          <a:xfrm>
            <a:off x="4722393" y="2246686"/>
            <a:ext cx="711828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cgroup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0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48227</TotalTime>
  <Words>468</Words>
  <Application>Microsoft Office PowerPoint</Application>
  <PresentationFormat>화면 슬라이드 쇼(16:9)</PresentationFormat>
  <Paragraphs>233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Load Balacner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6299</cp:revision>
  <dcterms:created xsi:type="dcterms:W3CDTF">2006-10-05T04:04:58Z</dcterms:created>
  <dcterms:modified xsi:type="dcterms:W3CDTF">2019-12-05T17:31:11Z</dcterms:modified>
</cp:coreProperties>
</file>