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55" r:id="rId2"/>
    <p:sldId id="356" r:id="rId3"/>
    <p:sldId id="358" r:id="rId4"/>
    <p:sldId id="357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4211" autoAdjust="0"/>
  </p:normalViewPr>
  <p:slideViewPr>
    <p:cSldViewPr>
      <p:cViewPr>
        <p:scale>
          <a:sx n="125" d="100"/>
          <a:sy n="125" d="100"/>
        </p:scale>
        <p:origin x="-1452" y="-474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1545977" y="2859782"/>
            <a:ext cx="5544616" cy="1656184"/>
          </a:xfrm>
          <a:prstGeom prst="parallelogram">
            <a:avLst>
              <a:gd name="adj" fmla="val 5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Overlay Network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267744" y="3849892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>
            <a:off x="1547664" y="987574"/>
            <a:ext cx="5544616" cy="1656184"/>
          </a:xfrm>
          <a:prstGeom prst="parallelogram">
            <a:avLst>
              <a:gd name="adj" fmla="val 5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347864" y="3651870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83968" y="3219822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32040" y="413792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572000" y="3723878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843808" y="314781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07904" y="3075806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148064" y="305780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436096" y="3633868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868144" y="4034293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915816" y="4209932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923928" y="413792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371725" y="3231356"/>
            <a:ext cx="576263" cy="700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2378870" y="3936207"/>
            <a:ext cx="638174" cy="357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2952751" y="3159125"/>
            <a:ext cx="863599" cy="69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3451225" y="3152776"/>
            <a:ext cx="368300" cy="574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022601" y="4219575"/>
            <a:ext cx="1009649" cy="73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 flipV="1">
            <a:off x="3457575" y="3733800"/>
            <a:ext cx="568325" cy="479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2267744" y="3801408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H="1" flipV="1">
            <a:off x="3815918" y="3147815"/>
            <a:ext cx="575107" cy="15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 flipV="1">
            <a:off x="4391025" y="3300413"/>
            <a:ext cx="304800" cy="500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3452813" y="3300414"/>
            <a:ext cx="942975" cy="447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4400550" y="3138488"/>
            <a:ext cx="852488" cy="161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3707904" y="3022850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 flipH="1" flipV="1">
            <a:off x="3976688" y="4229100"/>
            <a:ext cx="10668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917888" y="4093030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H="1">
            <a:off x="5048251" y="4119563"/>
            <a:ext cx="923924" cy="95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 flipV="1">
            <a:off x="5248277" y="3148014"/>
            <a:ext cx="304798" cy="561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H="1" flipV="1">
            <a:off x="5548313" y="3714750"/>
            <a:ext cx="447676" cy="400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084168" y="3201820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 flipV="1">
            <a:off x="5267326" y="3138488"/>
            <a:ext cx="914399" cy="14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6005513" y="3295651"/>
            <a:ext cx="195262" cy="828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4676776" y="3719513"/>
            <a:ext cx="871537" cy="61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436096" y="3594601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/>
          <p:cNvCxnSpPr>
            <a:stCxn id="119" idx="4"/>
            <a:endCxn id="70" idx="0"/>
          </p:cNvCxnSpPr>
          <p:nvPr/>
        </p:nvCxnSpPr>
        <p:spPr>
          <a:xfrm>
            <a:off x="2375756" y="2144174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20" idx="4"/>
          </p:cNvCxnSpPr>
          <p:nvPr/>
        </p:nvCxnSpPr>
        <p:spPr>
          <a:xfrm>
            <a:off x="3815916" y="1365616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1" idx="4"/>
            <a:endCxn id="71" idx="0"/>
          </p:cNvCxnSpPr>
          <p:nvPr/>
        </p:nvCxnSpPr>
        <p:spPr>
          <a:xfrm>
            <a:off x="4025900" y="2435796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22" idx="4"/>
            <a:endCxn id="72" idx="0"/>
          </p:cNvCxnSpPr>
          <p:nvPr/>
        </p:nvCxnSpPr>
        <p:spPr>
          <a:xfrm>
            <a:off x="5544108" y="1937367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2368550" y="1289050"/>
            <a:ext cx="1447802" cy="768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3810000" y="1295400"/>
            <a:ext cx="209550" cy="1073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3810000" y="1289050"/>
            <a:ext cx="1733550" cy="577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2368550" y="2063750"/>
            <a:ext cx="1657350" cy="298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H="1">
            <a:off x="4025900" y="1866900"/>
            <a:ext cx="1517651" cy="488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2267744" y="1982156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3707904" y="1203598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917888" y="2273778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5436096" y="1775349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VXLAN</a:t>
            </a:r>
            <a:r>
              <a:rPr lang="en-US" altLang="ko-KR" dirty="0" smtClean="0"/>
              <a:t> Overview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7544" y="843558"/>
            <a:ext cx="2475830" cy="2500858"/>
          </a:xfrm>
          <a:prstGeom prst="roundRect">
            <a:avLst>
              <a:gd name="adj" fmla="val 5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/>
              <a:t>Hypervisor</a:t>
            </a:r>
            <a:endParaRPr lang="ko-KR" altLang="en-US" sz="1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69355" y="2696344"/>
            <a:ext cx="1872208" cy="432048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VTEP</a:t>
            </a:r>
            <a:endParaRPr lang="ko-KR" altLang="en-US" sz="16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9355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VM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91246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VM</a:t>
            </a:r>
            <a:endParaRPr lang="ko-KR" altLang="en-US" sz="1600" dirty="0"/>
          </a:p>
        </p:txBody>
      </p:sp>
      <p:cxnSp>
        <p:nvCxnSpPr>
          <p:cNvPr id="5" name="직선 연결선 4"/>
          <p:cNvCxnSpPr>
            <a:stCxn id="14" idx="2"/>
          </p:cNvCxnSpPr>
          <p:nvPr/>
        </p:nvCxnSpPr>
        <p:spPr>
          <a:xfrm>
            <a:off x="1194514" y="226429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5" idx="2"/>
          </p:cNvCxnSpPr>
          <p:nvPr/>
        </p:nvCxnSpPr>
        <p:spPr>
          <a:xfrm flipH="1">
            <a:off x="2216404" y="2264296"/>
            <a:ext cx="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347864" y="843558"/>
            <a:ext cx="2475830" cy="2500858"/>
          </a:xfrm>
          <a:prstGeom prst="roundRect">
            <a:avLst>
              <a:gd name="adj" fmla="val 5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/>
              <a:t>Hypervisor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649675" y="2696344"/>
            <a:ext cx="1872208" cy="432048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VTEP</a:t>
            </a:r>
            <a:endParaRPr lang="ko-KR" altLang="en-US" sz="16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49675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VM</a:t>
            </a:r>
            <a:endParaRPr lang="ko-KR" altLang="en-US" sz="16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71566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VM</a:t>
            </a:r>
            <a:endParaRPr lang="ko-KR" altLang="en-US" sz="1600" dirty="0"/>
          </a:p>
        </p:txBody>
      </p:sp>
      <p:cxnSp>
        <p:nvCxnSpPr>
          <p:cNvPr id="34" name="직선 연결선 33"/>
          <p:cNvCxnSpPr>
            <a:stCxn id="32" idx="2"/>
          </p:cNvCxnSpPr>
          <p:nvPr/>
        </p:nvCxnSpPr>
        <p:spPr>
          <a:xfrm>
            <a:off x="4074834" y="226429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3" idx="2"/>
          </p:cNvCxnSpPr>
          <p:nvPr/>
        </p:nvCxnSpPr>
        <p:spPr>
          <a:xfrm flipH="1">
            <a:off x="5096724" y="2264296"/>
            <a:ext cx="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6529995" y="2696344"/>
            <a:ext cx="1872208" cy="432048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VTEP</a:t>
            </a:r>
            <a:endParaRPr lang="ko-KR" altLang="en-US" sz="16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529995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PM</a:t>
            </a:r>
            <a:endParaRPr lang="ko-KR" altLang="en-US" sz="16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51886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PM</a:t>
            </a:r>
            <a:endParaRPr lang="ko-KR" altLang="en-US" sz="1600" dirty="0"/>
          </a:p>
        </p:txBody>
      </p:sp>
      <p:cxnSp>
        <p:nvCxnSpPr>
          <p:cNvPr id="40" name="직선 연결선 39"/>
          <p:cNvCxnSpPr>
            <a:stCxn id="38" idx="2"/>
          </p:cNvCxnSpPr>
          <p:nvPr/>
        </p:nvCxnSpPr>
        <p:spPr>
          <a:xfrm>
            <a:off x="6955154" y="226429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9" idx="2"/>
          </p:cNvCxnSpPr>
          <p:nvPr/>
        </p:nvCxnSpPr>
        <p:spPr>
          <a:xfrm flipH="1">
            <a:off x="7977044" y="2264296"/>
            <a:ext cx="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구름 7"/>
          <p:cNvSpPr/>
          <p:nvPr/>
        </p:nvSpPr>
        <p:spPr>
          <a:xfrm>
            <a:off x="2864476" y="3507854"/>
            <a:ext cx="3442605" cy="136815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    Network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4" idx="2"/>
            <a:endCxn id="8" idx="2"/>
          </p:cNvCxnSpPr>
          <p:nvPr/>
        </p:nvCxnSpPr>
        <p:spPr>
          <a:xfrm>
            <a:off x="1705459" y="3128392"/>
            <a:ext cx="1169695" cy="1063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1" idx="2"/>
            <a:endCxn id="8" idx="3"/>
          </p:cNvCxnSpPr>
          <p:nvPr/>
        </p:nvCxnSpPr>
        <p:spPr>
          <a:xfrm>
            <a:off x="4585779" y="3128392"/>
            <a:ext cx="0" cy="457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7" idx="2"/>
            <a:endCxn id="8" idx="0"/>
          </p:cNvCxnSpPr>
          <p:nvPr/>
        </p:nvCxnSpPr>
        <p:spPr>
          <a:xfrm flipH="1">
            <a:off x="6304212" y="3128392"/>
            <a:ext cx="1161887" cy="1063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2"/>
          </p:cNvCxnSpPr>
          <p:nvPr/>
        </p:nvCxnSpPr>
        <p:spPr>
          <a:xfrm>
            <a:off x="1194514" y="2264296"/>
            <a:ext cx="3089454" cy="19276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32" idx="2"/>
          </p:cNvCxnSpPr>
          <p:nvPr/>
        </p:nvCxnSpPr>
        <p:spPr>
          <a:xfrm>
            <a:off x="4074834" y="2264296"/>
            <a:ext cx="209134" cy="19276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4283968" y="2264296"/>
            <a:ext cx="2671186" cy="19276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216404" y="2264296"/>
            <a:ext cx="3089454" cy="19276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096724" y="2264296"/>
            <a:ext cx="209134" cy="19276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305858" y="2264296"/>
            <a:ext cx="2671186" cy="19276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648340" y="4292626"/>
            <a:ext cx="65307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648340" y="4605976"/>
            <a:ext cx="6530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7210625" y="3975906"/>
            <a:ext cx="1465831" cy="612068"/>
          </a:xfrm>
          <a:prstGeom prst="roundRect">
            <a:avLst>
              <a:gd name="adj" fmla="val 79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VNI</a:t>
            </a:r>
            <a:r>
              <a:rPr lang="en-US" altLang="ko-KR" sz="1600" dirty="0" smtClean="0"/>
              <a:t> 1000</a:t>
            </a:r>
            <a:endParaRPr lang="ko-KR" altLang="en-US" sz="16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210625" y="4299942"/>
            <a:ext cx="1465831" cy="612068"/>
          </a:xfrm>
          <a:prstGeom prst="roundRect">
            <a:avLst>
              <a:gd name="adj" fmla="val 79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VNI</a:t>
            </a:r>
            <a:r>
              <a:rPr lang="en-US" altLang="ko-KR" sz="1600" dirty="0" smtClean="0"/>
              <a:t> 2000</a:t>
            </a:r>
            <a:endParaRPr lang="ko-KR" altLang="en-US" sz="16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516217" y="4083918"/>
            <a:ext cx="2018184" cy="720080"/>
          </a:xfrm>
          <a:prstGeom prst="roundRect">
            <a:avLst>
              <a:gd name="adj" fmla="val 107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795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VXLAN</a:t>
            </a:r>
            <a:r>
              <a:rPr lang="en-US" altLang="ko-KR" dirty="0" smtClean="0"/>
              <a:t> Packet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79512" y="1995686"/>
            <a:ext cx="8784976" cy="122413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Outer</a:t>
            </a:r>
          </a:p>
          <a:p>
            <a:r>
              <a:rPr lang="en-US" altLang="ko-KR" sz="1400" dirty="0" smtClean="0"/>
              <a:t>Ethernet</a:t>
            </a:r>
          </a:p>
          <a:p>
            <a:r>
              <a:rPr lang="en-US" altLang="ko-KR" sz="1400" dirty="0" smtClean="0"/>
              <a:t>Header</a:t>
            </a:r>
            <a:endParaRPr lang="ko-KR" altLang="en-US" sz="14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43608" y="2067694"/>
            <a:ext cx="7416824" cy="108012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Outer IP</a:t>
            </a:r>
          </a:p>
          <a:p>
            <a:r>
              <a:rPr lang="en-US" altLang="ko-KR" sz="1400" dirty="0" smtClean="0"/>
              <a:t>Header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07704" y="2139702"/>
            <a:ext cx="6480720" cy="93610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Outer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UDP</a:t>
            </a:r>
            <a:endParaRPr lang="en-US" altLang="ko-KR" sz="1400" dirty="0"/>
          </a:p>
          <a:p>
            <a:r>
              <a:rPr lang="en-US" altLang="ko-KR" sz="1400" dirty="0"/>
              <a:t>Header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699792" y="2211710"/>
            <a:ext cx="936104" cy="792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VXLAN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Header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36102" y="2211710"/>
            <a:ext cx="4680314" cy="792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Original (Inner) </a:t>
            </a:r>
            <a:r>
              <a:rPr lang="en-US" altLang="ko-KR" sz="1400" b="1" dirty="0" err="1" smtClean="0"/>
              <a:t>L2</a:t>
            </a:r>
            <a:r>
              <a:rPr lang="en-US" altLang="ko-KR" sz="1400" b="1" dirty="0" smtClean="0"/>
              <a:t> Frame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244408" y="2211710"/>
            <a:ext cx="936104" cy="7920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FCS</a:t>
            </a:r>
          </a:p>
        </p:txBody>
      </p:sp>
    </p:spTree>
    <p:extLst>
      <p:ext uri="{BB962C8B-B14F-4D97-AF65-F5344CB8AC3E}">
        <p14:creationId xmlns:p14="http://schemas.microsoft.com/office/powerpoint/2010/main" val="37519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모서리가 둥근 직사각형 104"/>
          <p:cNvSpPr/>
          <p:nvPr/>
        </p:nvSpPr>
        <p:spPr>
          <a:xfrm>
            <a:off x="3912825" y="3147814"/>
            <a:ext cx="1523271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Response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B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A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818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VXLAN</a:t>
            </a:r>
            <a:r>
              <a:rPr lang="en-US" altLang="ko-KR" dirty="0" smtClean="0"/>
              <a:t> Address Learning</a:t>
            </a:r>
            <a:endParaRPr lang="ko-KR" altLang="en-US" dirty="0"/>
          </a:p>
        </p:txBody>
      </p:sp>
      <p:sp>
        <p:nvSpPr>
          <p:cNvPr id="9" name="구름 8"/>
          <p:cNvSpPr/>
          <p:nvPr/>
        </p:nvSpPr>
        <p:spPr>
          <a:xfrm>
            <a:off x="3779912" y="2062298"/>
            <a:ext cx="1800200" cy="103647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Multicast</a:t>
            </a:r>
          </a:p>
          <a:p>
            <a:pPr algn="ctr"/>
            <a:r>
              <a:rPr lang="en-US" altLang="ko-KR" sz="1600" dirty="0" smtClean="0"/>
              <a:t>239.1.1.1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97982" y="2747851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24128" y="2747851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9714" y="1400043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97982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1</a:t>
            </a:r>
          </a:p>
          <a:p>
            <a:pPr algn="ctr"/>
            <a:r>
              <a:rPr lang="en-US" altLang="ko-KR" sz="1200" dirty="0" smtClean="0"/>
              <a:t>MAC : 1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24128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2</a:t>
            </a:r>
          </a:p>
          <a:p>
            <a:pPr algn="ctr"/>
            <a:r>
              <a:rPr lang="en-US" altLang="ko-KR" sz="1200" dirty="0" smtClean="0"/>
              <a:t>MAC : 2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4048" y="1401930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3</a:t>
            </a:r>
          </a:p>
          <a:p>
            <a:pPr algn="ctr"/>
            <a:r>
              <a:rPr lang="en-US" altLang="ko-KR" sz="1200" dirty="0" smtClean="0"/>
              <a:t>MAC : 3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5814" y="2747850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A</a:t>
            </a:r>
            <a:endParaRPr lang="ko-KR" altLang="en-US" sz="1400" dirty="0"/>
          </a:p>
        </p:txBody>
      </p:sp>
      <p:cxnSp>
        <p:nvCxnSpPr>
          <p:cNvPr id="17" name="직선 연결선 16"/>
          <p:cNvCxnSpPr>
            <a:stCxn id="12" idx="2"/>
            <a:endCxn id="10" idx="3"/>
          </p:cNvCxnSpPr>
          <p:nvPr/>
        </p:nvCxnSpPr>
        <p:spPr>
          <a:xfrm flipH="1">
            <a:off x="3563888" y="1774266"/>
            <a:ext cx="1028779" cy="116069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3563888" y="2859782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7222518" y="2747850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B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009714" y="766154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C</a:t>
            </a:r>
            <a:endParaRPr lang="ko-KR" altLang="en-US" sz="1400" dirty="0"/>
          </a:p>
        </p:txBody>
      </p:sp>
      <p:cxnSp>
        <p:nvCxnSpPr>
          <p:cNvPr id="37" name="직선 연결선 36"/>
          <p:cNvCxnSpPr>
            <a:stCxn id="36" idx="2"/>
            <a:endCxn id="12" idx="0"/>
          </p:cNvCxnSpPr>
          <p:nvPr/>
        </p:nvCxnSpPr>
        <p:spPr>
          <a:xfrm>
            <a:off x="4592667" y="1140377"/>
            <a:ext cx="0" cy="259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881602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A</a:t>
            </a:r>
          </a:p>
          <a:p>
            <a:pPr algn="ctr"/>
            <a:r>
              <a:rPr lang="en-US" altLang="ko-KR" sz="1200" dirty="0" smtClean="0"/>
              <a:t>MAC : A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222518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B</a:t>
            </a:r>
          </a:p>
          <a:p>
            <a:pPr algn="ctr"/>
            <a:r>
              <a:rPr lang="en-US" altLang="ko-KR" sz="1200" dirty="0" smtClean="0"/>
              <a:t>MAC : B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004048" y="766153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C</a:t>
            </a:r>
          </a:p>
          <a:p>
            <a:pPr algn="ctr"/>
            <a:r>
              <a:rPr lang="en-US" altLang="ko-KR" sz="1200" dirty="0" smtClean="0"/>
              <a:t>MAC : C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8213" y="2139702"/>
            <a:ext cx="1743507" cy="49865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Request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FF:FF:FF:FF:FF:FF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8212" y="3565679"/>
            <a:ext cx="1739295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Response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B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A</a:t>
            </a:r>
            <a:endParaRPr lang="ko-KR" altLang="en-US" sz="10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217603" y="2120122"/>
            <a:ext cx="1743507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Request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FF:FF:FF:FF:FF:FF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7217602" y="3565679"/>
            <a:ext cx="1739295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Response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B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A</a:t>
            </a:r>
            <a:endParaRPr lang="ko-KR" altLang="en-US" sz="10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09181" y="699542"/>
            <a:ext cx="1743507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Request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FF:FF:FF:FF:FF:FF</a:t>
            </a:r>
            <a:endParaRPr lang="ko-KR" altLang="en-US" sz="10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109181" y="1217781"/>
            <a:ext cx="1743507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VXLAN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VNI</a:t>
            </a:r>
            <a:r>
              <a:rPr lang="en-US" altLang="ko-KR" sz="1000" dirty="0" smtClean="0"/>
              <a:t> : 10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09181" y="1496282"/>
            <a:ext cx="1743507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UDP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09181" y="1774783"/>
            <a:ext cx="1743507" cy="36491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IP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239.1.1.1</a:t>
            </a:r>
            <a:endParaRPr lang="ko-KR" altLang="en-US" sz="10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109181" y="2139107"/>
            <a:ext cx="1743507" cy="50465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00:01:5E:01:01:01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08614" y="3666053"/>
            <a:ext cx="1526960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VXLAN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VNI</a:t>
            </a:r>
            <a:r>
              <a:rPr lang="en-US" altLang="ko-KR" sz="1000" dirty="0" smtClean="0"/>
              <a:t> : 10</a:t>
            </a:r>
            <a:endParaRPr lang="ko-KR" altLang="en-US" sz="10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08614" y="3944554"/>
            <a:ext cx="1526960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UDP</a:t>
            </a:r>
            <a:endParaRPr lang="ko-KR" altLang="en-US" sz="10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908614" y="4223055"/>
            <a:ext cx="1526960" cy="36491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IP : 2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1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908614" y="4587379"/>
            <a:ext cx="1526960" cy="50465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00:01:5E:01:01:01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60778"/>
              </p:ext>
            </p:extLst>
          </p:nvPr>
        </p:nvGraphicFramePr>
        <p:xfrm>
          <a:off x="2361841" y="3581334"/>
          <a:ext cx="1266435" cy="51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3327"/>
              </p:ext>
            </p:extLst>
          </p:nvPr>
        </p:nvGraphicFramePr>
        <p:xfrm>
          <a:off x="5673863" y="3581334"/>
          <a:ext cx="1266435" cy="51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6431"/>
              </p:ext>
            </p:extLst>
          </p:nvPr>
        </p:nvGraphicFramePr>
        <p:xfrm>
          <a:off x="5969861" y="1347614"/>
          <a:ext cx="1266435" cy="51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>
            <a:off x="2051720" y="2859782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2051720" y="3003798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47" idx="2"/>
          </p:cNvCxnSpPr>
          <p:nvPr/>
        </p:nvCxnSpPr>
        <p:spPr>
          <a:xfrm>
            <a:off x="1179967" y="2638361"/>
            <a:ext cx="1044884" cy="221421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49" idx="3"/>
          </p:cNvCxnSpPr>
          <p:nvPr/>
        </p:nvCxnSpPr>
        <p:spPr>
          <a:xfrm flipV="1">
            <a:off x="2047507" y="3003799"/>
            <a:ext cx="177344" cy="8210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3563888" y="3003799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67" idx="3"/>
          </p:cNvCxnSpPr>
          <p:nvPr/>
        </p:nvCxnSpPr>
        <p:spPr>
          <a:xfrm>
            <a:off x="3852688" y="1635533"/>
            <a:ext cx="225589" cy="71908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7" idx="3"/>
          </p:cNvCxnSpPr>
          <p:nvPr/>
        </p:nvCxnSpPr>
        <p:spPr>
          <a:xfrm>
            <a:off x="3852688" y="1635533"/>
            <a:ext cx="225589" cy="122424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5966365" y="694144"/>
            <a:ext cx="1743507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Request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FF:FF:FF:FF:FF:FF</a:t>
            </a:r>
            <a:endParaRPr lang="ko-KR" altLang="en-US" sz="1000" dirty="0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 flipV="1">
            <a:off x="4592667" y="1212383"/>
            <a:ext cx="2245452" cy="57827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77" idx="3"/>
          </p:cNvCxnSpPr>
          <p:nvPr/>
        </p:nvCxnSpPr>
        <p:spPr>
          <a:xfrm flipH="1">
            <a:off x="5435574" y="3003799"/>
            <a:ext cx="151428" cy="1080006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64" idx="1"/>
          </p:cNvCxnSpPr>
          <p:nvPr/>
        </p:nvCxnSpPr>
        <p:spPr>
          <a:xfrm flipH="1" flipV="1">
            <a:off x="7047097" y="3003799"/>
            <a:ext cx="170505" cy="8210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6890034" y="2859782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890034" y="3003798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63" idx="1"/>
          </p:cNvCxnSpPr>
          <p:nvPr/>
        </p:nvCxnSpPr>
        <p:spPr>
          <a:xfrm flipH="1">
            <a:off x="7047097" y="2379242"/>
            <a:ext cx="170506" cy="48054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1702409" y="206769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20" name="타원 119"/>
          <p:cNvSpPr/>
          <p:nvPr/>
        </p:nvSpPr>
        <p:spPr>
          <a:xfrm>
            <a:off x="3491880" y="62753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1" name="타원 120"/>
          <p:cNvSpPr/>
          <p:nvPr/>
        </p:nvSpPr>
        <p:spPr>
          <a:xfrm>
            <a:off x="7342212" y="62753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22" name="타원 121"/>
          <p:cNvSpPr/>
          <p:nvPr/>
        </p:nvSpPr>
        <p:spPr>
          <a:xfrm>
            <a:off x="7164288" y="127560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4" name="타원 123"/>
          <p:cNvSpPr/>
          <p:nvPr/>
        </p:nvSpPr>
        <p:spPr>
          <a:xfrm>
            <a:off x="6804248" y="33638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5" name="타원 124"/>
          <p:cNvSpPr/>
          <p:nvPr/>
        </p:nvSpPr>
        <p:spPr>
          <a:xfrm>
            <a:off x="8604448" y="206769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26" name="타원 125"/>
          <p:cNvSpPr/>
          <p:nvPr/>
        </p:nvSpPr>
        <p:spPr>
          <a:xfrm>
            <a:off x="8676456" y="350785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28" name="타원 127"/>
          <p:cNvSpPr/>
          <p:nvPr/>
        </p:nvSpPr>
        <p:spPr>
          <a:xfrm>
            <a:off x="5076056" y="33638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129" name="타원 128"/>
          <p:cNvSpPr/>
          <p:nvPr/>
        </p:nvSpPr>
        <p:spPr>
          <a:xfrm>
            <a:off x="3491880" y="33638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130" name="타원 129"/>
          <p:cNvSpPr/>
          <p:nvPr/>
        </p:nvSpPr>
        <p:spPr>
          <a:xfrm>
            <a:off x="1763688" y="343584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65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32268</TotalTime>
  <Words>267</Words>
  <Application>Microsoft Office PowerPoint</Application>
  <PresentationFormat>화면 슬라이드 쇼(16:9)</PresentationFormat>
  <Paragraphs>115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Overlay Network</vt:lpstr>
      <vt:lpstr>VXLAN Overview</vt:lpstr>
      <vt:lpstr>VXLAN Packet</vt:lpstr>
      <vt:lpstr>VXLAN Address Learning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4766</cp:revision>
  <dcterms:created xsi:type="dcterms:W3CDTF">2006-10-05T04:04:58Z</dcterms:created>
  <dcterms:modified xsi:type="dcterms:W3CDTF">2017-05-25T01:39:40Z</dcterms:modified>
</cp:coreProperties>
</file>