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513" r:id="rId2"/>
    <p:sldId id="512" r:id="rId3"/>
    <p:sldId id="529" r:id="rId4"/>
    <p:sldId id="518" r:id="rId5"/>
    <p:sldId id="519" r:id="rId6"/>
    <p:sldId id="530" r:id="rId7"/>
    <p:sldId id="545" r:id="rId8"/>
    <p:sldId id="525" r:id="rId9"/>
    <p:sldId id="526" r:id="rId10"/>
    <p:sldId id="501" r:id="rId11"/>
    <p:sldId id="527" r:id="rId12"/>
    <p:sldId id="521" r:id="rId13"/>
    <p:sldId id="522" r:id="rId14"/>
    <p:sldId id="523" r:id="rId15"/>
    <p:sldId id="524" r:id="rId16"/>
    <p:sldId id="556" r:id="rId17"/>
    <p:sldId id="557" r:id="rId18"/>
    <p:sldId id="558" r:id="rId19"/>
    <p:sldId id="559" r:id="rId20"/>
    <p:sldId id="560" r:id="rId21"/>
    <p:sldId id="561" r:id="rId22"/>
    <p:sldId id="536" r:id="rId23"/>
    <p:sldId id="562" r:id="rId24"/>
    <p:sldId id="538" r:id="rId2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28"/>
    <a:srgbClr val="CFDB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0" autoAdjust="0"/>
    <p:restoredTop sz="94662" autoAdjust="0"/>
  </p:normalViewPr>
  <p:slideViewPr>
    <p:cSldViewPr>
      <p:cViewPr varScale="1">
        <p:scale>
          <a:sx n="106" d="100"/>
          <a:sy n="106" d="100"/>
        </p:scale>
        <p:origin x="28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2023-10-02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3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381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585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039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602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사전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사전</a:t>
            </a:r>
            <a:endParaRPr lang="en-US" altLang="ko-KR" sz="1600" b="1"/>
          </a:p>
        </p:txBody>
      </p:sp>
      <p:grpSp>
        <p:nvGrpSpPr>
          <p:cNvPr id="19" name="그룹 18"/>
          <p:cNvGrpSpPr/>
          <p:nvPr/>
        </p:nvGrpSpPr>
        <p:grpSpPr>
          <a:xfrm>
            <a:off x="5241822" y="2678827"/>
            <a:ext cx="2462945" cy="2661365"/>
            <a:chOff x="5241822" y="2678827"/>
            <a:chExt cx="2462945" cy="2661365"/>
          </a:xfrm>
        </p:grpSpPr>
        <p:grpSp>
          <p:nvGrpSpPr>
            <p:cNvPr id="168" name="그룹 167"/>
            <p:cNvGrpSpPr/>
            <p:nvPr/>
          </p:nvGrpSpPr>
          <p:grpSpPr>
            <a:xfrm rot="20349363">
              <a:off x="5241822" y="4017774"/>
              <a:ext cx="520700" cy="397723"/>
              <a:chOff x="4525878" y="3702608"/>
              <a:chExt cx="550733" cy="420663"/>
            </a:xfrm>
          </p:grpSpPr>
          <p:sp>
            <p:nvSpPr>
              <p:cNvPr id="302" name="Freeform 13"/>
              <p:cNvSpPr>
                <a:spLocks/>
              </p:cNvSpPr>
              <p:nvPr/>
            </p:nvSpPr>
            <p:spPr bwMode="auto">
              <a:xfrm rot="20988338">
                <a:off x="4948570" y="3984857"/>
                <a:ext cx="115888" cy="119063"/>
              </a:xfrm>
              <a:custGeom>
                <a:avLst/>
                <a:gdLst/>
                <a:ahLst/>
                <a:cxnLst>
                  <a:cxn ang="0">
                    <a:pos x="73" y="74"/>
                  </a:cxn>
                  <a:cxn ang="0">
                    <a:pos x="71" y="69"/>
                  </a:cxn>
                  <a:cxn ang="0">
                    <a:pos x="69" y="66"/>
                  </a:cxn>
                  <a:cxn ang="0">
                    <a:pos x="66" y="60"/>
                  </a:cxn>
                  <a:cxn ang="0">
                    <a:pos x="63" y="53"/>
                  </a:cxn>
                  <a:cxn ang="0">
                    <a:pos x="60" y="46"/>
                  </a:cxn>
                  <a:cxn ang="0">
                    <a:pos x="56" y="39"/>
                  </a:cxn>
                  <a:cxn ang="0">
                    <a:pos x="52" y="32"/>
                  </a:cxn>
                  <a:cxn ang="0">
                    <a:pos x="48" y="25"/>
                  </a:cxn>
                  <a:cxn ang="0">
                    <a:pos x="43" y="17"/>
                  </a:cxn>
                  <a:cxn ang="0">
                    <a:pos x="40" y="13"/>
                  </a:cxn>
                  <a:cxn ang="0">
                    <a:pos x="35" y="7"/>
                  </a:cxn>
                  <a:cxn ang="0">
                    <a:pos x="31" y="4"/>
                  </a:cxn>
                  <a:cxn ang="0">
                    <a:pos x="26" y="0"/>
                  </a:cxn>
                  <a:cxn ang="0">
                    <a:pos x="19" y="1"/>
                  </a:cxn>
                  <a:cxn ang="0">
                    <a:pos x="14" y="5"/>
                  </a:cxn>
                  <a:cxn ang="0">
                    <a:pos x="8" y="9"/>
                  </a:cxn>
                  <a:cxn ang="0">
                    <a:pos x="4" y="16"/>
                  </a:cxn>
                  <a:cxn ang="0">
                    <a:pos x="1" y="23"/>
                  </a:cxn>
                  <a:cxn ang="0">
                    <a:pos x="0" y="30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5" y="51"/>
                  </a:cxn>
                  <a:cxn ang="0">
                    <a:pos x="10" y="55"/>
                  </a:cxn>
                  <a:cxn ang="0">
                    <a:pos x="15" y="58"/>
                  </a:cxn>
                  <a:cxn ang="0">
                    <a:pos x="20" y="60"/>
                  </a:cxn>
                  <a:cxn ang="0">
                    <a:pos x="26" y="63"/>
                  </a:cxn>
                  <a:cxn ang="0">
                    <a:pos x="32" y="65"/>
                  </a:cxn>
                  <a:cxn ang="0">
                    <a:pos x="39" y="67"/>
                  </a:cxn>
                  <a:cxn ang="0">
                    <a:pos x="45" y="69"/>
                  </a:cxn>
                  <a:cxn ang="0">
                    <a:pos x="50" y="70"/>
                  </a:cxn>
                  <a:cxn ang="0">
                    <a:pos x="56" y="72"/>
                  </a:cxn>
                  <a:cxn ang="0">
                    <a:pos x="61" y="73"/>
                  </a:cxn>
                  <a:cxn ang="0">
                    <a:pos x="68" y="74"/>
                  </a:cxn>
                  <a:cxn ang="0">
                    <a:pos x="73" y="75"/>
                  </a:cxn>
                  <a:cxn ang="0">
                    <a:pos x="73" y="75"/>
                  </a:cxn>
                </a:cxnLst>
                <a:rect l="0" t="0" r="r" b="b"/>
                <a:pathLst>
                  <a:path w="73" h="75">
                    <a:moveTo>
                      <a:pt x="73" y="75"/>
                    </a:moveTo>
                    <a:lnTo>
                      <a:pt x="73" y="74"/>
                    </a:lnTo>
                    <a:lnTo>
                      <a:pt x="72" y="72"/>
                    </a:lnTo>
                    <a:lnTo>
                      <a:pt x="71" y="69"/>
                    </a:lnTo>
                    <a:lnTo>
                      <a:pt x="70" y="68"/>
                    </a:lnTo>
                    <a:lnTo>
                      <a:pt x="69" y="66"/>
                    </a:lnTo>
                    <a:lnTo>
                      <a:pt x="68" y="63"/>
                    </a:lnTo>
                    <a:lnTo>
                      <a:pt x="66" y="60"/>
                    </a:lnTo>
                    <a:lnTo>
                      <a:pt x="65" y="57"/>
                    </a:lnTo>
                    <a:lnTo>
                      <a:pt x="63" y="53"/>
                    </a:lnTo>
                    <a:lnTo>
                      <a:pt x="62" y="50"/>
                    </a:lnTo>
                    <a:lnTo>
                      <a:pt x="60" y="46"/>
                    </a:lnTo>
                    <a:lnTo>
                      <a:pt x="58" y="43"/>
                    </a:lnTo>
                    <a:lnTo>
                      <a:pt x="56" y="39"/>
                    </a:lnTo>
                    <a:lnTo>
                      <a:pt x="55" y="36"/>
                    </a:lnTo>
                    <a:lnTo>
                      <a:pt x="52" y="32"/>
                    </a:lnTo>
                    <a:lnTo>
                      <a:pt x="50" y="28"/>
                    </a:lnTo>
                    <a:lnTo>
                      <a:pt x="48" y="25"/>
                    </a:lnTo>
                    <a:lnTo>
                      <a:pt x="46" y="22"/>
                    </a:lnTo>
                    <a:lnTo>
                      <a:pt x="43" y="17"/>
                    </a:lnTo>
                    <a:lnTo>
                      <a:pt x="41" y="15"/>
                    </a:lnTo>
                    <a:lnTo>
                      <a:pt x="40" y="13"/>
                    </a:lnTo>
                    <a:lnTo>
                      <a:pt x="38" y="9"/>
                    </a:lnTo>
                    <a:lnTo>
                      <a:pt x="35" y="7"/>
                    </a:lnTo>
                    <a:lnTo>
                      <a:pt x="33" y="5"/>
                    </a:lnTo>
                    <a:lnTo>
                      <a:pt x="31" y="4"/>
                    </a:lnTo>
                    <a:lnTo>
                      <a:pt x="30" y="2"/>
                    </a:lnTo>
                    <a:lnTo>
                      <a:pt x="26" y="0"/>
                    </a:lnTo>
                    <a:lnTo>
                      <a:pt x="23" y="0"/>
                    </a:lnTo>
                    <a:lnTo>
                      <a:pt x="19" y="1"/>
                    </a:lnTo>
                    <a:lnTo>
                      <a:pt x="16" y="2"/>
                    </a:lnTo>
                    <a:lnTo>
                      <a:pt x="14" y="5"/>
                    </a:lnTo>
                    <a:lnTo>
                      <a:pt x="11" y="7"/>
                    </a:lnTo>
                    <a:lnTo>
                      <a:pt x="8" y="9"/>
                    </a:lnTo>
                    <a:lnTo>
                      <a:pt x="7" y="13"/>
                    </a:lnTo>
                    <a:lnTo>
                      <a:pt x="4" y="16"/>
                    </a:lnTo>
                    <a:lnTo>
                      <a:pt x="3" y="20"/>
                    </a:lnTo>
                    <a:lnTo>
                      <a:pt x="1" y="23"/>
                    </a:lnTo>
                    <a:lnTo>
                      <a:pt x="1" y="27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1" y="40"/>
                    </a:lnTo>
                    <a:lnTo>
                      <a:pt x="2" y="45"/>
                    </a:lnTo>
                    <a:lnTo>
                      <a:pt x="3" y="48"/>
                    </a:lnTo>
                    <a:lnTo>
                      <a:pt x="5" y="51"/>
                    </a:lnTo>
                    <a:lnTo>
                      <a:pt x="9" y="54"/>
                    </a:lnTo>
                    <a:lnTo>
                      <a:pt x="10" y="55"/>
                    </a:lnTo>
                    <a:lnTo>
                      <a:pt x="12" y="57"/>
                    </a:lnTo>
                    <a:lnTo>
                      <a:pt x="15" y="58"/>
                    </a:lnTo>
                    <a:lnTo>
                      <a:pt x="18" y="60"/>
                    </a:lnTo>
                    <a:lnTo>
                      <a:pt x="20" y="60"/>
                    </a:lnTo>
                    <a:lnTo>
                      <a:pt x="23" y="61"/>
                    </a:lnTo>
                    <a:lnTo>
                      <a:pt x="26" y="63"/>
                    </a:lnTo>
                    <a:lnTo>
                      <a:pt x="30" y="65"/>
                    </a:lnTo>
                    <a:lnTo>
                      <a:pt x="32" y="65"/>
                    </a:lnTo>
                    <a:lnTo>
                      <a:pt x="35" y="66"/>
                    </a:lnTo>
                    <a:lnTo>
                      <a:pt x="39" y="67"/>
                    </a:lnTo>
                    <a:lnTo>
                      <a:pt x="42" y="68"/>
                    </a:lnTo>
                    <a:lnTo>
                      <a:pt x="45" y="69"/>
                    </a:lnTo>
                    <a:lnTo>
                      <a:pt x="47" y="69"/>
                    </a:lnTo>
                    <a:lnTo>
                      <a:pt x="50" y="70"/>
                    </a:lnTo>
                    <a:lnTo>
                      <a:pt x="54" y="70"/>
                    </a:lnTo>
                    <a:lnTo>
                      <a:pt x="56" y="72"/>
                    </a:lnTo>
                    <a:lnTo>
                      <a:pt x="58" y="73"/>
                    </a:lnTo>
                    <a:lnTo>
                      <a:pt x="61" y="73"/>
                    </a:lnTo>
                    <a:lnTo>
                      <a:pt x="64" y="74"/>
                    </a:lnTo>
                    <a:lnTo>
                      <a:pt x="68" y="74"/>
                    </a:lnTo>
                    <a:lnTo>
                      <a:pt x="71" y="75"/>
                    </a:lnTo>
                    <a:lnTo>
                      <a:pt x="73" y="75"/>
                    </a:lnTo>
                    <a:lnTo>
                      <a:pt x="73" y="75"/>
                    </a:lnTo>
                    <a:lnTo>
                      <a:pt x="73" y="75"/>
                    </a:lnTo>
                    <a:close/>
                  </a:path>
                </a:pathLst>
              </a:custGeom>
              <a:solidFill>
                <a:srgbClr val="0017E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3" name="Freeform 14"/>
              <p:cNvSpPr>
                <a:spLocks/>
              </p:cNvSpPr>
              <p:nvPr/>
            </p:nvSpPr>
            <p:spPr bwMode="auto">
              <a:xfrm rot="20988338">
                <a:off x="4556023" y="3711597"/>
                <a:ext cx="295275" cy="284163"/>
              </a:xfrm>
              <a:custGeom>
                <a:avLst/>
                <a:gdLst/>
                <a:ahLst/>
                <a:cxnLst>
                  <a:cxn ang="0">
                    <a:pos x="186" y="140"/>
                  </a:cxn>
                  <a:cxn ang="0">
                    <a:pos x="184" y="136"/>
                  </a:cxn>
                  <a:cxn ang="0">
                    <a:pos x="180" y="130"/>
                  </a:cxn>
                  <a:cxn ang="0">
                    <a:pos x="175" y="122"/>
                  </a:cxn>
                  <a:cxn ang="0">
                    <a:pos x="170" y="116"/>
                  </a:cxn>
                  <a:cxn ang="0">
                    <a:pos x="166" y="110"/>
                  </a:cxn>
                  <a:cxn ang="0">
                    <a:pos x="162" y="105"/>
                  </a:cxn>
                  <a:cxn ang="0">
                    <a:pos x="157" y="99"/>
                  </a:cxn>
                  <a:cxn ang="0">
                    <a:pos x="152" y="94"/>
                  </a:cxn>
                  <a:cxn ang="0">
                    <a:pos x="148" y="87"/>
                  </a:cxn>
                  <a:cxn ang="0">
                    <a:pos x="142" y="81"/>
                  </a:cxn>
                  <a:cxn ang="0">
                    <a:pos x="136" y="74"/>
                  </a:cxn>
                  <a:cxn ang="0">
                    <a:pos x="131" y="67"/>
                  </a:cxn>
                  <a:cxn ang="0">
                    <a:pos x="124" y="61"/>
                  </a:cxn>
                  <a:cxn ang="0">
                    <a:pos x="117" y="55"/>
                  </a:cxn>
                  <a:cxn ang="0">
                    <a:pos x="110" y="49"/>
                  </a:cxn>
                  <a:cxn ang="0">
                    <a:pos x="102" y="43"/>
                  </a:cxn>
                  <a:cxn ang="0">
                    <a:pos x="95" y="36"/>
                  </a:cxn>
                  <a:cxn ang="0">
                    <a:pos x="87" y="31"/>
                  </a:cxn>
                  <a:cxn ang="0">
                    <a:pos x="79" y="26"/>
                  </a:cxn>
                  <a:cxn ang="0">
                    <a:pos x="71" y="21"/>
                  </a:cxn>
                  <a:cxn ang="0">
                    <a:pos x="61" y="17"/>
                  </a:cxn>
                  <a:cxn ang="0">
                    <a:pos x="52" y="12"/>
                  </a:cxn>
                  <a:cxn ang="0">
                    <a:pos x="43" y="8"/>
                  </a:cxn>
                  <a:cxn ang="0">
                    <a:pos x="34" y="6"/>
                  </a:cxn>
                  <a:cxn ang="0">
                    <a:pos x="25" y="3"/>
                  </a:cxn>
                  <a:cxn ang="0">
                    <a:pos x="15" y="2"/>
                  </a:cxn>
                  <a:cxn ang="0">
                    <a:pos x="5" y="0"/>
                  </a:cxn>
                  <a:cxn ang="0">
                    <a:pos x="0" y="2"/>
                  </a:cxn>
                  <a:cxn ang="0">
                    <a:pos x="3" y="7"/>
                  </a:cxn>
                  <a:cxn ang="0">
                    <a:pos x="5" y="14"/>
                  </a:cxn>
                  <a:cxn ang="0">
                    <a:pos x="7" y="20"/>
                  </a:cxn>
                  <a:cxn ang="0">
                    <a:pos x="9" y="25"/>
                  </a:cxn>
                  <a:cxn ang="0">
                    <a:pos x="11" y="30"/>
                  </a:cxn>
                  <a:cxn ang="0">
                    <a:pos x="13" y="35"/>
                  </a:cxn>
                  <a:cxn ang="0">
                    <a:pos x="15" y="41"/>
                  </a:cxn>
                  <a:cxn ang="0">
                    <a:pos x="18" y="46"/>
                  </a:cxn>
                  <a:cxn ang="0">
                    <a:pos x="21" y="52"/>
                  </a:cxn>
                  <a:cxn ang="0">
                    <a:pos x="24" y="59"/>
                  </a:cxn>
                  <a:cxn ang="0">
                    <a:pos x="27" y="65"/>
                  </a:cxn>
                  <a:cxn ang="0">
                    <a:pos x="30" y="71"/>
                  </a:cxn>
                  <a:cxn ang="0">
                    <a:pos x="34" y="78"/>
                  </a:cxn>
                  <a:cxn ang="0">
                    <a:pos x="38" y="83"/>
                  </a:cxn>
                  <a:cxn ang="0">
                    <a:pos x="43" y="90"/>
                  </a:cxn>
                  <a:cxn ang="0">
                    <a:pos x="48" y="97"/>
                  </a:cxn>
                  <a:cxn ang="0">
                    <a:pos x="52" y="103"/>
                  </a:cxn>
                  <a:cxn ang="0">
                    <a:pos x="58" y="110"/>
                  </a:cxn>
                  <a:cxn ang="0">
                    <a:pos x="63" y="117"/>
                  </a:cxn>
                  <a:cxn ang="0">
                    <a:pos x="68" y="122"/>
                  </a:cxn>
                  <a:cxn ang="0">
                    <a:pos x="74" y="128"/>
                  </a:cxn>
                  <a:cxn ang="0">
                    <a:pos x="81" y="134"/>
                  </a:cxn>
                  <a:cxn ang="0">
                    <a:pos x="88" y="140"/>
                  </a:cxn>
                  <a:cxn ang="0">
                    <a:pos x="95" y="144"/>
                  </a:cxn>
                  <a:cxn ang="0">
                    <a:pos x="102" y="149"/>
                  </a:cxn>
                  <a:cxn ang="0">
                    <a:pos x="109" y="154"/>
                  </a:cxn>
                  <a:cxn ang="0">
                    <a:pos x="157" y="179"/>
                  </a:cxn>
                  <a:cxn ang="0">
                    <a:pos x="186" y="140"/>
                  </a:cxn>
                </a:cxnLst>
                <a:rect l="0" t="0" r="r" b="b"/>
                <a:pathLst>
                  <a:path w="186" h="179">
                    <a:moveTo>
                      <a:pt x="186" y="140"/>
                    </a:moveTo>
                    <a:lnTo>
                      <a:pt x="186" y="140"/>
                    </a:lnTo>
                    <a:lnTo>
                      <a:pt x="185" y="137"/>
                    </a:lnTo>
                    <a:lnTo>
                      <a:pt x="184" y="136"/>
                    </a:lnTo>
                    <a:lnTo>
                      <a:pt x="182" y="134"/>
                    </a:lnTo>
                    <a:lnTo>
                      <a:pt x="180" y="130"/>
                    </a:lnTo>
                    <a:lnTo>
                      <a:pt x="178" y="127"/>
                    </a:lnTo>
                    <a:lnTo>
                      <a:pt x="175" y="122"/>
                    </a:lnTo>
                    <a:lnTo>
                      <a:pt x="172" y="118"/>
                    </a:lnTo>
                    <a:lnTo>
                      <a:pt x="170" y="116"/>
                    </a:lnTo>
                    <a:lnTo>
                      <a:pt x="167" y="113"/>
                    </a:lnTo>
                    <a:lnTo>
                      <a:pt x="166" y="110"/>
                    </a:lnTo>
                    <a:lnTo>
                      <a:pt x="164" y="107"/>
                    </a:lnTo>
                    <a:lnTo>
                      <a:pt x="162" y="105"/>
                    </a:lnTo>
                    <a:lnTo>
                      <a:pt x="161" y="102"/>
                    </a:lnTo>
                    <a:lnTo>
                      <a:pt x="157" y="99"/>
                    </a:lnTo>
                    <a:lnTo>
                      <a:pt x="156" y="97"/>
                    </a:lnTo>
                    <a:lnTo>
                      <a:pt x="152" y="94"/>
                    </a:lnTo>
                    <a:lnTo>
                      <a:pt x="150" y="90"/>
                    </a:lnTo>
                    <a:lnTo>
                      <a:pt x="148" y="87"/>
                    </a:lnTo>
                    <a:lnTo>
                      <a:pt x="144" y="84"/>
                    </a:lnTo>
                    <a:lnTo>
                      <a:pt x="142" y="81"/>
                    </a:lnTo>
                    <a:lnTo>
                      <a:pt x="139" y="78"/>
                    </a:lnTo>
                    <a:lnTo>
                      <a:pt x="136" y="74"/>
                    </a:lnTo>
                    <a:lnTo>
                      <a:pt x="134" y="72"/>
                    </a:lnTo>
                    <a:lnTo>
                      <a:pt x="131" y="67"/>
                    </a:lnTo>
                    <a:lnTo>
                      <a:pt x="127" y="65"/>
                    </a:lnTo>
                    <a:lnTo>
                      <a:pt x="124" y="61"/>
                    </a:lnTo>
                    <a:lnTo>
                      <a:pt x="120" y="58"/>
                    </a:lnTo>
                    <a:lnTo>
                      <a:pt x="117" y="55"/>
                    </a:lnTo>
                    <a:lnTo>
                      <a:pt x="113" y="52"/>
                    </a:lnTo>
                    <a:lnTo>
                      <a:pt x="110" y="49"/>
                    </a:lnTo>
                    <a:lnTo>
                      <a:pt x="106" y="46"/>
                    </a:lnTo>
                    <a:lnTo>
                      <a:pt x="102" y="43"/>
                    </a:lnTo>
                    <a:lnTo>
                      <a:pt x="98" y="40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87" y="31"/>
                    </a:lnTo>
                    <a:lnTo>
                      <a:pt x="83" y="28"/>
                    </a:lnTo>
                    <a:lnTo>
                      <a:pt x="79" y="26"/>
                    </a:lnTo>
                    <a:lnTo>
                      <a:pt x="75" y="23"/>
                    </a:lnTo>
                    <a:lnTo>
                      <a:pt x="71" y="21"/>
                    </a:lnTo>
                    <a:lnTo>
                      <a:pt x="66" y="19"/>
                    </a:lnTo>
                    <a:lnTo>
                      <a:pt x="61" y="17"/>
                    </a:lnTo>
                    <a:lnTo>
                      <a:pt x="57" y="14"/>
                    </a:lnTo>
                    <a:lnTo>
                      <a:pt x="52" y="12"/>
                    </a:lnTo>
                    <a:lnTo>
                      <a:pt x="48" y="11"/>
                    </a:lnTo>
                    <a:lnTo>
                      <a:pt x="43" y="8"/>
                    </a:lnTo>
                    <a:lnTo>
                      <a:pt x="40" y="7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5" y="3"/>
                    </a:lnTo>
                    <a:lnTo>
                      <a:pt x="20" y="3"/>
                    </a:lnTo>
                    <a:lnTo>
                      <a:pt x="15" y="2"/>
                    </a:lnTo>
                    <a:lnTo>
                      <a:pt x="11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3" y="7"/>
                    </a:lnTo>
                    <a:lnTo>
                      <a:pt x="4" y="11"/>
                    </a:lnTo>
                    <a:lnTo>
                      <a:pt x="5" y="14"/>
                    </a:lnTo>
                    <a:lnTo>
                      <a:pt x="6" y="19"/>
                    </a:lnTo>
                    <a:lnTo>
                      <a:pt x="7" y="20"/>
                    </a:lnTo>
                    <a:lnTo>
                      <a:pt x="7" y="22"/>
                    </a:lnTo>
                    <a:lnTo>
                      <a:pt x="9" y="25"/>
                    </a:lnTo>
                    <a:lnTo>
                      <a:pt x="10" y="27"/>
                    </a:lnTo>
                    <a:lnTo>
                      <a:pt x="11" y="30"/>
                    </a:lnTo>
                    <a:lnTo>
                      <a:pt x="12" y="33"/>
                    </a:lnTo>
                    <a:lnTo>
                      <a:pt x="13" y="35"/>
                    </a:lnTo>
                    <a:lnTo>
                      <a:pt x="14" y="38"/>
                    </a:lnTo>
                    <a:lnTo>
                      <a:pt x="15" y="41"/>
                    </a:lnTo>
                    <a:lnTo>
                      <a:pt x="17" y="43"/>
                    </a:lnTo>
                    <a:lnTo>
                      <a:pt x="18" y="46"/>
                    </a:lnTo>
                    <a:lnTo>
                      <a:pt x="19" y="50"/>
                    </a:lnTo>
                    <a:lnTo>
                      <a:pt x="21" y="52"/>
                    </a:lnTo>
                    <a:lnTo>
                      <a:pt x="22" y="56"/>
                    </a:lnTo>
                    <a:lnTo>
                      <a:pt x="24" y="59"/>
                    </a:lnTo>
                    <a:lnTo>
                      <a:pt x="26" y="61"/>
                    </a:lnTo>
                    <a:lnTo>
                      <a:pt x="27" y="65"/>
                    </a:lnTo>
                    <a:lnTo>
                      <a:pt x="29" y="68"/>
                    </a:lnTo>
                    <a:lnTo>
                      <a:pt x="30" y="71"/>
                    </a:lnTo>
                    <a:lnTo>
                      <a:pt x="33" y="74"/>
                    </a:lnTo>
                    <a:lnTo>
                      <a:pt x="34" y="78"/>
                    </a:lnTo>
                    <a:lnTo>
                      <a:pt x="36" y="81"/>
                    </a:lnTo>
                    <a:lnTo>
                      <a:pt x="38" y="83"/>
                    </a:lnTo>
                    <a:lnTo>
                      <a:pt x="41" y="88"/>
                    </a:lnTo>
                    <a:lnTo>
                      <a:pt x="43" y="90"/>
                    </a:lnTo>
                    <a:lnTo>
                      <a:pt x="45" y="94"/>
                    </a:lnTo>
                    <a:lnTo>
                      <a:pt x="48" y="97"/>
                    </a:lnTo>
                    <a:lnTo>
                      <a:pt x="50" y="101"/>
                    </a:lnTo>
                    <a:lnTo>
                      <a:pt x="52" y="103"/>
                    </a:lnTo>
                    <a:lnTo>
                      <a:pt x="55" y="106"/>
                    </a:lnTo>
                    <a:lnTo>
                      <a:pt x="58" y="110"/>
                    </a:lnTo>
                    <a:lnTo>
                      <a:pt x="60" y="113"/>
                    </a:lnTo>
                    <a:lnTo>
                      <a:pt x="63" y="117"/>
                    </a:lnTo>
                    <a:lnTo>
                      <a:pt x="66" y="119"/>
                    </a:lnTo>
                    <a:lnTo>
                      <a:pt x="68" y="122"/>
                    </a:lnTo>
                    <a:lnTo>
                      <a:pt x="72" y="126"/>
                    </a:lnTo>
                    <a:lnTo>
                      <a:pt x="74" y="128"/>
                    </a:lnTo>
                    <a:lnTo>
                      <a:pt x="78" y="130"/>
                    </a:lnTo>
                    <a:lnTo>
                      <a:pt x="81" y="134"/>
                    </a:lnTo>
                    <a:lnTo>
                      <a:pt x="85" y="136"/>
                    </a:lnTo>
                    <a:lnTo>
                      <a:pt x="88" y="140"/>
                    </a:lnTo>
                    <a:lnTo>
                      <a:pt x="90" y="142"/>
                    </a:lnTo>
                    <a:lnTo>
                      <a:pt x="95" y="144"/>
                    </a:lnTo>
                    <a:lnTo>
                      <a:pt x="98" y="147"/>
                    </a:lnTo>
                    <a:lnTo>
                      <a:pt x="102" y="149"/>
                    </a:lnTo>
                    <a:lnTo>
                      <a:pt x="105" y="151"/>
                    </a:lnTo>
                    <a:lnTo>
                      <a:pt x="109" y="154"/>
                    </a:lnTo>
                    <a:lnTo>
                      <a:pt x="113" y="156"/>
                    </a:lnTo>
                    <a:lnTo>
                      <a:pt x="157" y="179"/>
                    </a:lnTo>
                    <a:lnTo>
                      <a:pt x="186" y="140"/>
                    </a:lnTo>
                    <a:lnTo>
                      <a:pt x="186" y="140"/>
                    </a:lnTo>
                    <a:close/>
                  </a:path>
                </a:pathLst>
              </a:custGeom>
              <a:solidFill>
                <a:srgbClr val="FF66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4" name="Freeform 15"/>
              <p:cNvSpPr>
                <a:spLocks/>
              </p:cNvSpPr>
              <p:nvPr/>
            </p:nvSpPr>
            <p:spPr bwMode="auto">
              <a:xfrm rot="20988338">
                <a:off x="4831336" y="3930897"/>
                <a:ext cx="106363" cy="107950"/>
              </a:xfrm>
              <a:custGeom>
                <a:avLst/>
                <a:gdLst/>
                <a:ahLst/>
                <a:cxnLst>
                  <a:cxn ang="0">
                    <a:pos x="67" y="47"/>
                  </a:cxn>
                  <a:cxn ang="0">
                    <a:pos x="31" y="0"/>
                  </a:cxn>
                  <a:cxn ang="0">
                    <a:pos x="0" y="22"/>
                  </a:cxn>
                  <a:cxn ang="0">
                    <a:pos x="50" y="68"/>
                  </a:cxn>
                  <a:cxn ang="0">
                    <a:pos x="67" y="47"/>
                  </a:cxn>
                  <a:cxn ang="0">
                    <a:pos x="67" y="47"/>
                  </a:cxn>
                </a:cxnLst>
                <a:rect l="0" t="0" r="r" b="b"/>
                <a:pathLst>
                  <a:path w="67" h="68">
                    <a:moveTo>
                      <a:pt x="67" y="47"/>
                    </a:moveTo>
                    <a:lnTo>
                      <a:pt x="31" y="0"/>
                    </a:lnTo>
                    <a:lnTo>
                      <a:pt x="0" y="22"/>
                    </a:lnTo>
                    <a:lnTo>
                      <a:pt x="50" y="68"/>
                    </a:lnTo>
                    <a:lnTo>
                      <a:pt x="67" y="47"/>
                    </a:lnTo>
                    <a:lnTo>
                      <a:pt x="67" y="47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5" name="Freeform 16"/>
              <p:cNvSpPr>
                <a:spLocks/>
              </p:cNvSpPr>
              <p:nvPr/>
            </p:nvSpPr>
            <p:spPr bwMode="auto">
              <a:xfrm rot="20988338">
                <a:off x="4525878" y="3702608"/>
                <a:ext cx="333375" cy="322263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4" y="20"/>
                  </a:cxn>
                  <a:cxn ang="0">
                    <a:pos x="8" y="29"/>
                  </a:cxn>
                  <a:cxn ang="0">
                    <a:pos x="12" y="41"/>
                  </a:cxn>
                  <a:cxn ang="0">
                    <a:pos x="18" y="53"/>
                  </a:cxn>
                  <a:cxn ang="0">
                    <a:pos x="25" y="68"/>
                  </a:cxn>
                  <a:cxn ang="0">
                    <a:pos x="35" y="83"/>
                  </a:cxn>
                  <a:cxn ang="0">
                    <a:pos x="46" y="99"/>
                  </a:cxn>
                  <a:cxn ang="0">
                    <a:pos x="58" y="116"/>
                  </a:cxn>
                  <a:cxn ang="0">
                    <a:pos x="75" y="133"/>
                  </a:cxn>
                  <a:cxn ang="0">
                    <a:pos x="92" y="149"/>
                  </a:cxn>
                  <a:cxn ang="0">
                    <a:pos x="111" y="165"/>
                  </a:cxn>
                  <a:cxn ang="0">
                    <a:pos x="133" y="181"/>
                  </a:cxn>
                  <a:cxn ang="0">
                    <a:pos x="159" y="196"/>
                  </a:cxn>
                  <a:cxn ang="0">
                    <a:pos x="186" y="188"/>
                  </a:cxn>
                  <a:cxn ang="0">
                    <a:pos x="175" y="185"/>
                  </a:cxn>
                  <a:cxn ang="0">
                    <a:pos x="160" y="178"/>
                  </a:cxn>
                  <a:cxn ang="0">
                    <a:pos x="151" y="173"/>
                  </a:cxn>
                  <a:cxn ang="0">
                    <a:pos x="139" y="166"/>
                  </a:cxn>
                  <a:cxn ang="0">
                    <a:pos x="128" y="158"/>
                  </a:cxn>
                  <a:cxn ang="0">
                    <a:pos x="114" y="148"/>
                  </a:cxn>
                  <a:cxn ang="0">
                    <a:pos x="101" y="136"/>
                  </a:cxn>
                  <a:cxn ang="0">
                    <a:pos x="87" y="121"/>
                  </a:cxn>
                  <a:cxn ang="0">
                    <a:pos x="73" y="105"/>
                  </a:cxn>
                  <a:cxn ang="0">
                    <a:pos x="58" y="86"/>
                  </a:cxn>
                  <a:cxn ang="0">
                    <a:pos x="45" y="65"/>
                  </a:cxn>
                  <a:cxn ang="0">
                    <a:pos x="32" y="40"/>
                  </a:cxn>
                  <a:cxn ang="0">
                    <a:pos x="23" y="21"/>
                  </a:cxn>
                  <a:cxn ang="0">
                    <a:pos x="34" y="26"/>
                  </a:cxn>
                  <a:cxn ang="0">
                    <a:pos x="44" y="30"/>
                  </a:cxn>
                  <a:cxn ang="0">
                    <a:pos x="54" y="35"/>
                  </a:cxn>
                  <a:cxn ang="0">
                    <a:pos x="65" y="42"/>
                  </a:cxn>
                  <a:cxn ang="0">
                    <a:pos x="79" y="50"/>
                  </a:cxn>
                  <a:cxn ang="0">
                    <a:pos x="93" y="59"/>
                  </a:cxn>
                  <a:cxn ang="0">
                    <a:pos x="107" y="68"/>
                  </a:cxn>
                  <a:cxn ang="0">
                    <a:pos x="122" y="80"/>
                  </a:cxn>
                  <a:cxn ang="0">
                    <a:pos x="136" y="91"/>
                  </a:cxn>
                  <a:cxn ang="0">
                    <a:pos x="149" y="104"/>
                  </a:cxn>
                  <a:cxn ang="0">
                    <a:pos x="161" y="118"/>
                  </a:cxn>
                  <a:cxn ang="0">
                    <a:pos x="172" y="133"/>
                  </a:cxn>
                  <a:cxn ang="0">
                    <a:pos x="182" y="148"/>
                  </a:cxn>
                  <a:cxn ang="0">
                    <a:pos x="189" y="164"/>
                  </a:cxn>
                  <a:cxn ang="0">
                    <a:pos x="209" y="158"/>
                  </a:cxn>
                  <a:cxn ang="0">
                    <a:pos x="205" y="147"/>
                  </a:cxn>
                  <a:cxn ang="0">
                    <a:pos x="197" y="134"/>
                  </a:cxn>
                  <a:cxn ang="0">
                    <a:pos x="186" y="118"/>
                  </a:cxn>
                  <a:cxn ang="0">
                    <a:pos x="175" y="104"/>
                  </a:cxn>
                  <a:cxn ang="0">
                    <a:pos x="166" y="95"/>
                  </a:cxn>
                  <a:cxn ang="0">
                    <a:pos x="155" y="85"/>
                  </a:cxn>
                  <a:cxn ang="0">
                    <a:pos x="144" y="73"/>
                  </a:cxn>
                  <a:cxn ang="0">
                    <a:pos x="130" y="63"/>
                  </a:cxn>
                  <a:cxn ang="0">
                    <a:pos x="115" y="51"/>
                  </a:cxn>
                  <a:cxn ang="0">
                    <a:pos x="99" y="40"/>
                  </a:cxn>
                  <a:cxn ang="0">
                    <a:pos x="84" y="29"/>
                  </a:cxn>
                  <a:cxn ang="0">
                    <a:pos x="70" y="21"/>
                  </a:cxn>
                  <a:cxn ang="0">
                    <a:pos x="58" y="14"/>
                  </a:cxn>
                  <a:cxn ang="0">
                    <a:pos x="48" y="10"/>
                  </a:cxn>
                  <a:cxn ang="0">
                    <a:pos x="38" y="5"/>
                  </a:cxn>
                  <a:cxn ang="0">
                    <a:pos x="27" y="2"/>
                  </a:cxn>
                  <a:cxn ang="0">
                    <a:pos x="15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210" h="203">
                    <a:moveTo>
                      <a:pt x="0" y="4"/>
                    </a:moveTo>
                    <a:lnTo>
                      <a:pt x="0" y="5"/>
                    </a:lnTo>
                    <a:lnTo>
                      <a:pt x="0" y="6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4" y="20"/>
                    </a:lnTo>
                    <a:lnTo>
                      <a:pt x="4" y="22"/>
                    </a:lnTo>
                    <a:lnTo>
                      <a:pt x="6" y="25"/>
                    </a:lnTo>
                    <a:lnTo>
                      <a:pt x="7" y="27"/>
                    </a:lnTo>
                    <a:lnTo>
                      <a:pt x="8" y="29"/>
                    </a:lnTo>
                    <a:lnTo>
                      <a:pt x="9" y="33"/>
                    </a:lnTo>
                    <a:lnTo>
                      <a:pt x="10" y="35"/>
                    </a:lnTo>
                    <a:lnTo>
                      <a:pt x="11" y="37"/>
                    </a:lnTo>
                    <a:lnTo>
                      <a:pt x="12" y="41"/>
                    </a:lnTo>
                    <a:lnTo>
                      <a:pt x="14" y="44"/>
                    </a:lnTo>
                    <a:lnTo>
                      <a:pt x="15" y="48"/>
                    </a:lnTo>
                    <a:lnTo>
                      <a:pt x="17" y="51"/>
                    </a:lnTo>
                    <a:lnTo>
                      <a:pt x="18" y="53"/>
                    </a:lnTo>
                    <a:lnTo>
                      <a:pt x="19" y="58"/>
                    </a:lnTo>
                    <a:lnTo>
                      <a:pt x="22" y="62"/>
                    </a:lnTo>
                    <a:lnTo>
                      <a:pt x="24" y="65"/>
                    </a:lnTo>
                    <a:lnTo>
                      <a:pt x="25" y="68"/>
                    </a:lnTo>
                    <a:lnTo>
                      <a:pt x="29" y="72"/>
                    </a:lnTo>
                    <a:lnTo>
                      <a:pt x="31" y="76"/>
                    </a:lnTo>
                    <a:lnTo>
                      <a:pt x="33" y="80"/>
                    </a:lnTo>
                    <a:lnTo>
                      <a:pt x="35" y="83"/>
                    </a:lnTo>
                    <a:lnTo>
                      <a:pt x="38" y="88"/>
                    </a:lnTo>
                    <a:lnTo>
                      <a:pt x="40" y="91"/>
                    </a:lnTo>
                    <a:lnTo>
                      <a:pt x="42" y="95"/>
                    </a:lnTo>
                    <a:lnTo>
                      <a:pt x="46" y="99"/>
                    </a:lnTo>
                    <a:lnTo>
                      <a:pt x="49" y="104"/>
                    </a:lnTo>
                    <a:lnTo>
                      <a:pt x="53" y="108"/>
                    </a:lnTo>
                    <a:lnTo>
                      <a:pt x="55" y="111"/>
                    </a:lnTo>
                    <a:lnTo>
                      <a:pt x="58" y="116"/>
                    </a:lnTo>
                    <a:lnTo>
                      <a:pt x="62" y="120"/>
                    </a:lnTo>
                    <a:lnTo>
                      <a:pt x="67" y="124"/>
                    </a:lnTo>
                    <a:lnTo>
                      <a:pt x="70" y="128"/>
                    </a:lnTo>
                    <a:lnTo>
                      <a:pt x="75" y="133"/>
                    </a:lnTo>
                    <a:lnTo>
                      <a:pt x="78" y="136"/>
                    </a:lnTo>
                    <a:lnTo>
                      <a:pt x="83" y="141"/>
                    </a:lnTo>
                    <a:lnTo>
                      <a:pt x="87" y="144"/>
                    </a:lnTo>
                    <a:lnTo>
                      <a:pt x="92" y="149"/>
                    </a:lnTo>
                    <a:lnTo>
                      <a:pt x="96" y="152"/>
                    </a:lnTo>
                    <a:lnTo>
                      <a:pt x="101" y="157"/>
                    </a:lnTo>
                    <a:lnTo>
                      <a:pt x="106" y="161"/>
                    </a:lnTo>
                    <a:lnTo>
                      <a:pt x="111" y="165"/>
                    </a:lnTo>
                    <a:lnTo>
                      <a:pt x="116" y="169"/>
                    </a:lnTo>
                    <a:lnTo>
                      <a:pt x="122" y="173"/>
                    </a:lnTo>
                    <a:lnTo>
                      <a:pt x="128" y="177"/>
                    </a:lnTo>
                    <a:lnTo>
                      <a:pt x="133" y="181"/>
                    </a:lnTo>
                    <a:lnTo>
                      <a:pt x="140" y="185"/>
                    </a:lnTo>
                    <a:lnTo>
                      <a:pt x="146" y="189"/>
                    </a:lnTo>
                    <a:lnTo>
                      <a:pt x="153" y="192"/>
                    </a:lnTo>
                    <a:lnTo>
                      <a:pt x="159" y="196"/>
                    </a:lnTo>
                    <a:lnTo>
                      <a:pt x="166" y="200"/>
                    </a:lnTo>
                    <a:lnTo>
                      <a:pt x="172" y="203"/>
                    </a:lnTo>
                    <a:lnTo>
                      <a:pt x="187" y="189"/>
                    </a:lnTo>
                    <a:lnTo>
                      <a:pt x="186" y="188"/>
                    </a:lnTo>
                    <a:lnTo>
                      <a:pt x="183" y="187"/>
                    </a:lnTo>
                    <a:lnTo>
                      <a:pt x="181" y="187"/>
                    </a:lnTo>
                    <a:lnTo>
                      <a:pt x="177" y="186"/>
                    </a:lnTo>
                    <a:lnTo>
                      <a:pt x="175" y="185"/>
                    </a:lnTo>
                    <a:lnTo>
                      <a:pt x="171" y="184"/>
                    </a:lnTo>
                    <a:lnTo>
                      <a:pt x="167" y="181"/>
                    </a:lnTo>
                    <a:lnTo>
                      <a:pt x="163" y="180"/>
                    </a:lnTo>
                    <a:lnTo>
                      <a:pt x="160" y="178"/>
                    </a:lnTo>
                    <a:lnTo>
                      <a:pt x="157" y="177"/>
                    </a:lnTo>
                    <a:lnTo>
                      <a:pt x="155" y="175"/>
                    </a:lnTo>
                    <a:lnTo>
                      <a:pt x="153" y="174"/>
                    </a:lnTo>
                    <a:lnTo>
                      <a:pt x="151" y="173"/>
                    </a:lnTo>
                    <a:lnTo>
                      <a:pt x="147" y="172"/>
                    </a:lnTo>
                    <a:lnTo>
                      <a:pt x="145" y="170"/>
                    </a:lnTo>
                    <a:lnTo>
                      <a:pt x="143" y="169"/>
                    </a:lnTo>
                    <a:lnTo>
                      <a:pt x="139" y="166"/>
                    </a:lnTo>
                    <a:lnTo>
                      <a:pt x="136" y="164"/>
                    </a:lnTo>
                    <a:lnTo>
                      <a:pt x="133" y="163"/>
                    </a:lnTo>
                    <a:lnTo>
                      <a:pt x="131" y="161"/>
                    </a:lnTo>
                    <a:lnTo>
                      <a:pt x="128" y="158"/>
                    </a:lnTo>
                    <a:lnTo>
                      <a:pt x="124" y="156"/>
                    </a:lnTo>
                    <a:lnTo>
                      <a:pt x="121" y="154"/>
                    </a:lnTo>
                    <a:lnTo>
                      <a:pt x="118" y="151"/>
                    </a:lnTo>
                    <a:lnTo>
                      <a:pt x="114" y="148"/>
                    </a:lnTo>
                    <a:lnTo>
                      <a:pt x="111" y="146"/>
                    </a:lnTo>
                    <a:lnTo>
                      <a:pt x="108" y="142"/>
                    </a:lnTo>
                    <a:lnTo>
                      <a:pt x="105" y="140"/>
                    </a:lnTo>
                    <a:lnTo>
                      <a:pt x="101" y="136"/>
                    </a:lnTo>
                    <a:lnTo>
                      <a:pt x="98" y="133"/>
                    </a:lnTo>
                    <a:lnTo>
                      <a:pt x="94" y="129"/>
                    </a:lnTo>
                    <a:lnTo>
                      <a:pt x="91" y="126"/>
                    </a:lnTo>
                    <a:lnTo>
                      <a:pt x="87" y="121"/>
                    </a:lnTo>
                    <a:lnTo>
                      <a:pt x="84" y="118"/>
                    </a:lnTo>
                    <a:lnTo>
                      <a:pt x="80" y="113"/>
                    </a:lnTo>
                    <a:lnTo>
                      <a:pt x="77" y="110"/>
                    </a:lnTo>
                    <a:lnTo>
                      <a:pt x="73" y="105"/>
                    </a:lnTo>
                    <a:lnTo>
                      <a:pt x="70" y="101"/>
                    </a:lnTo>
                    <a:lnTo>
                      <a:pt x="67" y="96"/>
                    </a:lnTo>
                    <a:lnTo>
                      <a:pt x="63" y="91"/>
                    </a:lnTo>
                    <a:lnTo>
                      <a:pt x="58" y="86"/>
                    </a:lnTo>
                    <a:lnTo>
                      <a:pt x="55" y="81"/>
                    </a:lnTo>
                    <a:lnTo>
                      <a:pt x="52" y="75"/>
                    </a:lnTo>
                    <a:lnTo>
                      <a:pt x="48" y="71"/>
                    </a:lnTo>
                    <a:lnTo>
                      <a:pt x="45" y="65"/>
                    </a:lnTo>
                    <a:lnTo>
                      <a:pt x="41" y="59"/>
                    </a:lnTo>
                    <a:lnTo>
                      <a:pt x="38" y="52"/>
                    </a:lnTo>
                    <a:lnTo>
                      <a:pt x="34" y="47"/>
                    </a:lnTo>
                    <a:lnTo>
                      <a:pt x="32" y="40"/>
                    </a:lnTo>
                    <a:lnTo>
                      <a:pt x="29" y="34"/>
                    </a:lnTo>
                    <a:lnTo>
                      <a:pt x="25" y="27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5" y="21"/>
                    </a:lnTo>
                    <a:lnTo>
                      <a:pt x="27" y="24"/>
                    </a:lnTo>
                    <a:lnTo>
                      <a:pt x="30" y="25"/>
                    </a:lnTo>
                    <a:lnTo>
                      <a:pt x="34" y="26"/>
                    </a:lnTo>
                    <a:lnTo>
                      <a:pt x="35" y="27"/>
                    </a:lnTo>
                    <a:lnTo>
                      <a:pt x="38" y="28"/>
                    </a:lnTo>
                    <a:lnTo>
                      <a:pt x="41" y="29"/>
                    </a:lnTo>
                    <a:lnTo>
                      <a:pt x="44" y="30"/>
                    </a:lnTo>
                    <a:lnTo>
                      <a:pt x="46" y="32"/>
                    </a:lnTo>
                    <a:lnTo>
                      <a:pt x="48" y="33"/>
                    </a:lnTo>
                    <a:lnTo>
                      <a:pt x="50" y="34"/>
                    </a:lnTo>
                    <a:lnTo>
                      <a:pt x="54" y="35"/>
                    </a:lnTo>
                    <a:lnTo>
                      <a:pt x="56" y="37"/>
                    </a:lnTo>
                    <a:lnTo>
                      <a:pt x="60" y="38"/>
                    </a:lnTo>
                    <a:lnTo>
                      <a:pt x="62" y="40"/>
                    </a:lnTo>
                    <a:lnTo>
                      <a:pt x="65" y="42"/>
                    </a:lnTo>
                    <a:lnTo>
                      <a:pt x="69" y="44"/>
                    </a:lnTo>
                    <a:lnTo>
                      <a:pt x="72" y="47"/>
                    </a:lnTo>
                    <a:lnTo>
                      <a:pt x="75" y="48"/>
                    </a:lnTo>
                    <a:lnTo>
                      <a:pt x="79" y="50"/>
                    </a:lnTo>
                    <a:lnTo>
                      <a:pt x="81" y="52"/>
                    </a:lnTo>
                    <a:lnTo>
                      <a:pt x="86" y="55"/>
                    </a:lnTo>
                    <a:lnTo>
                      <a:pt x="90" y="57"/>
                    </a:lnTo>
                    <a:lnTo>
                      <a:pt x="93" y="59"/>
                    </a:lnTo>
                    <a:lnTo>
                      <a:pt x="96" y="62"/>
                    </a:lnTo>
                    <a:lnTo>
                      <a:pt x="100" y="64"/>
                    </a:lnTo>
                    <a:lnTo>
                      <a:pt x="103" y="66"/>
                    </a:lnTo>
                    <a:lnTo>
                      <a:pt x="107" y="68"/>
                    </a:lnTo>
                    <a:lnTo>
                      <a:pt x="110" y="72"/>
                    </a:lnTo>
                    <a:lnTo>
                      <a:pt x="114" y="74"/>
                    </a:lnTo>
                    <a:lnTo>
                      <a:pt x="118" y="76"/>
                    </a:lnTo>
                    <a:lnTo>
                      <a:pt x="122" y="80"/>
                    </a:lnTo>
                    <a:lnTo>
                      <a:pt x="125" y="82"/>
                    </a:lnTo>
                    <a:lnTo>
                      <a:pt x="129" y="86"/>
                    </a:lnTo>
                    <a:lnTo>
                      <a:pt x="131" y="88"/>
                    </a:lnTo>
                    <a:lnTo>
                      <a:pt x="136" y="91"/>
                    </a:lnTo>
                    <a:lnTo>
                      <a:pt x="139" y="95"/>
                    </a:lnTo>
                    <a:lnTo>
                      <a:pt x="143" y="97"/>
                    </a:lnTo>
                    <a:lnTo>
                      <a:pt x="145" y="101"/>
                    </a:lnTo>
                    <a:lnTo>
                      <a:pt x="149" y="104"/>
                    </a:lnTo>
                    <a:lnTo>
                      <a:pt x="152" y="108"/>
                    </a:lnTo>
                    <a:lnTo>
                      <a:pt x="155" y="111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63" y="121"/>
                    </a:lnTo>
                    <a:lnTo>
                      <a:pt x="167" y="125"/>
                    </a:lnTo>
                    <a:lnTo>
                      <a:pt x="169" y="128"/>
                    </a:lnTo>
                    <a:lnTo>
                      <a:pt x="172" y="133"/>
                    </a:lnTo>
                    <a:lnTo>
                      <a:pt x="174" y="136"/>
                    </a:lnTo>
                    <a:lnTo>
                      <a:pt x="177" y="140"/>
                    </a:lnTo>
                    <a:lnTo>
                      <a:pt x="179" y="143"/>
                    </a:lnTo>
                    <a:lnTo>
                      <a:pt x="182" y="148"/>
                    </a:lnTo>
                    <a:lnTo>
                      <a:pt x="183" y="151"/>
                    </a:lnTo>
                    <a:lnTo>
                      <a:pt x="185" y="156"/>
                    </a:lnTo>
                    <a:lnTo>
                      <a:pt x="187" y="159"/>
                    </a:lnTo>
                    <a:lnTo>
                      <a:pt x="189" y="164"/>
                    </a:lnTo>
                    <a:lnTo>
                      <a:pt x="198" y="180"/>
                    </a:lnTo>
                    <a:lnTo>
                      <a:pt x="210" y="161"/>
                    </a:lnTo>
                    <a:lnTo>
                      <a:pt x="210" y="161"/>
                    </a:lnTo>
                    <a:lnTo>
                      <a:pt x="209" y="158"/>
                    </a:lnTo>
                    <a:lnTo>
                      <a:pt x="208" y="155"/>
                    </a:lnTo>
                    <a:lnTo>
                      <a:pt x="207" y="151"/>
                    </a:lnTo>
                    <a:lnTo>
                      <a:pt x="206" y="149"/>
                    </a:lnTo>
                    <a:lnTo>
                      <a:pt x="205" y="147"/>
                    </a:lnTo>
                    <a:lnTo>
                      <a:pt x="202" y="143"/>
                    </a:lnTo>
                    <a:lnTo>
                      <a:pt x="201" y="140"/>
                    </a:lnTo>
                    <a:lnTo>
                      <a:pt x="199" y="137"/>
                    </a:lnTo>
                    <a:lnTo>
                      <a:pt x="197" y="134"/>
                    </a:lnTo>
                    <a:lnTo>
                      <a:pt x="194" y="129"/>
                    </a:lnTo>
                    <a:lnTo>
                      <a:pt x="192" y="126"/>
                    </a:lnTo>
                    <a:lnTo>
                      <a:pt x="189" y="121"/>
                    </a:lnTo>
                    <a:lnTo>
                      <a:pt x="186" y="118"/>
                    </a:lnTo>
                    <a:lnTo>
                      <a:pt x="183" y="113"/>
                    </a:lnTo>
                    <a:lnTo>
                      <a:pt x="178" y="110"/>
                    </a:lnTo>
                    <a:lnTo>
                      <a:pt x="177" y="106"/>
                    </a:lnTo>
                    <a:lnTo>
                      <a:pt x="175" y="104"/>
                    </a:lnTo>
                    <a:lnTo>
                      <a:pt x="172" y="102"/>
                    </a:lnTo>
                    <a:lnTo>
                      <a:pt x="170" y="99"/>
                    </a:lnTo>
                    <a:lnTo>
                      <a:pt x="168" y="97"/>
                    </a:lnTo>
                    <a:lnTo>
                      <a:pt x="166" y="95"/>
                    </a:lnTo>
                    <a:lnTo>
                      <a:pt x="163" y="91"/>
                    </a:lnTo>
                    <a:lnTo>
                      <a:pt x="161" y="90"/>
                    </a:lnTo>
                    <a:lnTo>
                      <a:pt x="157" y="87"/>
                    </a:lnTo>
                    <a:lnTo>
                      <a:pt x="155" y="85"/>
                    </a:lnTo>
                    <a:lnTo>
                      <a:pt x="152" y="81"/>
                    </a:lnTo>
                    <a:lnTo>
                      <a:pt x="149" y="79"/>
                    </a:lnTo>
                    <a:lnTo>
                      <a:pt x="146" y="76"/>
                    </a:lnTo>
                    <a:lnTo>
                      <a:pt x="144" y="73"/>
                    </a:lnTo>
                    <a:lnTo>
                      <a:pt x="140" y="71"/>
                    </a:lnTo>
                    <a:lnTo>
                      <a:pt x="138" y="68"/>
                    </a:lnTo>
                    <a:lnTo>
                      <a:pt x="133" y="65"/>
                    </a:lnTo>
                    <a:lnTo>
                      <a:pt x="130" y="63"/>
                    </a:lnTo>
                    <a:lnTo>
                      <a:pt x="126" y="59"/>
                    </a:lnTo>
                    <a:lnTo>
                      <a:pt x="123" y="57"/>
                    </a:lnTo>
                    <a:lnTo>
                      <a:pt x="119" y="53"/>
                    </a:lnTo>
                    <a:lnTo>
                      <a:pt x="115" y="51"/>
                    </a:lnTo>
                    <a:lnTo>
                      <a:pt x="111" y="48"/>
                    </a:lnTo>
                    <a:lnTo>
                      <a:pt x="108" y="45"/>
                    </a:lnTo>
                    <a:lnTo>
                      <a:pt x="103" y="42"/>
                    </a:lnTo>
                    <a:lnTo>
                      <a:pt x="99" y="40"/>
                    </a:lnTo>
                    <a:lnTo>
                      <a:pt x="95" y="37"/>
                    </a:lnTo>
                    <a:lnTo>
                      <a:pt x="92" y="34"/>
                    </a:lnTo>
                    <a:lnTo>
                      <a:pt x="87" y="32"/>
                    </a:lnTo>
                    <a:lnTo>
                      <a:pt x="84" y="29"/>
                    </a:lnTo>
                    <a:lnTo>
                      <a:pt x="80" y="27"/>
                    </a:lnTo>
                    <a:lnTo>
                      <a:pt x="77" y="25"/>
                    </a:lnTo>
                    <a:lnTo>
                      <a:pt x="73" y="22"/>
                    </a:lnTo>
                    <a:lnTo>
                      <a:pt x="70" y="21"/>
                    </a:lnTo>
                    <a:lnTo>
                      <a:pt x="67" y="19"/>
                    </a:lnTo>
                    <a:lnTo>
                      <a:pt x="64" y="18"/>
                    </a:lnTo>
                    <a:lnTo>
                      <a:pt x="61" y="15"/>
                    </a:lnTo>
                    <a:lnTo>
                      <a:pt x="58" y="14"/>
                    </a:lnTo>
                    <a:lnTo>
                      <a:pt x="56" y="13"/>
                    </a:lnTo>
                    <a:lnTo>
                      <a:pt x="53" y="12"/>
                    </a:lnTo>
                    <a:lnTo>
                      <a:pt x="50" y="11"/>
                    </a:lnTo>
                    <a:lnTo>
                      <a:pt x="48" y="10"/>
                    </a:lnTo>
                    <a:lnTo>
                      <a:pt x="46" y="9"/>
                    </a:lnTo>
                    <a:lnTo>
                      <a:pt x="44" y="7"/>
                    </a:lnTo>
                    <a:lnTo>
                      <a:pt x="41" y="6"/>
                    </a:lnTo>
                    <a:lnTo>
                      <a:pt x="38" y="5"/>
                    </a:lnTo>
                    <a:lnTo>
                      <a:pt x="37" y="5"/>
                    </a:lnTo>
                    <a:lnTo>
                      <a:pt x="34" y="4"/>
                    </a:lnTo>
                    <a:lnTo>
                      <a:pt x="30" y="3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1" y="3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6" name="Freeform 17"/>
              <p:cNvSpPr>
                <a:spLocks/>
              </p:cNvSpPr>
              <p:nvPr/>
            </p:nvSpPr>
            <p:spPr bwMode="auto">
              <a:xfrm rot="20988338">
                <a:off x="4809439" y="3917117"/>
                <a:ext cx="127000" cy="141288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37" y="0"/>
                  </a:cxn>
                  <a:cxn ang="0">
                    <a:pos x="80" y="62"/>
                  </a:cxn>
                  <a:cxn ang="0">
                    <a:pos x="67" y="69"/>
                  </a:cxn>
                  <a:cxn ang="0">
                    <a:pos x="32" y="26"/>
                  </a:cxn>
                  <a:cxn ang="0">
                    <a:pos x="22" y="40"/>
                  </a:cxn>
                  <a:cxn ang="0">
                    <a:pos x="62" y="74"/>
                  </a:cxn>
                  <a:cxn ang="0">
                    <a:pos x="58" y="89"/>
                  </a:cxn>
                  <a:cxn ang="0">
                    <a:pos x="0" y="39"/>
                  </a:cxn>
                  <a:cxn ang="0">
                    <a:pos x="0" y="39"/>
                  </a:cxn>
                </a:cxnLst>
                <a:rect l="0" t="0" r="r" b="b"/>
                <a:pathLst>
                  <a:path w="80" h="89">
                    <a:moveTo>
                      <a:pt x="0" y="39"/>
                    </a:moveTo>
                    <a:lnTo>
                      <a:pt x="37" y="0"/>
                    </a:lnTo>
                    <a:lnTo>
                      <a:pt x="80" y="62"/>
                    </a:lnTo>
                    <a:lnTo>
                      <a:pt x="67" y="69"/>
                    </a:lnTo>
                    <a:lnTo>
                      <a:pt x="32" y="26"/>
                    </a:lnTo>
                    <a:lnTo>
                      <a:pt x="22" y="40"/>
                    </a:lnTo>
                    <a:lnTo>
                      <a:pt x="62" y="74"/>
                    </a:lnTo>
                    <a:lnTo>
                      <a:pt x="58" y="89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7" name="Freeform 18"/>
              <p:cNvSpPr>
                <a:spLocks/>
              </p:cNvSpPr>
              <p:nvPr/>
            </p:nvSpPr>
            <p:spPr bwMode="auto">
              <a:xfrm rot="20988338">
                <a:off x="4913572" y="3987554"/>
                <a:ext cx="157163" cy="133350"/>
              </a:xfrm>
              <a:custGeom>
                <a:avLst/>
                <a:gdLst/>
                <a:ahLst/>
                <a:cxnLst>
                  <a:cxn ang="0">
                    <a:pos x="98" y="83"/>
                  </a:cxn>
                  <a:cxn ang="0">
                    <a:pos x="95" y="77"/>
                  </a:cxn>
                  <a:cxn ang="0">
                    <a:pos x="93" y="73"/>
                  </a:cxn>
                  <a:cxn ang="0">
                    <a:pos x="91" y="67"/>
                  </a:cxn>
                  <a:cxn ang="0">
                    <a:pos x="87" y="60"/>
                  </a:cxn>
                  <a:cxn ang="0">
                    <a:pos x="84" y="53"/>
                  </a:cxn>
                  <a:cxn ang="0">
                    <a:pos x="79" y="46"/>
                  </a:cxn>
                  <a:cxn ang="0">
                    <a:pos x="75" y="38"/>
                  </a:cxn>
                  <a:cxn ang="0">
                    <a:pos x="70" y="30"/>
                  </a:cxn>
                  <a:cxn ang="0">
                    <a:pos x="64" y="23"/>
                  </a:cxn>
                  <a:cxn ang="0">
                    <a:pos x="60" y="16"/>
                  </a:cxn>
                  <a:cxn ang="0">
                    <a:pos x="54" y="9"/>
                  </a:cxn>
                  <a:cxn ang="0">
                    <a:pos x="48" y="5"/>
                  </a:cxn>
                  <a:cxn ang="0">
                    <a:pos x="41" y="2"/>
                  </a:cxn>
                  <a:cxn ang="0">
                    <a:pos x="35" y="0"/>
                  </a:cxn>
                  <a:cxn ang="0">
                    <a:pos x="30" y="0"/>
                  </a:cxn>
                  <a:cxn ang="0">
                    <a:pos x="25" y="0"/>
                  </a:cxn>
                  <a:cxn ang="0">
                    <a:pos x="20" y="1"/>
                  </a:cxn>
                  <a:cxn ang="0">
                    <a:pos x="16" y="4"/>
                  </a:cxn>
                  <a:cxn ang="0">
                    <a:pos x="10" y="7"/>
                  </a:cxn>
                  <a:cxn ang="0">
                    <a:pos x="5" y="13"/>
                  </a:cxn>
                  <a:cxn ang="0">
                    <a:pos x="1" y="21"/>
                  </a:cxn>
                  <a:cxn ang="0">
                    <a:pos x="0" y="29"/>
                  </a:cxn>
                  <a:cxn ang="0">
                    <a:pos x="0" y="37"/>
                  </a:cxn>
                  <a:cxn ang="0">
                    <a:pos x="1" y="46"/>
                  </a:cxn>
                  <a:cxn ang="0">
                    <a:pos x="18" y="46"/>
                  </a:cxn>
                  <a:cxn ang="0">
                    <a:pos x="18" y="42"/>
                  </a:cxn>
                  <a:cxn ang="0">
                    <a:pos x="17" y="37"/>
                  </a:cxn>
                  <a:cxn ang="0">
                    <a:pos x="18" y="31"/>
                  </a:cxn>
                  <a:cxn ang="0">
                    <a:pos x="20" y="25"/>
                  </a:cxn>
                  <a:cxn ang="0">
                    <a:pos x="24" y="21"/>
                  </a:cxn>
                  <a:cxn ang="0">
                    <a:pos x="28" y="17"/>
                  </a:cxn>
                  <a:cxn ang="0">
                    <a:pos x="35" y="17"/>
                  </a:cxn>
                  <a:cxn ang="0">
                    <a:pos x="42" y="21"/>
                  </a:cxn>
                  <a:cxn ang="0">
                    <a:pos x="47" y="23"/>
                  </a:cxn>
                  <a:cxn ang="0">
                    <a:pos x="50" y="28"/>
                  </a:cxn>
                  <a:cxn ang="0">
                    <a:pos x="55" y="32"/>
                  </a:cxn>
                  <a:cxn ang="0">
                    <a:pos x="58" y="38"/>
                  </a:cxn>
                  <a:cxn ang="0">
                    <a:pos x="63" y="44"/>
                  </a:cxn>
                  <a:cxn ang="0">
                    <a:pos x="66" y="51"/>
                  </a:cxn>
                  <a:cxn ang="0">
                    <a:pos x="69" y="57"/>
                  </a:cxn>
                  <a:cxn ang="0">
                    <a:pos x="72" y="62"/>
                  </a:cxn>
                  <a:cxn ang="0">
                    <a:pos x="75" y="67"/>
                  </a:cxn>
                  <a:cxn ang="0">
                    <a:pos x="78" y="73"/>
                  </a:cxn>
                  <a:cxn ang="0">
                    <a:pos x="81" y="80"/>
                  </a:cxn>
                  <a:cxn ang="0">
                    <a:pos x="83" y="83"/>
                  </a:cxn>
                  <a:cxn ang="0">
                    <a:pos x="99" y="84"/>
                  </a:cxn>
                </a:cxnLst>
                <a:rect l="0" t="0" r="r" b="b"/>
                <a:pathLst>
                  <a:path w="99" h="84">
                    <a:moveTo>
                      <a:pt x="99" y="84"/>
                    </a:moveTo>
                    <a:lnTo>
                      <a:pt x="98" y="83"/>
                    </a:lnTo>
                    <a:lnTo>
                      <a:pt x="96" y="80"/>
                    </a:lnTo>
                    <a:lnTo>
                      <a:pt x="95" y="77"/>
                    </a:lnTo>
                    <a:lnTo>
                      <a:pt x="94" y="75"/>
                    </a:lnTo>
                    <a:lnTo>
                      <a:pt x="93" y="73"/>
                    </a:lnTo>
                    <a:lnTo>
                      <a:pt x="93" y="70"/>
                    </a:lnTo>
                    <a:lnTo>
                      <a:pt x="91" y="67"/>
                    </a:lnTo>
                    <a:lnTo>
                      <a:pt x="89" y="65"/>
                    </a:lnTo>
                    <a:lnTo>
                      <a:pt x="87" y="60"/>
                    </a:lnTo>
                    <a:lnTo>
                      <a:pt x="86" y="57"/>
                    </a:lnTo>
                    <a:lnTo>
                      <a:pt x="84" y="53"/>
                    </a:lnTo>
                    <a:lnTo>
                      <a:pt x="81" y="50"/>
                    </a:lnTo>
                    <a:lnTo>
                      <a:pt x="79" y="46"/>
                    </a:lnTo>
                    <a:lnTo>
                      <a:pt x="78" y="42"/>
                    </a:lnTo>
                    <a:lnTo>
                      <a:pt x="75" y="38"/>
                    </a:lnTo>
                    <a:lnTo>
                      <a:pt x="72" y="35"/>
                    </a:lnTo>
                    <a:lnTo>
                      <a:pt x="70" y="30"/>
                    </a:lnTo>
                    <a:lnTo>
                      <a:pt x="68" y="27"/>
                    </a:lnTo>
                    <a:lnTo>
                      <a:pt x="64" y="23"/>
                    </a:lnTo>
                    <a:lnTo>
                      <a:pt x="62" y="19"/>
                    </a:lnTo>
                    <a:lnTo>
                      <a:pt x="60" y="16"/>
                    </a:lnTo>
                    <a:lnTo>
                      <a:pt x="57" y="13"/>
                    </a:lnTo>
                    <a:lnTo>
                      <a:pt x="54" y="9"/>
                    </a:lnTo>
                    <a:lnTo>
                      <a:pt x="50" y="7"/>
                    </a:lnTo>
                    <a:lnTo>
                      <a:pt x="48" y="5"/>
                    </a:lnTo>
                    <a:lnTo>
                      <a:pt x="45" y="4"/>
                    </a:lnTo>
                    <a:lnTo>
                      <a:pt x="41" y="2"/>
                    </a:lnTo>
                    <a:lnTo>
                      <a:pt x="39" y="1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1"/>
                    </a:lnTo>
                    <a:lnTo>
                      <a:pt x="20" y="1"/>
                    </a:lnTo>
                    <a:lnTo>
                      <a:pt x="18" y="2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0" y="7"/>
                    </a:lnTo>
                    <a:lnTo>
                      <a:pt x="8" y="9"/>
                    </a:lnTo>
                    <a:lnTo>
                      <a:pt x="5" y="13"/>
                    </a:lnTo>
                    <a:lnTo>
                      <a:pt x="3" y="17"/>
                    </a:lnTo>
                    <a:lnTo>
                      <a:pt x="1" y="21"/>
                    </a:lnTo>
                    <a:lnTo>
                      <a:pt x="1" y="24"/>
                    </a:lnTo>
                    <a:lnTo>
                      <a:pt x="0" y="29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42"/>
                    </a:lnTo>
                    <a:lnTo>
                      <a:pt x="1" y="46"/>
                    </a:lnTo>
                    <a:lnTo>
                      <a:pt x="2" y="51"/>
                    </a:lnTo>
                    <a:lnTo>
                      <a:pt x="18" y="46"/>
                    </a:lnTo>
                    <a:lnTo>
                      <a:pt x="18" y="45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8" y="34"/>
                    </a:lnTo>
                    <a:lnTo>
                      <a:pt x="18" y="31"/>
                    </a:lnTo>
                    <a:lnTo>
                      <a:pt x="19" y="28"/>
                    </a:lnTo>
                    <a:lnTo>
                      <a:pt x="20" y="25"/>
                    </a:lnTo>
                    <a:lnTo>
                      <a:pt x="22" y="23"/>
                    </a:lnTo>
                    <a:lnTo>
                      <a:pt x="24" y="21"/>
                    </a:lnTo>
                    <a:lnTo>
                      <a:pt x="25" y="19"/>
                    </a:lnTo>
                    <a:lnTo>
                      <a:pt x="28" y="17"/>
                    </a:lnTo>
                    <a:lnTo>
                      <a:pt x="31" y="17"/>
                    </a:lnTo>
                    <a:lnTo>
                      <a:pt x="35" y="17"/>
                    </a:lnTo>
                    <a:lnTo>
                      <a:pt x="39" y="19"/>
                    </a:lnTo>
                    <a:lnTo>
                      <a:pt x="42" y="21"/>
                    </a:lnTo>
                    <a:lnTo>
                      <a:pt x="45" y="22"/>
                    </a:lnTo>
                    <a:lnTo>
                      <a:pt x="47" y="23"/>
                    </a:lnTo>
                    <a:lnTo>
                      <a:pt x="48" y="25"/>
                    </a:lnTo>
                    <a:lnTo>
                      <a:pt x="50" y="28"/>
                    </a:lnTo>
                    <a:lnTo>
                      <a:pt x="53" y="30"/>
                    </a:lnTo>
                    <a:lnTo>
                      <a:pt x="55" y="32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61" y="40"/>
                    </a:lnTo>
                    <a:lnTo>
                      <a:pt x="63" y="44"/>
                    </a:lnTo>
                    <a:lnTo>
                      <a:pt x="64" y="47"/>
                    </a:lnTo>
                    <a:lnTo>
                      <a:pt x="66" y="51"/>
                    </a:lnTo>
                    <a:lnTo>
                      <a:pt x="68" y="53"/>
                    </a:lnTo>
                    <a:lnTo>
                      <a:pt x="69" y="57"/>
                    </a:lnTo>
                    <a:lnTo>
                      <a:pt x="71" y="59"/>
                    </a:lnTo>
                    <a:lnTo>
                      <a:pt x="72" y="62"/>
                    </a:lnTo>
                    <a:lnTo>
                      <a:pt x="73" y="65"/>
                    </a:lnTo>
                    <a:lnTo>
                      <a:pt x="75" y="67"/>
                    </a:lnTo>
                    <a:lnTo>
                      <a:pt x="77" y="69"/>
                    </a:lnTo>
                    <a:lnTo>
                      <a:pt x="78" y="73"/>
                    </a:lnTo>
                    <a:lnTo>
                      <a:pt x="79" y="76"/>
                    </a:lnTo>
                    <a:lnTo>
                      <a:pt x="81" y="80"/>
                    </a:lnTo>
                    <a:lnTo>
                      <a:pt x="81" y="82"/>
                    </a:lnTo>
                    <a:lnTo>
                      <a:pt x="83" y="83"/>
                    </a:lnTo>
                    <a:lnTo>
                      <a:pt x="99" y="84"/>
                    </a:lnTo>
                    <a:lnTo>
                      <a:pt x="99" y="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8" name="Freeform 19"/>
              <p:cNvSpPr>
                <a:spLocks/>
              </p:cNvSpPr>
              <p:nvPr/>
            </p:nvSpPr>
            <p:spPr bwMode="auto">
              <a:xfrm rot="20988338">
                <a:off x="4922623" y="4050246"/>
                <a:ext cx="153988" cy="730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6" y="6"/>
                  </a:cxn>
                  <a:cxn ang="0">
                    <a:pos x="23" y="14"/>
                  </a:cxn>
                  <a:cxn ang="0">
                    <a:pos x="31" y="22"/>
                  </a:cxn>
                  <a:cxn ang="0">
                    <a:pos x="38" y="25"/>
                  </a:cxn>
                  <a:cxn ang="0">
                    <a:pos x="44" y="26"/>
                  </a:cxn>
                  <a:cxn ang="0">
                    <a:pos x="51" y="27"/>
                  </a:cxn>
                  <a:cxn ang="0">
                    <a:pos x="58" y="28"/>
                  </a:cxn>
                  <a:cxn ang="0">
                    <a:pos x="64" y="29"/>
                  </a:cxn>
                  <a:cxn ang="0">
                    <a:pos x="70" y="29"/>
                  </a:cxn>
                  <a:cxn ang="0">
                    <a:pos x="75" y="30"/>
                  </a:cxn>
                  <a:cxn ang="0">
                    <a:pos x="77" y="30"/>
                  </a:cxn>
                  <a:cxn ang="0">
                    <a:pos x="79" y="30"/>
                  </a:cxn>
                  <a:cxn ang="0">
                    <a:pos x="85" y="35"/>
                  </a:cxn>
                  <a:cxn ang="0">
                    <a:pos x="91" y="40"/>
                  </a:cxn>
                  <a:cxn ang="0">
                    <a:pos x="96" y="43"/>
                  </a:cxn>
                  <a:cxn ang="0">
                    <a:pos x="94" y="44"/>
                  </a:cxn>
                  <a:cxn ang="0">
                    <a:pos x="90" y="44"/>
                  </a:cxn>
                  <a:cxn ang="0">
                    <a:pos x="83" y="45"/>
                  </a:cxn>
                  <a:cxn ang="0">
                    <a:pos x="78" y="45"/>
                  </a:cxn>
                  <a:cxn ang="0">
                    <a:pos x="73" y="45"/>
                  </a:cxn>
                  <a:cxn ang="0">
                    <a:pos x="67" y="46"/>
                  </a:cxn>
                  <a:cxn ang="0">
                    <a:pos x="61" y="46"/>
                  </a:cxn>
                  <a:cxn ang="0">
                    <a:pos x="54" y="45"/>
                  </a:cxn>
                  <a:cxn ang="0">
                    <a:pos x="47" y="44"/>
                  </a:cxn>
                  <a:cxn ang="0">
                    <a:pos x="40" y="42"/>
                  </a:cxn>
                  <a:cxn ang="0">
                    <a:pos x="33" y="40"/>
                  </a:cxn>
                  <a:cxn ang="0">
                    <a:pos x="26" y="36"/>
                  </a:cxn>
                  <a:cxn ang="0">
                    <a:pos x="20" y="33"/>
                  </a:cxn>
                  <a:cxn ang="0">
                    <a:pos x="13" y="27"/>
                  </a:cxn>
                  <a:cxn ang="0">
                    <a:pos x="0" y="11"/>
                  </a:cxn>
                  <a:cxn ang="0">
                    <a:pos x="13" y="0"/>
                  </a:cxn>
                </a:cxnLst>
                <a:rect l="0" t="0" r="r" b="b"/>
                <a:pathLst>
                  <a:path w="97" h="46">
                    <a:moveTo>
                      <a:pt x="13" y="0"/>
                    </a:moveTo>
                    <a:lnTo>
                      <a:pt x="13" y="0"/>
                    </a:lnTo>
                    <a:lnTo>
                      <a:pt x="14" y="3"/>
                    </a:lnTo>
                    <a:lnTo>
                      <a:pt x="16" y="6"/>
                    </a:lnTo>
                    <a:lnTo>
                      <a:pt x="20" y="11"/>
                    </a:lnTo>
                    <a:lnTo>
                      <a:pt x="23" y="14"/>
                    </a:lnTo>
                    <a:lnTo>
                      <a:pt x="28" y="19"/>
                    </a:lnTo>
                    <a:lnTo>
                      <a:pt x="31" y="22"/>
                    </a:lnTo>
                    <a:lnTo>
                      <a:pt x="36" y="25"/>
                    </a:lnTo>
                    <a:lnTo>
                      <a:pt x="38" y="25"/>
                    </a:lnTo>
                    <a:lnTo>
                      <a:pt x="40" y="26"/>
                    </a:lnTo>
                    <a:lnTo>
                      <a:pt x="44" y="26"/>
                    </a:lnTo>
                    <a:lnTo>
                      <a:pt x="47" y="27"/>
                    </a:lnTo>
                    <a:lnTo>
                      <a:pt x="51" y="27"/>
                    </a:lnTo>
                    <a:lnTo>
                      <a:pt x="54" y="28"/>
                    </a:lnTo>
                    <a:lnTo>
                      <a:pt x="58" y="28"/>
                    </a:lnTo>
                    <a:lnTo>
                      <a:pt x="61" y="29"/>
                    </a:lnTo>
                    <a:lnTo>
                      <a:pt x="64" y="29"/>
                    </a:lnTo>
                    <a:lnTo>
                      <a:pt x="68" y="29"/>
                    </a:lnTo>
                    <a:lnTo>
                      <a:pt x="70" y="29"/>
                    </a:lnTo>
                    <a:lnTo>
                      <a:pt x="73" y="30"/>
                    </a:lnTo>
                    <a:lnTo>
                      <a:pt x="75" y="30"/>
                    </a:lnTo>
                    <a:lnTo>
                      <a:pt x="77" y="30"/>
                    </a:lnTo>
                    <a:lnTo>
                      <a:pt x="77" y="30"/>
                    </a:lnTo>
                    <a:lnTo>
                      <a:pt x="78" y="30"/>
                    </a:lnTo>
                    <a:lnTo>
                      <a:pt x="79" y="30"/>
                    </a:lnTo>
                    <a:lnTo>
                      <a:pt x="82" y="33"/>
                    </a:lnTo>
                    <a:lnTo>
                      <a:pt x="85" y="35"/>
                    </a:lnTo>
                    <a:lnTo>
                      <a:pt x="89" y="37"/>
                    </a:lnTo>
                    <a:lnTo>
                      <a:pt x="91" y="40"/>
                    </a:lnTo>
                    <a:lnTo>
                      <a:pt x="94" y="42"/>
                    </a:lnTo>
                    <a:lnTo>
                      <a:pt x="96" y="43"/>
                    </a:lnTo>
                    <a:lnTo>
                      <a:pt x="97" y="44"/>
                    </a:lnTo>
                    <a:lnTo>
                      <a:pt x="94" y="44"/>
                    </a:lnTo>
                    <a:lnTo>
                      <a:pt x="92" y="44"/>
                    </a:lnTo>
                    <a:lnTo>
                      <a:pt x="90" y="44"/>
                    </a:lnTo>
                    <a:lnTo>
                      <a:pt x="85" y="45"/>
                    </a:lnTo>
                    <a:lnTo>
                      <a:pt x="83" y="45"/>
                    </a:lnTo>
                    <a:lnTo>
                      <a:pt x="81" y="45"/>
                    </a:lnTo>
                    <a:lnTo>
                      <a:pt x="78" y="45"/>
                    </a:lnTo>
                    <a:lnTo>
                      <a:pt x="76" y="45"/>
                    </a:lnTo>
                    <a:lnTo>
                      <a:pt x="73" y="45"/>
                    </a:lnTo>
                    <a:lnTo>
                      <a:pt x="70" y="46"/>
                    </a:lnTo>
                    <a:lnTo>
                      <a:pt x="67" y="46"/>
                    </a:lnTo>
                    <a:lnTo>
                      <a:pt x="63" y="46"/>
                    </a:lnTo>
                    <a:lnTo>
                      <a:pt x="61" y="46"/>
                    </a:lnTo>
                    <a:lnTo>
                      <a:pt x="58" y="45"/>
                    </a:lnTo>
                    <a:lnTo>
                      <a:pt x="54" y="45"/>
                    </a:lnTo>
                    <a:lnTo>
                      <a:pt x="51" y="45"/>
                    </a:lnTo>
                    <a:lnTo>
                      <a:pt x="47" y="44"/>
                    </a:lnTo>
                    <a:lnTo>
                      <a:pt x="44" y="43"/>
                    </a:lnTo>
                    <a:lnTo>
                      <a:pt x="40" y="42"/>
                    </a:lnTo>
                    <a:lnTo>
                      <a:pt x="37" y="41"/>
                    </a:lnTo>
                    <a:lnTo>
                      <a:pt x="33" y="40"/>
                    </a:lnTo>
                    <a:lnTo>
                      <a:pt x="30" y="38"/>
                    </a:lnTo>
                    <a:lnTo>
                      <a:pt x="26" y="36"/>
                    </a:lnTo>
                    <a:lnTo>
                      <a:pt x="23" y="35"/>
                    </a:lnTo>
                    <a:lnTo>
                      <a:pt x="20" y="33"/>
                    </a:lnTo>
                    <a:lnTo>
                      <a:pt x="16" y="30"/>
                    </a:lnTo>
                    <a:lnTo>
                      <a:pt x="13" y="27"/>
                    </a:lnTo>
                    <a:lnTo>
                      <a:pt x="10" y="25"/>
                    </a:lnTo>
                    <a:lnTo>
                      <a:pt x="0" y="11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69" name="그룹 168"/>
            <p:cNvGrpSpPr/>
            <p:nvPr/>
          </p:nvGrpSpPr>
          <p:grpSpPr>
            <a:xfrm>
              <a:off x="5512701" y="3144658"/>
              <a:ext cx="366767" cy="460761"/>
              <a:chOff x="6553423" y="3219971"/>
              <a:chExt cx="315913" cy="396875"/>
            </a:xfrm>
          </p:grpSpPr>
          <p:sp>
            <p:nvSpPr>
              <p:cNvPr id="297" name="Freeform 20"/>
              <p:cNvSpPr>
                <a:spLocks/>
              </p:cNvSpPr>
              <p:nvPr/>
            </p:nvSpPr>
            <p:spPr bwMode="auto">
              <a:xfrm>
                <a:off x="6585173" y="3219971"/>
                <a:ext cx="88900" cy="155575"/>
              </a:xfrm>
              <a:custGeom>
                <a:avLst/>
                <a:gdLst/>
                <a:ahLst/>
                <a:cxnLst>
                  <a:cxn ang="0">
                    <a:pos x="55" y="97"/>
                  </a:cxn>
                  <a:cxn ang="0">
                    <a:pos x="55" y="90"/>
                  </a:cxn>
                  <a:cxn ang="0">
                    <a:pos x="54" y="84"/>
                  </a:cxn>
                  <a:cxn ang="0">
                    <a:pos x="54" y="77"/>
                  </a:cxn>
                  <a:cxn ang="0">
                    <a:pos x="53" y="69"/>
                  </a:cxn>
                  <a:cxn ang="0">
                    <a:pos x="51" y="62"/>
                  </a:cxn>
                  <a:cxn ang="0">
                    <a:pos x="50" y="58"/>
                  </a:cxn>
                  <a:cxn ang="0">
                    <a:pos x="49" y="52"/>
                  </a:cxn>
                  <a:cxn ang="0">
                    <a:pos x="48" y="45"/>
                  </a:cxn>
                  <a:cxn ang="0">
                    <a:pos x="47" y="39"/>
                  </a:cxn>
                  <a:cxn ang="0">
                    <a:pos x="46" y="34"/>
                  </a:cxn>
                  <a:cxn ang="0">
                    <a:pos x="43" y="24"/>
                  </a:cxn>
                  <a:cxn ang="0">
                    <a:pos x="40" y="16"/>
                  </a:cxn>
                  <a:cxn ang="0">
                    <a:pos x="36" y="9"/>
                  </a:cxn>
                  <a:cxn ang="0">
                    <a:pos x="33" y="5"/>
                  </a:cxn>
                  <a:cxn ang="0">
                    <a:pos x="30" y="1"/>
                  </a:cxn>
                  <a:cxn ang="0">
                    <a:pos x="25" y="0"/>
                  </a:cxn>
                  <a:cxn ang="0">
                    <a:pos x="19" y="1"/>
                  </a:cxn>
                  <a:cxn ang="0">
                    <a:pos x="15" y="4"/>
                  </a:cxn>
                  <a:cxn ang="0">
                    <a:pos x="9" y="8"/>
                  </a:cxn>
                  <a:cxn ang="0">
                    <a:pos x="5" y="14"/>
                  </a:cxn>
                  <a:cxn ang="0">
                    <a:pos x="3" y="19"/>
                  </a:cxn>
                  <a:cxn ang="0">
                    <a:pos x="1" y="24"/>
                  </a:cxn>
                  <a:cxn ang="0">
                    <a:pos x="0" y="30"/>
                  </a:cxn>
                  <a:cxn ang="0">
                    <a:pos x="0" y="36"/>
                  </a:cxn>
                  <a:cxn ang="0">
                    <a:pos x="0" y="42"/>
                  </a:cxn>
                  <a:cxn ang="0">
                    <a:pos x="0" y="47"/>
                  </a:cxn>
                  <a:cxn ang="0">
                    <a:pos x="0" y="52"/>
                  </a:cxn>
                  <a:cxn ang="0">
                    <a:pos x="0" y="58"/>
                  </a:cxn>
                  <a:cxn ang="0">
                    <a:pos x="1" y="62"/>
                  </a:cxn>
                  <a:cxn ang="0">
                    <a:pos x="4" y="68"/>
                  </a:cxn>
                  <a:cxn ang="0">
                    <a:pos x="9" y="73"/>
                  </a:cxn>
                  <a:cxn ang="0">
                    <a:pos x="15" y="77"/>
                  </a:cxn>
                  <a:cxn ang="0">
                    <a:pos x="21" y="82"/>
                  </a:cxn>
                  <a:cxn ang="0">
                    <a:pos x="31" y="87"/>
                  </a:cxn>
                  <a:cxn ang="0">
                    <a:pos x="39" y="90"/>
                  </a:cxn>
                  <a:cxn ang="0">
                    <a:pos x="46" y="93"/>
                  </a:cxn>
                  <a:cxn ang="0">
                    <a:pos x="51" y="96"/>
                  </a:cxn>
                  <a:cxn ang="0">
                    <a:pos x="55" y="97"/>
                  </a:cxn>
                  <a:cxn ang="0">
                    <a:pos x="56" y="98"/>
                  </a:cxn>
                </a:cxnLst>
                <a:rect l="0" t="0" r="r" b="b"/>
                <a:pathLst>
                  <a:path w="56" h="98">
                    <a:moveTo>
                      <a:pt x="56" y="98"/>
                    </a:moveTo>
                    <a:lnTo>
                      <a:pt x="55" y="97"/>
                    </a:lnTo>
                    <a:lnTo>
                      <a:pt x="55" y="93"/>
                    </a:lnTo>
                    <a:lnTo>
                      <a:pt x="55" y="90"/>
                    </a:lnTo>
                    <a:lnTo>
                      <a:pt x="55" y="88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4" y="77"/>
                    </a:lnTo>
                    <a:lnTo>
                      <a:pt x="53" y="74"/>
                    </a:lnTo>
                    <a:lnTo>
                      <a:pt x="53" y="69"/>
                    </a:lnTo>
                    <a:lnTo>
                      <a:pt x="53" y="65"/>
                    </a:lnTo>
                    <a:lnTo>
                      <a:pt x="51" y="62"/>
                    </a:lnTo>
                    <a:lnTo>
                      <a:pt x="51" y="61"/>
                    </a:lnTo>
                    <a:lnTo>
                      <a:pt x="50" y="58"/>
                    </a:lnTo>
                    <a:lnTo>
                      <a:pt x="50" y="57"/>
                    </a:lnTo>
                    <a:lnTo>
                      <a:pt x="49" y="52"/>
                    </a:lnTo>
                    <a:lnTo>
                      <a:pt x="49" y="47"/>
                    </a:lnTo>
                    <a:lnTo>
                      <a:pt x="48" y="45"/>
                    </a:lnTo>
                    <a:lnTo>
                      <a:pt x="48" y="43"/>
                    </a:lnTo>
                    <a:lnTo>
                      <a:pt x="47" y="39"/>
                    </a:lnTo>
                    <a:lnTo>
                      <a:pt x="47" y="38"/>
                    </a:lnTo>
                    <a:lnTo>
                      <a:pt x="46" y="34"/>
                    </a:lnTo>
                    <a:lnTo>
                      <a:pt x="44" y="29"/>
                    </a:lnTo>
                    <a:lnTo>
                      <a:pt x="43" y="24"/>
                    </a:lnTo>
                    <a:lnTo>
                      <a:pt x="42" y="21"/>
                    </a:lnTo>
                    <a:lnTo>
                      <a:pt x="40" y="16"/>
                    </a:lnTo>
                    <a:lnTo>
                      <a:pt x="39" y="14"/>
                    </a:lnTo>
                    <a:lnTo>
                      <a:pt x="36" y="9"/>
                    </a:lnTo>
                    <a:lnTo>
                      <a:pt x="35" y="7"/>
                    </a:lnTo>
                    <a:lnTo>
                      <a:pt x="33" y="5"/>
                    </a:lnTo>
                    <a:lnTo>
                      <a:pt x="31" y="4"/>
                    </a:lnTo>
                    <a:lnTo>
                      <a:pt x="30" y="1"/>
                    </a:lnTo>
                    <a:lnTo>
                      <a:pt x="27" y="0"/>
                    </a:lnTo>
                    <a:lnTo>
                      <a:pt x="25" y="0"/>
                    </a:lnTo>
                    <a:lnTo>
                      <a:pt x="23" y="1"/>
                    </a:lnTo>
                    <a:lnTo>
                      <a:pt x="19" y="1"/>
                    </a:lnTo>
                    <a:lnTo>
                      <a:pt x="17" y="1"/>
                    </a:lnTo>
                    <a:lnTo>
                      <a:pt x="15" y="4"/>
                    </a:lnTo>
                    <a:lnTo>
                      <a:pt x="13" y="5"/>
                    </a:lnTo>
                    <a:lnTo>
                      <a:pt x="9" y="8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4" y="16"/>
                    </a:lnTo>
                    <a:lnTo>
                      <a:pt x="3" y="19"/>
                    </a:lnTo>
                    <a:lnTo>
                      <a:pt x="2" y="21"/>
                    </a:lnTo>
                    <a:lnTo>
                      <a:pt x="1" y="24"/>
                    </a:lnTo>
                    <a:lnTo>
                      <a:pt x="1" y="27"/>
                    </a:lnTo>
                    <a:lnTo>
                      <a:pt x="0" y="30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50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1" y="60"/>
                    </a:lnTo>
                    <a:lnTo>
                      <a:pt x="1" y="62"/>
                    </a:lnTo>
                    <a:lnTo>
                      <a:pt x="3" y="64"/>
                    </a:lnTo>
                    <a:lnTo>
                      <a:pt x="4" y="68"/>
                    </a:lnTo>
                    <a:lnTo>
                      <a:pt x="6" y="70"/>
                    </a:lnTo>
                    <a:lnTo>
                      <a:pt x="9" y="73"/>
                    </a:lnTo>
                    <a:lnTo>
                      <a:pt x="11" y="75"/>
                    </a:lnTo>
                    <a:lnTo>
                      <a:pt x="15" y="77"/>
                    </a:lnTo>
                    <a:lnTo>
                      <a:pt x="18" y="80"/>
                    </a:lnTo>
                    <a:lnTo>
                      <a:pt x="21" y="82"/>
                    </a:lnTo>
                    <a:lnTo>
                      <a:pt x="26" y="84"/>
                    </a:lnTo>
                    <a:lnTo>
                      <a:pt x="31" y="87"/>
                    </a:lnTo>
                    <a:lnTo>
                      <a:pt x="35" y="89"/>
                    </a:lnTo>
                    <a:lnTo>
                      <a:pt x="39" y="90"/>
                    </a:lnTo>
                    <a:lnTo>
                      <a:pt x="42" y="92"/>
                    </a:lnTo>
                    <a:lnTo>
                      <a:pt x="46" y="93"/>
                    </a:lnTo>
                    <a:lnTo>
                      <a:pt x="49" y="95"/>
                    </a:lnTo>
                    <a:lnTo>
                      <a:pt x="51" y="96"/>
                    </a:lnTo>
                    <a:lnTo>
                      <a:pt x="54" y="97"/>
                    </a:lnTo>
                    <a:lnTo>
                      <a:pt x="55" y="97"/>
                    </a:lnTo>
                    <a:lnTo>
                      <a:pt x="56" y="98"/>
                    </a:lnTo>
                    <a:lnTo>
                      <a:pt x="56" y="98"/>
                    </a:lnTo>
                    <a:close/>
                  </a:path>
                </a:pathLst>
              </a:custGeom>
              <a:solidFill>
                <a:srgbClr val="36B5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8" name="Freeform 22"/>
              <p:cNvSpPr>
                <a:spLocks/>
              </p:cNvSpPr>
              <p:nvPr/>
            </p:nvSpPr>
            <p:spPr bwMode="auto">
              <a:xfrm>
                <a:off x="6731223" y="3388246"/>
                <a:ext cx="104775" cy="93663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6" y="59"/>
                  </a:cxn>
                  <a:cxn ang="0">
                    <a:pos x="66" y="58"/>
                  </a:cxn>
                  <a:cxn ang="0">
                    <a:pos x="66" y="57"/>
                  </a:cxn>
                  <a:cxn ang="0">
                    <a:pos x="66" y="53"/>
                  </a:cxn>
                  <a:cxn ang="0">
                    <a:pos x="66" y="51"/>
                  </a:cxn>
                  <a:cxn ang="0">
                    <a:pos x="66" y="46"/>
                  </a:cxn>
                  <a:cxn ang="0">
                    <a:pos x="66" y="43"/>
                  </a:cxn>
                  <a:cxn ang="0">
                    <a:pos x="66" y="40"/>
                  </a:cxn>
                  <a:cxn ang="0">
                    <a:pos x="66" y="38"/>
                  </a:cxn>
                  <a:cxn ang="0">
                    <a:pos x="66" y="36"/>
                  </a:cxn>
                  <a:cxn ang="0">
                    <a:pos x="66" y="33"/>
                  </a:cxn>
                  <a:cxn ang="0">
                    <a:pos x="65" y="31"/>
                  </a:cxn>
                  <a:cxn ang="0">
                    <a:pos x="65" y="28"/>
                  </a:cxn>
                  <a:cxn ang="0">
                    <a:pos x="64" y="25"/>
                  </a:cxn>
                  <a:cxn ang="0">
                    <a:pos x="64" y="23"/>
                  </a:cxn>
                  <a:cxn ang="0">
                    <a:pos x="63" y="21"/>
                  </a:cxn>
                  <a:cxn ang="0">
                    <a:pos x="62" y="19"/>
                  </a:cxn>
                  <a:cxn ang="0">
                    <a:pos x="61" y="16"/>
                  </a:cxn>
                  <a:cxn ang="0">
                    <a:pos x="60" y="14"/>
                  </a:cxn>
                  <a:cxn ang="0">
                    <a:pos x="57" y="9"/>
                  </a:cxn>
                  <a:cxn ang="0">
                    <a:pos x="54" y="7"/>
                  </a:cxn>
                  <a:cxn ang="0">
                    <a:pos x="52" y="5"/>
                  </a:cxn>
                  <a:cxn ang="0">
                    <a:pos x="49" y="4"/>
                  </a:cxn>
                  <a:cxn ang="0">
                    <a:pos x="47" y="4"/>
                  </a:cxn>
                  <a:cxn ang="0">
                    <a:pos x="45" y="2"/>
                  </a:cxn>
                  <a:cxn ang="0">
                    <a:pos x="41" y="1"/>
                  </a:cxn>
                  <a:cxn ang="0">
                    <a:pos x="39" y="1"/>
                  </a:cxn>
                  <a:cxn ang="0">
                    <a:pos x="37" y="1"/>
                  </a:cxn>
                  <a:cxn ang="0">
                    <a:pos x="34" y="1"/>
                  </a:cxn>
                  <a:cxn ang="0">
                    <a:pos x="32" y="0"/>
                  </a:cxn>
                  <a:cxn ang="0">
                    <a:pos x="28" y="0"/>
                  </a:cxn>
                  <a:cxn ang="0">
                    <a:pos x="26" y="1"/>
                  </a:cxn>
                  <a:cxn ang="0">
                    <a:pos x="25" y="1"/>
                  </a:cxn>
                  <a:cxn ang="0">
                    <a:pos x="20" y="1"/>
                  </a:cxn>
                  <a:cxn ang="0">
                    <a:pos x="18" y="4"/>
                  </a:cxn>
                  <a:cxn ang="0">
                    <a:pos x="14" y="5"/>
                  </a:cxn>
                  <a:cxn ang="0">
                    <a:pos x="11" y="6"/>
                  </a:cxn>
                  <a:cxn ang="0">
                    <a:pos x="9" y="7"/>
                  </a:cxn>
                  <a:cxn ang="0">
                    <a:pos x="7" y="8"/>
                  </a:cxn>
                  <a:cxn ang="0">
                    <a:pos x="4" y="9"/>
                  </a:cxn>
                  <a:cxn ang="0">
                    <a:pos x="3" y="12"/>
                  </a:cxn>
                  <a:cxn ang="0">
                    <a:pos x="1" y="14"/>
                  </a:cxn>
                  <a:cxn ang="0">
                    <a:pos x="0" y="14"/>
                  </a:cxn>
                  <a:cxn ang="0">
                    <a:pos x="0" y="14"/>
                  </a:cxn>
                </a:cxnLst>
                <a:rect l="0" t="0" r="r" b="b"/>
                <a:pathLst>
                  <a:path w="66" h="59">
                    <a:moveTo>
                      <a:pt x="0" y="14"/>
                    </a:moveTo>
                    <a:lnTo>
                      <a:pt x="66" y="59"/>
                    </a:lnTo>
                    <a:lnTo>
                      <a:pt x="66" y="58"/>
                    </a:lnTo>
                    <a:lnTo>
                      <a:pt x="66" y="57"/>
                    </a:lnTo>
                    <a:lnTo>
                      <a:pt x="66" y="53"/>
                    </a:lnTo>
                    <a:lnTo>
                      <a:pt x="66" y="51"/>
                    </a:lnTo>
                    <a:lnTo>
                      <a:pt x="66" y="46"/>
                    </a:lnTo>
                    <a:lnTo>
                      <a:pt x="66" y="43"/>
                    </a:lnTo>
                    <a:lnTo>
                      <a:pt x="66" y="40"/>
                    </a:lnTo>
                    <a:lnTo>
                      <a:pt x="66" y="38"/>
                    </a:lnTo>
                    <a:lnTo>
                      <a:pt x="66" y="36"/>
                    </a:lnTo>
                    <a:lnTo>
                      <a:pt x="66" y="33"/>
                    </a:lnTo>
                    <a:lnTo>
                      <a:pt x="65" y="31"/>
                    </a:lnTo>
                    <a:lnTo>
                      <a:pt x="65" y="28"/>
                    </a:lnTo>
                    <a:lnTo>
                      <a:pt x="64" y="25"/>
                    </a:lnTo>
                    <a:lnTo>
                      <a:pt x="64" y="23"/>
                    </a:lnTo>
                    <a:lnTo>
                      <a:pt x="63" y="21"/>
                    </a:lnTo>
                    <a:lnTo>
                      <a:pt x="62" y="19"/>
                    </a:lnTo>
                    <a:lnTo>
                      <a:pt x="61" y="16"/>
                    </a:lnTo>
                    <a:lnTo>
                      <a:pt x="60" y="14"/>
                    </a:lnTo>
                    <a:lnTo>
                      <a:pt x="57" y="9"/>
                    </a:lnTo>
                    <a:lnTo>
                      <a:pt x="54" y="7"/>
                    </a:lnTo>
                    <a:lnTo>
                      <a:pt x="52" y="5"/>
                    </a:lnTo>
                    <a:lnTo>
                      <a:pt x="49" y="4"/>
                    </a:lnTo>
                    <a:lnTo>
                      <a:pt x="47" y="4"/>
                    </a:lnTo>
                    <a:lnTo>
                      <a:pt x="45" y="2"/>
                    </a:lnTo>
                    <a:lnTo>
                      <a:pt x="41" y="1"/>
                    </a:lnTo>
                    <a:lnTo>
                      <a:pt x="39" y="1"/>
                    </a:lnTo>
                    <a:lnTo>
                      <a:pt x="37" y="1"/>
                    </a:lnTo>
                    <a:lnTo>
                      <a:pt x="34" y="1"/>
                    </a:lnTo>
                    <a:lnTo>
                      <a:pt x="32" y="0"/>
                    </a:lnTo>
                    <a:lnTo>
                      <a:pt x="28" y="0"/>
                    </a:lnTo>
                    <a:lnTo>
                      <a:pt x="26" y="1"/>
                    </a:lnTo>
                    <a:lnTo>
                      <a:pt x="25" y="1"/>
                    </a:lnTo>
                    <a:lnTo>
                      <a:pt x="20" y="1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11" y="6"/>
                    </a:lnTo>
                    <a:lnTo>
                      <a:pt x="9" y="7"/>
                    </a:lnTo>
                    <a:lnTo>
                      <a:pt x="7" y="8"/>
                    </a:lnTo>
                    <a:lnTo>
                      <a:pt x="4" y="9"/>
                    </a:lnTo>
                    <a:lnTo>
                      <a:pt x="3" y="12"/>
                    </a:lnTo>
                    <a:lnTo>
                      <a:pt x="1" y="14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FF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9" name="Freeform 27"/>
              <p:cNvSpPr>
                <a:spLocks/>
              </p:cNvSpPr>
              <p:nvPr/>
            </p:nvSpPr>
            <p:spPr bwMode="auto">
              <a:xfrm>
                <a:off x="6647086" y="3388246"/>
                <a:ext cx="200025" cy="160338"/>
              </a:xfrm>
              <a:custGeom>
                <a:avLst/>
                <a:gdLst/>
                <a:ahLst/>
                <a:cxnLst>
                  <a:cxn ang="0">
                    <a:pos x="55" y="59"/>
                  </a:cxn>
                  <a:cxn ang="0">
                    <a:pos x="50" y="48"/>
                  </a:cxn>
                  <a:cxn ang="0">
                    <a:pos x="48" y="33"/>
                  </a:cxn>
                  <a:cxn ang="0">
                    <a:pos x="54" y="22"/>
                  </a:cxn>
                  <a:cxn ang="0">
                    <a:pos x="63" y="16"/>
                  </a:cxn>
                  <a:cxn ang="0">
                    <a:pos x="73" y="14"/>
                  </a:cxn>
                  <a:cxn ang="0">
                    <a:pos x="85" y="14"/>
                  </a:cxn>
                  <a:cxn ang="0">
                    <a:pos x="99" y="23"/>
                  </a:cxn>
                  <a:cxn ang="0">
                    <a:pos x="109" y="37"/>
                  </a:cxn>
                  <a:cxn ang="0">
                    <a:pos x="113" y="53"/>
                  </a:cxn>
                  <a:cxn ang="0">
                    <a:pos x="103" y="69"/>
                  </a:cxn>
                  <a:cxn ang="0">
                    <a:pos x="92" y="76"/>
                  </a:cxn>
                  <a:cxn ang="0">
                    <a:pos x="79" y="83"/>
                  </a:cxn>
                  <a:cxn ang="0">
                    <a:pos x="67" y="86"/>
                  </a:cxn>
                  <a:cxn ang="0">
                    <a:pos x="53" y="89"/>
                  </a:cxn>
                  <a:cxn ang="0">
                    <a:pos x="42" y="85"/>
                  </a:cxn>
                  <a:cxn ang="0">
                    <a:pos x="34" y="80"/>
                  </a:cxn>
                  <a:cxn ang="0">
                    <a:pos x="27" y="69"/>
                  </a:cxn>
                  <a:cxn ang="0">
                    <a:pos x="23" y="57"/>
                  </a:cxn>
                  <a:cxn ang="0">
                    <a:pos x="19" y="44"/>
                  </a:cxn>
                  <a:cxn ang="0">
                    <a:pos x="17" y="31"/>
                  </a:cxn>
                  <a:cxn ang="0">
                    <a:pos x="15" y="20"/>
                  </a:cxn>
                  <a:cxn ang="0">
                    <a:pos x="15" y="8"/>
                  </a:cxn>
                  <a:cxn ang="0">
                    <a:pos x="1" y="2"/>
                  </a:cxn>
                  <a:cxn ang="0">
                    <a:pos x="1" y="9"/>
                  </a:cxn>
                  <a:cxn ang="0">
                    <a:pos x="1" y="19"/>
                  </a:cxn>
                  <a:cxn ang="0">
                    <a:pos x="2" y="29"/>
                  </a:cxn>
                  <a:cxn ang="0">
                    <a:pos x="4" y="42"/>
                  </a:cxn>
                  <a:cxn ang="0">
                    <a:pos x="8" y="54"/>
                  </a:cxn>
                  <a:cxn ang="0">
                    <a:pos x="14" y="68"/>
                  </a:cxn>
                  <a:cxn ang="0">
                    <a:pos x="20" y="83"/>
                  </a:cxn>
                  <a:cxn ang="0">
                    <a:pos x="30" y="93"/>
                  </a:cxn>
                  <a:cxn ang="0">
                    <a:pos x="40" y="99"/>
                  </a:cxn>
                  <a:cxn ang="0">
                    <a:pos x="53" y="101"/>
                  </a:cxn>
                  <a:cxn ang="0">
                    <a:pos x="65" y="101"/>
                  </a:cxn>
                  <a:cxn ang="0">
                    <a:pos x="78" y="99"/>
                  </a:cxn>
                  <a:cxn ang="0">
                    <a:pos x="91" y="96"/>
                  </a:cxn>
                  <a:cxn ang="0">
                    <a:pos x="101" y="91"/>
                  </a:cxn>
                  <a:cxn ang="0">
                    <a:pos x="111" y="86"/>
                  </a:cxn>
                  <a:cxn ang="0">
                    <a:pos x="123" y="74"/>
                  </a:cxn>
                  <a:cxn ang="0">
                    <a:pos x="125" y="65"/>
                  </a:cxn>
                  <a:cxn ang="0">
                    <a:pos x="126" y="54"/>
                  </a:cxn>
                  <a:cxn ang="0">
                    <a:pos x="125" y="44"/>
                  </a:cxn>
                  <a:cxn ang="0">
                    <a:pos x="123" y="35"/>
                  </a:cxn>
                  <a:cxn ang="0">
                    <a:pos x="118" y="25"/>
                  </a:cxn>
                  <a:cxn ang="0">
                    <a:pos x="105" y="10"/>
                  </a:cxn>
                  <a:cxn ang="0">
                    <a:pos x="88" y="2"/>
                  </a:cxn>
                  <a:cxn ang="0">
                    <a:pos x="73" y="0"/>
                  </a:cxn>
                  <a:cxn ang="0">
                    <a:pos x="60" y="2"/>
                  </a:cxn>
                  <a:cxn ang="0">
                    <a:pos x="48" y="10"/>
                  </a:cxn>
                  <a:cxn ang="0">
                    <a:pos x="41" y="20"/>
                  </a:cxn>
                  <a:cxn ang="0">
                    <a:pos x="38" y="30"/>
                  </a:cxn>
                  <a:cxn ang="0">
                    <a:pos x="35" y="42"/>
                  </a:cxn>
                  <a:cxn ang="0">
                    <a:pos x="39" y="53"/>
                  </a:cxn>
                  <a:cxn ang="0">
                    <a:pos x="45" y="66"/>
                  </a:cxn>
                  <a:cxn ang="0">
                    <a:pos x="57" y="62"/>
                  </a:cxn>
                </a:cxnLst>
                <a:rect l="0" t="0" r="r" b="b"/>
                <a:pathLst>
                  <a:path w="126" h="101">
                    <a:moveTo>
                      <a:pt x="57" y="62"/>
                    </a:moveTo>
                    <a:lnTo>
                      <a:pt x="57" y="61"/>
                    </a:lnTo>
                    <a:lnTo>
                      <a:pt x="56" y="61"/>
                    </a:lnTo>
                    <a:lnTo>
                      <a:pt x="55" y="59"/>
                    </a:lnTo>
                    <a:lnTo>
                      <a:pt x="54" y="57"/>
                    </a:lnTo>
                    <a:lnTo>
                      <a:pt x="53" y="54"/>
                    </a:lnTo>
                    <a:lnTo>
                      <a:pt x="52" y="52"/>
                    </a:lnTo>
                    <a:lnTo>
                      <a:pt x="50" y="48"/>
                    </a:lnTo>
                    <a:lnTo>
                      <a:pt x="49" y="45"/>
                    </a:lnTo>
                    <a:lnTo>
                      <a:pt x="48" y="42"/>
                    </a:lnTo>
                    <a:lnTo>
                      <a:pt x="48" y="37"/>
                    </a:lnTo>
                    <a:lnTo>
                      <a:pt x="48" y="33"/>
                    </a:lnTo>
                    <a:lnTo>
                      <a:pt x="49" y="30"/>
                    </a:lnTo>
                    <a:lnTo>
                      <a:pt x="50" y="27"/>
                    </a:lnTo>
                    <a:lnTo>
                      <a:pt x="53" y="23"/>
                    </a:lnTo>
                    <a:lnTo>
                      <a:pt x="54" y="22"/>
                    </a:lnTo>
                    <a:lnTo>
                      <a:pt x="56" y="20"/>
                    </a:lnTo>
                    <a:lnTo>
                      <a:pt x="58" y="19"/>
                    </a:lnTo>
                    <a:lnTo>
                      <a:pt x="62" y="19"/>
                    </a:lnTo>
                    <a:lnTo>
                      <a:pt x="63" y="16"/>
                    </a:lnTo>
                    <a:lnTo>
                      <a:pt x="67" y="15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6" y="14"/>
                    </a:lnTo>
                    <a:lnTo>
                      <a:pt x="78" y="14"/>
                    </a:lnTo>
                    <a:lnTo>
                      <a:pt x="80" y="14"/>
                    </a:lnTo>
                    <a:lnTo>
                      <a:pt x="85" y="14"/>
                    </a:lnTo>
                    <a:lnTo>
                      <a:pt x="88" y="15"/>
                    </a:lnTo>
                    <a:lnTo>
                      <a:pt x="92" y="17"/>
                    </a:lnTo>
                    <a:lnTo>
                      <a:pt x="96" y="20"/>
                    </a:lnTo>
                    <a:lnTo>
                      <a:pt x="99" y="23"/>
                    </a:lnTo>
                    <a:lnTo>
                      <a:pt x="102" y="27"/>
                    </a:lnTo>
                    <a:lnTo>
                      <a:pt x="105" y="29"/>
                    </a:lnTo>
                    <a:lnTo>
                      <a:pt x="107" y="33"/>
                    </a:lnTo>
                    <a:lnTo>
                      <a:pt x="109" y="37"/>
                    </a:lnTo>
                    <a:lnTo>
                      <a:pt x="111" y="42"/>
                    </a:lnTo>
                    <a:lnTo>
                      <a:pt x="113" y="45"/>
                    </a:lnTo>
                    <a:lnTo>
                      <a:pt x="114" y="50"/>
                    </a:lnTo>
                    <a:lnTo>
                      <a:pt x="113" y="53"/>
                    </a:lnTo>
                    <a:lnTo>
                      <a:pt x="111" y="58"/>
                    </a:lnTo>
                    <a:lnTo>
                      <a:pt x="109" y="62"/>
                    </a:lnTo>
                    <a:lnTo>
                      <a:pt x="106" y="67"/>
                    </a:lnTo>
                    <a:lnTo>
                      <a:pt x="103" y="69"/>
                    </a:lnTo>
                    <a:lnTo>
                      <a:pt x="101" y="70"/>
                    </a:lnTo>
                    <a:lnTo>
                      <a:pt x="98" y="73"/>
                    </a:lnTo>
                    <a:lnTo>
                      <a:pt x="95" y="75"/>
                    </a:lnTo>
                    <a:lnTo>
                      <a:pt x="92" y="76"/>
                    </a:lnTo>
                    <a:lnTo>
                      <a:pt x="90" y="78"/>
                    </a:lnTo>
                    <a:lnTo>
                      <a:pt x="86" y="80"/>
                    </a:lnTo>
                    <a:lnTo>
                      <a:pt x="84" y="82"/>
                    </a:lnTo>
                    <a:lnTo>
                      <a:pt x="79" y="83"/>
                    </a:lnTo>
                    <a:lnTo>
                      <a:pt x="77" y="84"/>
                    </a:lnTo>
                    <a:lnTo>
                      <a:pt x="73" y="85"/>
                    </a:lnTo>
                    <a:lnTo>
                      <a:pt x="70" y="86"/>
                    </a:lnTo>
                    <a:lnTo>
                      <a:pt x="67" y="86"/>
                    </a:lnTo>
                    <a:lnTo>
                      <a:pt x="63" y="88"/>
                    </a:lnTo>
                    <a:lnTo>
                      <a:pt x="60" y="88"/>
                    </a:lnTo>
                    <a:lnTo>
                      <a:pt x="56" y="89"/>
                    </a:lnTo>
                    <a:lnTo>
                      <a:pt x="53" y="89"/>
                    </a:lnTo>
                    <a:lnTo>
                      <a:pt x="50" y="89"/>
                    </a:lnTo>
                    <a:lnTo>
                      <a:pt x="47" y="88"/>
                    </a:lnTo>
                    <a:lnTo>
                      <a:pt x="45" y="86"/>
                    </a:lnTo>
                    <a:lnTo>
                      <a:pt x="42" y="85"/>
                    </a:lnTo>
                    <a:lnTo>
                      <a:pt x="40" y="85"/>
                    </a:lnTo>
                    <a:lnTo>
                      <a:pt x="38" y="83"/>
                    </a:lnTo>
                    <a:lnTo>
                      <a:pt x="35" y="82"/>
                    </a:lnTo>
                    <a:lnTo>
                      <a:pt x="34" y="80"/>
                    </a:lnTo>
                    <a:lnTo>
                      <a:pt x="32" y="76"/>
                    </a:lnTo>
                    <a:lnTo>
                      <a:pt x="31" y="74"/>
                    </a:lnTo>
                    <a:lnTo>
                      <a:pt x="30" y="71"/>
                    </a:lnTo>
                    <a:lnTo>
                      <a:pt x="27" y="69"/>
                    </a:lnTo>
                    <a:lnTo>
                      <a:pt x="26" y="66"/>
                    </a:lnTo>
                    <a:lnTo>
                      <a:pt x="25" y="63"/>
                    </a:lnTo>
                    <a:lnTo>
                      <a:pt x="24" y="60"/>
                    </a:lnTo>
                    <a:lnTo>
                      <a:pt x="23" y="57"/>
                    </a:lnTo>
                    <a:lnTo>
                      <a:pt x="22" y="53"/>
                    </a:lnTo>
                    <a:lnTo>
                      <a:pt x="20" y="51"/>
                    </a:lnTo>
                    <a:lnTo>
                      <a:pt x="20" y="47"/>
                    </a:lnTo>
                    <a:lnTo>
                      <a:pt x="19" y="44"/>
                    </a:lnTo>
                    <a:lnTo>
                      <a:pt x="19" y="40"/>
                    </a:lnTo>
                    <a:lnTo>
                      <a:pt x="18" y="37"/>
                    </a:lnTo>
                    <a:lnTo>
                      <a:pt x="18" y="35"/>
                    </a:lnTo>
                    <a:lnTo>
                      <a:pt x="17" y="31"/>
                    </a:lnTo>
                    <a:lnTo>
                      <a:pt x="16" y="28"/>
                    </a:lnTo>
                    <a:lnTo>
                      <a:pt x="16" y="24"/>
                    </a:lnTo>
                    <a:lnTo>
                      <a:pt x="16" y="22"/>
                    </a:lnTo>
                    <a:lnTo>
                      <a:pt x="15" y="20"/>
                    </a:lnTo>
                    <a:lnTo>
                      <a:pt x="15" y="17"/>
                    </a:lnTo>
                    <a:lnTo>
                      <a:pt x="15" y="14"/>
                    </a:lnTo>
                    <a:lnTo>
                      <a:pt x="15" y="13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1" y="23"/>
                    </a:lnTo>
                    <a:lnTo>
                      <a:pt x="1" y="25"/>
                    </a:lnTo>
                    <a:lnTo>
                      <a:pt x="2" y="29"/>
                    </a:lnTo>
                    <a:lnTo>
                      <a:pt x="2" y="31"/>
                    </a:lnTo>
                    <a:lnTo>
                      <a:pt x="3" y="35"/>
                    </a:lnTo>
                    <a:lnTo>
                      <a:pt x="3" y="37"/>
                    </a:lnTo>
                    <a:lnTo>
                      <a:pt x="4" y="42"/>
                    </a:lnTo>
                    <a:lnTo>
                      <a:pt x="4" y="44"/>
                    </a:lnTo>
                    <a:lnTo>
                      <a:pt x="5" y="47"/>
                    </a:lnTo>
                    <a:lnTo>
                      <a:pt x="7" y="51"/>
                    </a:lnTo>
                    <a:lnTo>
                      <a:pt x="8" y="54"/>
                    </a:lnTo>
                    <a:lnTo>
                      <a:pt x="9" y="58"/>
                    </a:lnTo>
                    <a:lnTo>
                      <a:pt x="10" y="61"/>
                    </a:lnTo>
                    <a:lnTo>
                      <a:pt x="11" y="65"/>
                    </a:lnTo>
                    <a:lnTo>
                      <a:pt x="14" y="68"/>
                    </a:lnTo>
                    <a:lnTo>
                      <a:pt x="15" y="71"/>
                    </a:lnTo>
                    <a:lnTo>
                      <a:pt x="16" y="75"/>
                    </a:lnTo>
                    <a:lnTo>
                      <a:pt x="18" y="78"/>
                    </a:lnTo>
                    <a:lnTo>
                      <a:pt x="20" y="83"/>
                    </a:lnTo>
                    <a:lnTo>
                      <a:pt x="23" y="85"/>
                    </a:lnTo>
                    <a:lnTo>
                      <a:pt x="24" y="88"/>
                    </a:lnTo>
                    <a:lnTo>
                      <a:pt x="27" y="90"/>
                    </a:lnTo>
                    <a:lnTo>
                      <a:pt x="30" y="93"/>
                    </a:lnTo>
                    <a:lnTo>
                      <a:pt x="32" y="95"/>
                    </a:lnTo>
                    <a:lnTo>
                      <a:pt x="34" y="96"/>
                    </a:lnTo>
                    <a:lnTo>
                      <a:pt x="38" y="97"/>
                    </a:lnTo>
                    <a:lnTo>
                      <a:pt x="40" y="99"/>
                    </a:lnTo>
                    <a:lnTo>
                      <a:pt x="42" y="99"/>
                    </a:lnTo>
                    <a:lnTo>
                      <a:pt x="46" y="100"/>
                    </a:lnTo>
                    <a:lnTo>
                      <a:pt x="49" y="100"/>
                    </a:lnTo>
                    <a:lnTo>
                      <a:pt x="53" y="101"/>
                    </a:lnTo>
                    <a:lnTo>
                      <a:pt x="55" y="101"/>
                    </a:lnTo>
                    <a:lnTo>
                      <a:pt x="58" y="101"/>
                    </a:lnTo>
                    <a:lnTo>
                      <a:pt x="62" y="101"/>
                    </a:lnTo>
                    <a:lnTo>
                      <a:pt x="65" y="101"/>
                    </a:lnTo>
                    <a:lnTo>
                      <a:pt x="69" y="101"/>
                    </a:lnTo>
                    <a:lnTo>
                      <a:pt x="72" y="100"/>
                    </a:lnTo>
                    <a:lnTo>
                      <a:pt x="75" y="100"/>
                    </a:lnTo>
                    <a:lnTo>
                      <a:pt x="78" y="99"/>
                    </a:lnTo>
                    <a:lnTo>
                      <a:pt x="81" y="98"/>
                    </a:lnTo>
                    <a:lnTo>
                      <a:pt x="85" y="97"/>
                    </a:lnTo>
                    <a:lnTo>
                      <a:pt x="87" y="97"/>
                    </a:lnTo>
                    <a:lnTo>
                      <a:pt x="91" y="96"/>
                    </a:lnTo>
                    <a:lnTo>
                      <a:pt x="93" y="95"/>
                    </a:lnTo>
                    <a:lnTo>
                      <a:pt x="96" y="93"/>
                    </a:lnTo>
                    <a:lnTo>
                      <a:pt x="99" y="92"/>
                    </a:lnTo>
                    <a:lnTo>
                      <a:pt x="101" y="91"/>
                    </a:lnTo>
                    <a:lnTo>
                      <a:pt x="103" y="90"/>
                    </a:lnTo>
                    <a:lnTo>
                      <a:pt x="107" y="89"/>
                    </a:lnTo>
                    <a:lnTo>
                      <a:pt x="108" y="88"/>
                    </a:lnTo>
                    <a:lnTo>
                      <a:pt x="111" y="86"/>
                    </a:lnTo>
                    <a:lnTo>
                      <a:pt x="115" y="84"/>
                    </a:lnTo>
                    <a:lnTo>
                      <a:pt x="117" y="81"/>
                    </a:lnTo>
                    <a:lnTo>
                      <a:pt x="119" y="77"/>
                    </a:lnTo>
                    <a:lnTo>
                      <a:pt x="123" y="74"/>
                    </a:lnTo>
                    <a:lnTo>
                      <a:pt x="123" y="70"/>
                    </a:lnTo>
                    <a:lnTo>
                      <a:pt x="124" y="69"/>
                    </a:lnTo>
                    <a:lnTo>
                      <a:pt x="124" y="66"/>
                    </a:lnTo>
                    <a:lnTo>
                      <a:pt x="125" y="65"/>
                    </a:lnTo>
                    <a:lnTo>
                      <a:pt x="125" y="61"/>
                    </a:lnTo>
                    <a:lnTo>
                      <a:pt x="126" y="59"/>
                    </a:lnTo>
                    <a:lnTo>
                      <a:pt x="126" y="57"/>
                    </a:lnTo>
                    <a:lnTo>
                      <a:pt x="126" y="54"/>
                    </a:lnTo>
                    <a:lnTo>
                      <a:pt x="126" y="52"/>
                    </a:lnTo>
                    <a:lnTo>
                      <a:pt x="126" y="50"/>
                    </a:lnTo>
                    <a:lnTo>
                      <a:pt x="126" y="47"/>
                    </a:lnTo>
                    <a:lnTo>
                      <a:pt x="125" y="44"/>
                    </a:lnTo>
                    <a:lnTo>
                      <a:pt x="125" y="42"/>
                    </a:lnTo>
                    <a:lnTo>
                      <a:pt x="124" y="39"/>
                    </a:lnTo>
                    <a:lnTo>
                      <a:pt x="124" y="37"/>
                    </a:lnTo>
                    <a:lnTo>
                      <a:pt x="123" y="35"/>
                    </a:lnTo>
                    <a:lnTo>
                      <a:pt x="122" y="32"/>
                    </a:lnTo>
                    <a:lnTo>
                      <a:pt x="121" y="30"/>
                    </a:lnTo>
                    <a:lnTo>
                      <a:pt x="119" y="28"/>
                    </a:lnTo>
                    <a:lnTo>
                      <a:pt x="118" y="25"/>
                    </a:lnTo>
                    <a:lnTo>
                      <a:pt x="116" y="22"/>
                    </a:lnTo>
                    <a:lnTo>
                      <a:pt x="113" y="19"/>
                    </a:lnTo>
                    <a:lnTo>
                      <a:pt x="108" y="14"/>
                    </a:lnTo>
                    <a:lnTo>
                      <a:pt x="105" y="10"/>
                    </a:lnTo>
                    <a:lnTo>
                      <a:pt x="101" y="8"/>
                    </a:lnTo>
                    <a:lnTo>
                      <a:pt x="96" y="6"/>
                    </a:lnTo>
                    <a:lnTo>
                      <a:pt x="93" y="4"/>
                    </a:lnTo>
                    <a:lnTo>
                      <a:pt x="88" y="2"/>
                    </a:lnTo>
                    <a:lnTo>
                      <a:pt x="85" y="1"/>
                    </a:lnTo>
                    <a:lnTo>
                      <a:pt x="81" y="0"/>
                    </a:lnTo>
                    <a:lnTo>
                      <a:pt x="77" y="0"/>
                    </a:lnTo>
                    <a:lnTo>
                      <a:pt x="73" y="0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2" y="1"/>
                    </a:lnTo>
                    <a:lnTo>
                      <a:pt x="60" y="2"/>
                    </a:lnTo>
                    <a:lnTo>
                      <a:pt x="56" y="4"/>
                    </a:lnTo>
                    <a:lnTo>
                      <a:pt x="54" y="6"/>
                    </a:lnTo>
                    <a:lnTo>
                      <a:pt x="52" y="8"/>
                    </a:lnTo>
                    <a:lnTo>
                      <a:pt x="48" y="10"/>
                    </a:lnTo>
                    <a:lnTo>
                      <a:pt x="47" y="13"/>
                    </a:lnTo>
                    <a:lnTo>
                      <a:pt x="45" y="15"/>
                    </a:lnTo>
                    <a:lnTo>
                      <a:pt x="43" y="17"/>
                    </a:lnTo>
                    <a:lnTo>
                      <a:pt x="41" y="20"/>
                    </a:lnTo>
                    <a:lnTo>
                      <a:pt x="40" y="23"/>
                    </a:lnTo>
                    <a:lnTo>
                      <a:pt x="39" y="25"/>
                    </a:lnTo>
                    <a:lnTo>
                      <a:pt x="38" y="28"/>
                    </a:lnTo>
                    <a:lnTo>
                      <a:pt x="38" y="30"/>
                    </a:lnTo>
                    <a:lnTo>
                      <a:pt x="37" y="32"/>
                    </a:lnTo>
                    <a:lnTo>
                      <a:pt x="37" y="35"/>
                    </a:lnTo>
                    <a:lnTo>
                      <a:pt x="35" y="38"/>
                    </a:lnTo>
                    <a:lnTo>
                      <a:pt x="35" y="42"/>
                    </a:lnTo>
                    <a:lnTo>
                      <a:pt x="35" y="44"/>
                    </a:lnTo>
                    <a:lnTo>
                      <a:pt x="38" y="48"/>
                    </a:lnTo>
                    <a:lnTo>
                      <a:pt x="38" y="51"/>
                    </a:lnTo>
                    <a:lnTo>
                      <a:pt x="39" y="53"/>
                    </a:lnTo>
                    <a:lnTo>
                      <a:pt x="40" y="55"/>
                    </a:lnTo>
                    <a:lnTo>
                      <a:pt x="41" y="58"/>
                    </a:lnTo>
                    <a:lnTo>
                      <a:pt x="42" y="62"/>
                    </a:lnTo>
                    <a:lnTo>
                      <a:pt x="45" y="66"/>
                    </a:lnTo>
                    <a:lnTo>
                      <a:pt x="46" y="68"/>
                    </a:lnTo>
                    <a:lnTo>
                      <a:pt x="47" y="69"/>
                    </a:lnTo>
                    <a:lnTo>
                      <a:pt x="57" y="62"/>
                    </a:lnTo>
                    <a:lnTo>
                      <a:pt x="57" y="6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0" name="Freeform 28"/>
              <p:cNvSpPr>
                <a:spLocks/>
              </p:cNvSpPr>
              <p:nvPr/>
            </p:nvSpPr>
            <p:spPr bwMode="auto">
              <a:xfrm>
                <a:off x="6594698" y="3219971"/>
                <a:ext cx="80963" cy="177800"/>
              </a:xfrm>
              <a:custGeom>
                <a:avLst/>
                <a:gdLst/>
                <a:ahLst/>
                <a:cxnLst>
                  <a:cxn ang="0">
                    <a:pos x="33" y="107"/>
                  </a:cxn>
                  <a:cxn ang="0">
                    <a:pos x="33" y="102"/>
                  </a:cxn>
                  <a:cxn ang="0">
                    <a:pos x="32" y="97"/>
                  </a:cxn>
                  <a:cxn ang="0">
                    <a:pos x="30" y="90"/>
                  </a:cxn>
                  <a:cxn ang="0">
                    <a:pos x="28" y="82"/>
                  </a:cxn>
                  <a:cxn ang="0">
                    <a:pos x="27" y="74"/>
                  </a:cxn>
                  <a:cxn ang="0">
                    <a:pos x="25" y="66"/>
                  </a:cxn>
                  <a:cxn ang="0">
                    <a:pos x="24" y="58"/>
                  </a:cxn>
                  <a:cxn ang="0">
                    <a:pos x="21" y="49"/>
                  </a:cxn>
                  <a:cxn ang="0">
                    <a:pos x="19" y="41"/>
                  </a:cxn>
                  <a:cxn ang="0">
                    <a:pos x="17" y="34"/>
                  </a:cxn>
                  <a:cxn ang="0">
                    <a:pos x="14" y="27"/>
                  </a:cxn>
                  <a:cxn ang="0">
                    <a:pos x="11" y="22"/>
                  </a:cxn>
                  <a:cxn ang="0">
                    <a:pos x="6" y="17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9" y="0"/>
                  </a:cxn>
                  <a:cxn ang="0">
                    <a:pos x="13" y="3"/>
                  </a:cxn>
                  <a:cxn ang="0">
                    <a:pos x="18" y="5"/>
                  </a:cxn>
                  <a:cxn ang="0">
                    <a:pos x="24" y="9"/>
                  </a:cxn>
                  <a:cxn ang="0">
                    <a:pos x="28" y="15"/>
                  </a:cxn>
                  <a:cxn ang="0">
                    <a:pos x="30" y="19"/>
                  </a:cxn>
                  <a:cxn ang="0">
                    <a:pos x="33" y="23"/>
                  </a:cxn>
                  <a:cxn ang="0">
                    <a:pos x="34" y="28"/>
                  </a:cxn>
                  <a:cxn ang="0">
                    <a:pos x="36" y="35"/>
                  </a:cxn>
                  <a:cxn ang="0">
                    <a:pos x="37" y="41"/>
                  </a:cxn>
                  <a:cxn ang="0">
                    <a:pos x="40" y="47"/>
                  </a:cxn>
                  <a:cxn ang="0">
                    <a:pos x="41" y="54"/>
                  </a:cxn>
                  <a:cxn ang="0">
                    <a:pos x="43" y="62"/>
                  </a:cxn>
                  <a:cxn ang="0">
                    <a:pos x="44" y="69"/>
                  </a:cxn>
                  <a:cxn ang="0">
                    <a:pos x="45" y="77"/>
                  </a:cxn>
                  <a:cxn ang="0">
                    <a:pos x="47" y="84"/>
                  </a:cxn>
                  <a:cxn ang="0">
                    <a:pos x="48" y="91"/>
                  </a:cxn>
                  <a:cxn ang="0">
                    <a:pos x="49" y="97"/>
                  </a:cxn>
                  <a:cxn ang="0">
                    <a:pos x="49" y="102"/>
                  </a:cxn>
                  <a:cxn ang="0">
                    <a:pos x="50" y="110"/>
                  </a:cxn>
                  <a:cxn ang="0">
                    <a:pos x="51" y="112"/>
                  </a:cxn>
                  <a:cxn ang="0">
                    <a:pos x="34" y="108"/>
                  </a:cxn>
                </a:cxnLst>
                <a:rect l="0" t="0" r="r" b="b"/>
                <a:pathLst>
                  <a:path w="51" h="112">
                    <a:moveTo>
                      <a:pt x="34" y="108"/>
                    </a:moveTo>
                    <a:lnTo>
                      <a:pt x="33" y="107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2" y="99"/>
                    </a:lnTo>
                    <a:lnTo>
                      <a:pt x="32" y="97"/>
                    </a:lnTo>
                    <a:lnTo>
                      <a:pt x="32" y="93"/>
                    </a:lnTo>
                    <a:lnTo>
                      <a:pt x="30" y="90"/>
                    </a:lnTo>
                    <a:lnTo>
                      <a:pt x="29" y="87"/>
                    </a:lnTo>
                    <a:lnTo>
                      <a:pt x="28" y="82"/>
                    </a:lnTo>
                    <a:lnTo>
                      <a:pt x="28" y="78"/>
                    </a:lnTo>
                    <a:lnTo>
                      <a:pt x="27" y="74"/>
                    </a:lnTo>
                    <a:lnTo>
                      <a:pt x="27" y="70"/>
                    </a:lnTo>
                    <a:lnTo>
                      <a:pt x="25" y="66"/>
                    </a:lnTo>
                    <a:lnTo>
                      <a:pt x="25" y="62"/>
                    </a:lnTo>
                    <a:lnTo>
                      <a:pt x="24" y="58"/>
                    </a:lnTo>
                    <a:lnTo>
                      <a:pt x="22" y="53"/>
                    </a:lnTo>
                    <a:lnTo>
                      <a:pt x="21" y="49"/>
                    </a:lnTo>
                    <a:lnTo>
                      <a:pt x="20" y="45"/>
                    </a:lnTo>
                    <a:lnTo>
                      <a:pt x="19" y="41"/>
                    </a:lnTo>
                    <a:lnTo>
                      <a:pt x="18" y="37"/>
                    </a:lnTo>
                    <a:lnTo>
                      <a:pt x="17" y="34"/>
                    </a:lnTo>
                    <a:lnTo>
                      <a:pt x="15" y="30"/>
                    </a:lnTo>
                    <a:lnTo>
                      <a:pt x="14" y="27"/>
                    </a:lnTo>
                    <a:lnTo>
                      <a:pt x="13" y="24"/>
                    </a:lnTo>
                    <a:lnTo>
                      <a:pt x="11" y="22"/>
                    </a:lnTo>
                    <a:lnTo>
                      <a:pt x="10" y="20"/>
                    </a:lnTo>
                    <a:lnTo>
                      <a:pt x="6" y="17"/>
                    </a:lnTo>
                    <a:lnTo>
                      <a:pt x="4" y="17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lnTo>
                      <a:pt x="13" y="3"/>
                    </a:lnTo>
                    <a:lnTo>
                      <a:pt x="15" y="4"/>
                    </a:lnTo>
                    <a:lnTo>
                      <a:pt x="18" y="5"/>
                    </a:lnTo>
                    <a:lnTo>
                      <a:pt x="20" y="6"/>
                    </a:lnTo>
                    <a:lnTo>
                      <a:pt x="24" y="9"/>
                    </a:lnTo>
                    <a:lnTo>
                      <a:pt x="26" y="12"/>
                    </a:lnTo>
                    <a:lnTo>
                      <a:pt x="28" y="15"/>
                    </a:lnTo>
                    <a:lnTo>
                      <a:pt x="29" y="16"/>
                    </a:lnTo>
                    <a:lnTo>
                      <a:pt x="30" y="19"/>
                    </a:lnTo>
                    <a:lnTo>
                      <a:pt x="32" y="21"/>
                    </a:lnTo>
                    <a:lnTo>
                      <a:pt x="33" y="23"/>
                    </a:lnTo>
                    <a:lnTo>
                      <a:pt x="33" y="26"/>
                    </a:lnTo>
                    <a:lnTo>
                      <a:pt x="34" y="28"/>
                    </a:lnTo>
                    <a:lnTo>
                      <a:pt x="35" y="31"/>
                    </a:lnTo>
                    <a:lnTo>
                      <a:pt x="36" y="35"/>
                    </a:lnTo>
                    <a:lnTo>
                      <a:pt x="37" y="37"/>
                    </a:lnTo>
                    <a:lnTo>
                      <a:pt x="37" y="41"/>
                    </a:lnTo>
                    <a:lnTo>
                      <a:pt x="38" y="44"/>
                    </a:lnTo>
                    <a:lnTo>
                      <a:pt x="40" y="47"/>
                    </a:lnTo>
                    <a:lnTo>
                      <a:pt x="40" y="51"/>
                    </a:lnTo>
                    <a:lnTo>
                      <a:pt x="41" y="54"/>
                    </a:lnTo>
                    <a:lnTo>
                      <a:pt x="42" y="59"/>
                    </a:lnTo>
                    <a:lnTo>
                      <a:pt x="43" y="62"/>
                    </a:lnTo>
                    <a:lnTo>
                      <a:pt x="43" y="66"/>
                    </a:lnTo>
                    <a:lnTo>
                      <a:pt x="44" y="69"/>
                    </a:lnTo>
                    <a:lnTo>
                      <a:pt x="44" y="74"/>
                    </a:lnTo>
                    <a:lnTo>
                      <a:pt x="45" y="77"/>
                    </a:lnTo>
                    <a:lnTo>
                      <a:pt x="47" y="81"/>
                    </a:lnTo>
                    <a:lnTo>
                      <a:pt x="47" y="84"/>
                    </a:lnTo>
                    <a:lnTo>
                      <a:pt x="47" y="88"/>
                    </a:lnTo>
                    <a:lnTo>
                      <a:pt x="48" y="91"/>
                    </a:lnTo>
                    <a:lnTo>
                      <a:pt x="48" y="93"/>
                    </a:lnTo>
                    <a:lnTo>
                      <a:pt x="49" y="97"/>
                    </a:lnTo>
                    <a:lnTo>
                      <a:pt x="49" y="99"/>
                    </a:lnTo>
                    <a:lnTo>
                      <a:pt x="49" y="102"/>
                    </a:lnTo>
                    <a:lnTo>
                      <a:pt x="50" y="106"/>
                    </a:lnTo>
                    <a:lnTo>
                      <a:pt x="50" y="110"/>
                    </a:lnTo>
                    <a:lnTo>
                      <a:pt x="51" y="112"/>
                    </a:lnTo>
                    <a:lnTo>
                      <a:pt x="51" y="112"/>
                    </a:lnTo>
                    <a:lnTo>
                      <a:pt x="34" y="108"/>
                    </a:lnTo>
                    <a:lnTo>
                      <a:pt x="34" y="10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301" name="Freeform 29"/>
              <p:cNvSpPr>
                <a:spLocks/>
              </p:cNvSpPr>
              <p:nvPr/>
            </p:nvSpPr>
            <p:spPr bwMode="auto">
              <a:xfrm>
                <a:off x="6553423" y="3219971"/>
                <a:ext cx="315913" cy="396875"/>
              </a:xfrm>
              <a:custGeom>
                <a:avLst/>
                <a:gdLst/>
                <a:ahLst/>
                <a:cxnLst>
                  <a:cxn ang="0">
                    <a:pos x="20" y="4"/>
                  </a:cxn>
                  <a:cxn ang="0">
                    <a:pos x="8" y="12"/>
                  </a:cxn>
                  <a:cxn ang="0">
                    <a:pos x="1" y="24"/>
                  </a:cxn>
                  <a:cxn ang="0">
                    <a:pos x="0" y="41"/>
                  </a:cxn>
                  <a:cxn ang="0">
                    <a:pos x="2" y="57"/>
                  </a:cxn>
                  <a:cxn ang="0">
                    <a:pos x="8" y="72"/>
                  </a:cxn>
                  <a:cxn ang="0">
                    <a:pos x="17" y="83"/>
                  </a:cxn>
                  <a:cxn ang="0">
                    <a:pos x="29" y="92"/>
                  </a:cxn>
                  <a:cxn ang="0">
                    <a:pos x="39" y="99"/>
                  </a:cxn>
                  <a:cxn ang="0">
                    <a:pos x="53" y="107"/>
                  </a:cxn>
                  <a:cxn ang="0">
                    <a:pos x="66" y="115"/>
                  </a:cxn>
                  <a:cxn ang="0">
                    <a:pos x="78" y="123"/>
                  </a:cxn>
                  <a:cxn ang="0">
                    <a:pos x="91" y="129"/>
                  </a:cxn>
                  <a:cxn ang="0">
                    <a:pos x="101" y="136"/>
                  </a:cxn>
                  <a:cxn ang="0">
                    <a:pos x="113" y="143"/>
                  </a:cxn>
                  <a:cxn ang="0">
                    <a:pos x="124" y="151"/>
                  </a:cxn>
                  <a:cxn ang="0">
                    <a:pos x="138" y="163"/>
                  </a:cxn>
                  <a:cxn ang="0">
                    <a:pos x="154" y="175"/>
                  </a:cxn>
                  <a:cxn ang="0">
                    <a:pos x="167" y="188"/>
                  </a:cxn>
                  <a:cxn ang="0">
                    <a:pos x="178" y="202"/>
                  </a:cxn>
                  <a:cxn ang="0">
                    <a:pos x="184" y="214"/>
                  </a:cxn>
                  <a:cxn ang="0">
                    <a:pos x="183" y="226"/>
                  </a:cxn>
                  <a:cxn ang="0">
                    <a:pos x="172" y="233"/>
                  </a:cxn>
                  <a:cxn ang="0">
                    <a:pos x="160" y="228"/>
                  </a:cxn>
                  <a:cxn ang="0">
                    <a:pos x="149" y="218"/>
                  </a:cxn>
                  <a:cxn ang="0">
                    <a:pos x="139" y="236"/>
                  </a:cxn>
                  <a:cxn ang="0">
                    <a:pos x="147" y="244"/>
                  </a:cxn>
                  <a:cxn ang="0">
                    <a:pos x="161" y="250"/>
                  </a:cxn>
                  <a:cxn ang="0">
                    <a:pos x="172" y="250"/>
                  </a:cxn>
                  <a:cxn ang="0">
                    <a:pos x="183" y="248"/>
                  </a:cxn>
                  <a:cxn ang="0">
                    <a:pos x="192" y="241"/>
                  </a:cxn>
                  <a:cxn ang="0">
                    <a:pos x="198" y="227"/>
                  </a:cxn>
                  <a:cxn ang="0">
                    <a:pos x="199" y="217"/>
                  </a:cxn>
                  <a:cxn ang="0">
                    <a:pos x="197" y="206"/>
                  </a:cxn>
                  <a:cxn ang="0">
                    <a:pos x="193" y="195"/>
                  </a:cxn>
                  <a:cxn ang="0">
                    <a:pos x="190" y="184"/>
                  </a:cxn>
                  <a:cxn ang="0">
                    <a:pos x="183" y="172"/>
                  </a:cxn>
                  <a:cxn ang="0">
                    <a:pos x="173" y="164"/>
                  </a:cxn>
                  <a:cxn ang="0">
                    <a:pos x="157" y="152"/>
                  </a:cxn>
                  <a:cxn ang="0">
                    <a:pos x="146" y="145"/>
                  </a:cxn>
                  <a:cxn ang="0">
                    <a:pos x="135" y="139"/>
                  </a:cxn>
                  <a:cxn ang="0">
                    <a:pos x="122" y="133"/>
                  </a:cxn>
                  <a:cxn ang="0">
                    <a:pos x="111" y="125"/>
                  </a:cxn>
                  <a:cxn ang="0">
                    <a:pos x="97" y="118"/>
                  </a:cxn>
                  <a:cxn ang="0">
                    <a:pos x="84" y="110"/>
                  </a:cxn>
                  <a:cxn ang="0">
                    <a:pos x="71" y="103"/>
                  </a:cxn>
                  <a:cxn ang="0">
                    <a:pos x="60" y="95"/>
                  </a:cxn>
                  <a:cxn ang="0">
                    <a:pos x="50" y="88"/>
                  </a:cxn>
                  <a:cxn ang="0">
                    <a:pos x="39" y="81"/>
                  </a:cxn>
                  <a:cxn ang="0">
                    <a:pos x="25" y="68"/>
                  </a:cxn>
                  <a:cxn ang="0">
                    <a:pos x="17" y="57"/>
                  </a:cxn>
                  <a:cxn ang="0">
                    <a:pos x="14" y="46"/>
                  </a:cxn>
                  <a:cxn ang="0">
                    <a:pos x="14" y="38"/>
                  </a:cxn>
                  <a:cxn ang="0">
                    <a:pos x="21" y="24"/>
                  </a:cxn>
                  <a:cxn ang="0">
                    <a:pos x="30" y="17"/>
                  </a:cxn>
                </a:cxnLst>
                <a:rect l="0" t="0" r="r" b="b"/>
                <a:pathLst>
                  <a:path w="199" h="250">
                    <a:moveTo>
                      <a:pt x="26" y="0"/>
                    </a:moveTo>
                    <a:lnTo>
                      <a:pt x="25" y="0"/>
                    </a:lnTo>
                    <a:lnTo>
                      <a:pt x="23" y="1"/>
                    </a:lnTo>
                    <a:lnTo>
                      <a:pt x="20" y="4"/>
                    </a:lnTo>
                    <a:lnTo>
                      <a:pt x="15" y="6"/>
                    </a:lnTo>
                    <a:lnTo>
                      <a:pt x="13" y="8"/>
                    </a:lnTo>
                    <a:lnTo>
                      <a:pt x="10" y="11"/>
                    </a:lnTo>
                    <a:lnTo>
                      <a:pt x="8" y="12"/>
                    </a:lnTo>
                    <a:lnTo>
                      <a:pt x="6" y="15"/>
                    </a:lnTo>
                    <a:lnTo>
                      <a:pt x="5" y="17"/>
                    </a:lnTo>
                    <a:lnTo>
                      <a:pt x="2" y="21"/>
                    </a:lnTo>
                    <a:lnTo>
                      <a:pt x="1" y="24"/>
                    </a:lnTo>
                    <a:lnTo>
                      <a:pt x="1" y="29"/>
                    </a:lnTo>
                    <a:lnTo>
                      <a:pt x="0" y="32"/>
                    </a:lnTo>
                    <a:lnTo>
                      <a:pt x="0" y="37"/>
                    </a:lnTo>
                    <a:lnTo>
                      <a:pt x="0" y="41"/>
                    </a:lnTo>
                    <a:lnTo>
                      <a:pt x="0" y="45"/>
                    </a:lnTo>
                    <a:lnTo>
                      <a:pt x="1" y="49"/>
                    </a:lnTo>
                    <a:lnTo>
                      <a:pt x="1" y="53"/>
                    </a:lnTo>
                    <a:lnTo>
                      <a:pt x="2" y="57"/>
                    </a:lnTo>
                    <a:lnTo>
                      <a:pt x="3" y="61"/>
                    </a:lnTo>
                    <a:lnTo>
                      <a:pt x="5" y="64"/>
                    </a:lnTo>
                    <a:lnTo>
                      <a:pt x="6" y="68"/>
                    </a:lnTo>
                    <a:lnTo>
                      <a:pt x="8" y="72"/>
                    </a:lnTo>
                    <a:lnTo>
                      <a:pt x="10" y="74"/>
                    </a:lnTo>
                    <a:lnTo>
                      <a:pt x="12" y="77"/>
                    </a:lnTo>
                    <a:lnTo>
                      <a:pt x="15" y="81"/>
                    </a:lnTo>
                    <a:lnTo>
                      <a:pt x="17" y="83"/>
                    </a:lnTo>
                    <a:lnTo>
                      <a:pt x="20" y="87"/>
                    </a:lnTo>
                    <a:lnTo>
                      <a:pt x="23" y="88"/>
                    </a:lnTo>
                    <a:lnTo>
                      <a:pt x="26" y="91"/>
                    </a:lnTo>
                    <a:lnTo>
                      <a:pt x="29" y="92"/>
                    </a:lnTo>
                    <a:lnTo>
                      <a:pt x="31" y="95"/>
                    </a:lnTo>
                    <a:lnTo>
                      <a:pt x="35" y="96"/>
                    </a:lnTo>
                    <a:lnTo>
                      <a:pt x="37" y="98"/>
                    </a:lnTo>
                    <a:lnTo>
                      <a:pt x="39" y="99"/>
                    </a:lnTo>
                    <a:lnTo>
                      <a:pt x="43" y="102"/>
                    </a:lnTo>
                    <a:lnTo>
                      <a:pt x="46" y="104"/>
                    </a:lnTo>
                    <a:lnTo>
                      <a:pt x="50" y="106"/>
                    </a:lnTo>
                    <a:lnTo>
                      <a:pt x="53" y="107"/>
                    </a:lnTo>
                    <a:lnTo>
                      <a:pt x="55" y="110"/>
                    </a:lnTo>
                    <a:lnTo>
                      <a:pt x="59" y="112"/>
                    </a:lnTo>
                    <a:lnTo>
                      <a:pt x="63" y="114"/>
                    </a:lnTo>
                    <a:lnTo>
                      <a:pt x="66" y="115"/>
                    </a:lnTo>
                    <a:lnTo>
                      <a:pt x="69" y="118"/>
                    </a:lnTo>
                    <a:lnTo>
                      <a:pt x="73" y="119"/>
                    </a:lnTo>
                    <a:lnTo>
                      <a:pt x="76" y="121"/>
                    </a:lnTo>
                    <a:lnTo>
                      <a:pt x="78" y="123"/>
                    </a:lnTo>
                    <a:lnTo>
                      <a:pt x="82" y="125"/>
                    </a:lnTo>
                    <a:lnTo>
                      <a:pt x="84" y="126"/>
                    </a:lnTo>
                    <a:lnTo>
                      <a:pt x="88" y="128"/>
                    </a:lnTo>
                    <a:lnTo>
                      <a:pt x="91" y="129"/>
                    </a:lnTo>
                    <a:lnTo>
                      <a:pt x="93" y="130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1" y="136"/>
                    </a:lnTo>
                    <a:lnTo>
                      <a:pt x="104" y="137"/>
                    </a:lnTo>
                    <a:lnTo>
                      <a:pt x="107" y="138"/>
                    </a:lnTo>
                    <a:lnTo>
                      <a:pt x="111" y="142"/>
                    </a:lnTo>
                    <a:lnTo>
                      <a:pt x="113" y="143"/>
                    </a:lnTo>
                    <a:lnTo>
                      <a:pt x="115" y="144"/>
                    </a:lnTo>
                    <a:lnTo>
                      <a:pt x="119" y="146"/>
                    </a:lnTo>
                    <a:lnTo>
                      <a:pt x="122" y="149"/>
                    </a:lnTo>
                    <a:lnTo>
                      <a:pt x="124" y="151"/>
                    </a:lnTo>
                    <a:lnTo>
                      <a:pt x="128" y="153"/>
                    </a:lnTo>
                    <a:lnTo>
                      <a:pt x="131" y="157"/>
                    </a:lnTo>
                    <a:lnTo>
                      <a:pt x="136" y="159"/>
                    </a:lnTo>
                    <a:lnTo>
                      <a:pt x="138" y="163"/>
                    </a:lnTo>
                    <a:lnTo>
                      <a:pt x="143" y="166"/>
                    </a:lnTo>
                    <a:lnTo>
                      <a:pt x="146" y="168"/>
                    </a:lnTo>
                    <a:lnTo>
                      <a:pt x="151" y="172"/>
                    </a:lnTo>
                    <a:lnTo>
                      <a:pt x="154" y="175"/>
                    </a:lnTo>
                    <a:lnTo>
                      <a:pt x="158" y="179"/>
                    </a:lnTo>
                    <a:lnTo>
                      <a:pt x="161" y="181"/>
                    </a:lnTo>
                    <a:lnTo>
                      <a:pt x="165" y="186"/>
                    </a:lnTo>
                    <a:lnTo>
                      <a:pt x="167" y="188"/>
                    </a:lnTo>
                    <a:lnTo>
                      <a:pt x="170" y="191"/>
                    </a:lnTo>
                    <a:lnTo>
                      <a:pt x="174" y="195"/>
                    </a:lnTo>
                    <a:lnTo>
                      <a:pt x="176" y="198"/>
                    </a:lnTo>
                    <a:lnTo>
                      <a:pt x="178" y="202"/>
                    </a:lnTo>
                    <a:lnTo>
                      <a:pt x="180" y="205"/>
                    </a:lnTo>
                    <a:lnTo>
                      <a:pt x="182" y="207"/>
                    </a:lnTo>
                    <a:lnTo>
                      <a:pt x="183" y="211"/>
                    </a:lnTo>
                    <a:lnTo>
                      <a:pt x="184" y="214"/>
                    </a:lnTo>
                    <a:lnTo>
                      <a:pt x="184" y="217"/>
                    </a:lnTo>
                    <a:lnTo>
                      <a:pt x="184" y="220"/>
                    </a:lnTo>
                    <a:lnTo>
                      <a:pt x="184" y="222"/>
                    </a:lnTo>
                    <a:lnTo>
                      <a:pt x="183" y="226"/>
                    </a:lnTo>
                    <a:lnTo>
                      <a:pt x="181" y="229"/>
                    </a:lnTo>
                    <a:lnTo>
                      <a:pt x="177" y="232"/>
                    </a:lnTo>
                    <a:lnTo>
                      <a:pt x="175" y="233"/>
                    </a:lnTo>
                    <a:lnTo>
                      <a:pt x="172" y="233"/>
                    </a:lnTo>
                    <a:lnTo>
                      <a:pt x="169" y="233"/>
                    </a:lnTo>
                    <a:lnTo>
                      <a:pt x="166" y="230"/>
                    </a:lnTo>
                    <a:lnTo>
                      <a:pt x="162" y="229"/>
                    </a:lnTo>
                    <a:lnTo>
                      <a:pt x="160" y="228"/>
                    </a:lnTo>
                    <a:lnTo>
                      <a:pt x="157" y="226"/>
                    </a:lnTo>
                    <a:lnTo>
                      <a:pt x="154" y="224"/>
                    </a:lnTo>
                    <a:lnTo>
                      <a:pt x="152" y="221"/>
                    </a:lnTo>
                    <a:lnTo>
                      <a:pt x="149" y="218"/>
                    </a:lnTo>
                    <a:lnTo>
                      <a:pt x="147" y="217"/>
                    </a:lnTo>
                    <a:lnTo>
                      <a:pt x="137" y="233"/>
                    </a:lnTo>
                    <a:lnTo>
                      <a:pt x="137" y="234"/>
                    </a:lnTo>
                    <a:lnTo>
                      <a:pt x="139" y="236"/>
                    </a:lnTo>
                    <a:lnTo>
                      <a:pt x="140" y="238"/>
                    </a:lnTo>
                    <a:lnTo>
                      <a:pt x="143" y="240"/>
                    </a:lnTo>
                    <a:lnTo>
                      <a:pt x="145" y="242"/>
                    </a:lnTo>
                    <a:lnTo>
                      <a:pt x="147" y="244"/>
                    </a:lnTo>
                    <a:lnTo>
                      <a:pt x="150" y="245"/>
                    </a:lnTo>
                    <a:lnTo>
                      <a:pt x="154" y="248"/>
                    </a:lnTo>
                    <a:lnTo>
                      <a:pt x="157" y="249"/>
                    </a:lnTo>
                    <a:lnTo>
                      <a:pt x="161" y="250"/>
                    </a:lnTo>
                    <a:lnTo>
                      <a:pt x="164" y="250"/>
                    </a:lnTo>
                    <a:lnTo>
                      <a:pt x="166" y="250"/>
                    </a:lnTo>
                    <a:lnTo>
                      <a:pt x="168" y="250"/>
                    </a:lnTo>
                    <a:lnTo>
                      <a:pt x="172" y="250"/>
                    </a:lnTo>
                    <a:lnTo>
                      <a:pt x="174" y="249"/>
                    </a:lnTo>
                    <a:lnTo>
                      <a:pt x="176" y="249"/>
                    </a:lnTo>
                    <a:lnTo>
                      <a:pt x="180" y="248"/>
                    </a:lnTo>
                    <a:lnTo>
                      <a:pt x="183" y="248"/>
                    </a:lnTo>
                    <a:lnTo>
                      <a:pt x="185" y="245"/>
                    </a:lnTo>
                    <a:lnTo>
                      <a:pt x="188" y="244"/>
                    </a:lnTo>
                    <a:lnTo>
                      <a:pt x="190" y="242"/>
                    </a:lnTo>
                    <a:lnTo>
                      <a:pt x="192" y="241"/>
                    </a:lnTo>
                    <a:lnTo>
                      <a:pt x="195" y="236"/>
                    </a:lnTo>
                    <a:lnTo>
                      <a:pt x="197" y="233"/>
                    </a:lnTo>
                    <a:lnTo>
                      <a:pt x="198" y="229"/>
                    </a:lnTo>
                    <a:lnTo>
                      <a:pt x="198" y="227"/>
                    </a:lnTo>
                    <a:lnTo>
                      <a:pt x="199" y="225"/>
                    </a:lnTo>
                    <a:lnTo>
                      <a:pt x="199" y="222"/>
                    </a:lnTo>
                    <a:lnTo>
                      <a:pt x="199" y="219"/>
                    </a:lnTo>
                    <a:lnTo>
                      <a:pt x="199" y="217"/>
                    </a:lnTo>
                    <a:lnTo>
                      <a:pt x="199" y="214"/>
                    </a:lnTo>
                    <a:lnTo>
                      <a:pt x="199" y="212"/>
                    </a:lnTo>
                    <a:lnTo>
                      <a:pt x="198" y="209"/>
                    </a:lnTo>
                    <a:lnTo>
                      <a:pt x="197" y="206"/>
                    </a:lnTo>
                    <a:lnTo>
                      <a:pt x="196" y="203"/>
                    </a:lnTo>
                    <a:lnTo>
                      <a:pt x="196" y="201"/>
                    </a:lnTo>
                    <a:lnTo>
                      <a:pt x="195" y="197"/>
                    </a:lnTo>
                    <a:lnTo>
                      <a:pt x="193" y="195"/>
                    </a:lnTo>
                    <a:lnTo>
                      <a:pt x="193" y="192"/>
                    </a:lnTo>
                    <a:lnTo>
                      <a:pt x="192" y="190"/>
                    </a:lnTo>
                    <a:lnTo>
                      <a:pt x="191" y="187"/>
                    </a:lnTo>
                    <a:lnTo>
                      <a:pt x="190" y="184"/>
                    </a:lnTo>
                    <a:lnTo>
                      <a:pt x="189" y="182"/>
                    </a:lnTo>
                    <a:lnTo>
                      <a:pt x="188" y="180"/>
                    </a:lnTo>
                    <a:lnTo>
                      <a:pt x="184" y="175"/>
                    </a:lnTo>
                    <a:lnTo>
                      <a:pt x="183" y="172"/>
                    </a:lnTo>
                    <a:lnTo>
                      <a:pt x="181" y="171"/>
                    </a:lnTo>
                    <a:lnTo>
                      <a:pt x="178" y="168"/>
                    </a:lnTo>
                    <a:lnTo>
                      <a:pt x="176" y="166"/>
                    </a:lnTo>
                    <a:lnTo>
                      <a:pt x="173" y="164"/>
                    </a:lnTo>
                    <a:lnTo>
                      <a:pt x="169" y="160"/>
                    </a:lnTo>
                    <a:lnTo>
                      <a:pt x="166" y="158"/>
                    </a:lnTo>
                    <a:lnTo>
                      <a:pt x="161" y="154"/>
                    </a:lnTo>
                    <a:lnTo>
                      <a:pt x="157" y="152"/>
                    </a:lnTo>
                    <a:lnTo>
                      <a:pt x="154" y="150"/>
                    </a:lnTo>
                    <a:lnTo>
                      <a:pt x="151" y="149"/>
                    </a:lnTo>
                    <a:lnTo>
                      <a:pt x="149" y="148"/>
                    </a:lnTo>
                    <a:lnTo>
                      <a:pt x="146" y="145"/>
                    </a:lnTo>
                    <a:lnTo>
                      <a:pt x="143" y="144"/>
                    </a:lnTo>
                    <a:lnTo>
                      <a:pt x="140" y="142"/>
                    </a:lnTo>
                    <a:lnTo>
                      <a:pt x="137" y="141"/>
                    </a:lnTo>
                    <a:lnTo>
                      <a:pt x="135" y="139"/>
                    </a:lnTo>
                    <a:lnTo>
                      <a:pt x="131" y="137"/>
                    </a:lnTo>
                    <a:lnTo>
                      <a:pt x="128" y="135"/>
                    </a:lnTo>
                    <a:lnTo>
                      <a:pt x="126" y="134"/>
                    </a:lnTo>
                    <a:lnTo>
                      <a:pt x="122" y="133"/>
                    </a:lnTo>
                    <a:lnTo>
                      <a:pt x="119" y="130"/>
                    </a:lnTo>
                    <a:lnTo>
                      <a:pt x="116" y="128"/>
                    </a:lnTo>
                    <a:lnTo>
                      <a:pt x="113" y="126"/>
                    </a:lnTo>
                    <a:lnTo>
                      <a:pt x="111" y="125"/>
                    </a:lnTo>
                    <a:lnTo>
                      <a:pt x="106" y="123"/>
                    </a:lnTo>
                    <a:lnTo>
                      <a:pt x="104" y="121"/>
                    </a:lnTo>
                    <a:lnTo>
                      <a:pt x="99" y="119"/>
                    </a:lnTo>
                    <a:lnTo>
                      <a:pt x="97" y="118"/>
                    </a:lnTo>
                    <a:lnTo>
                      <a:pt x="93" y="115"/>
                    </a:lnTo>
                    <a:lnTo>
                      <a:pt x="91" y="114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1" y="107"/>
                    </a:lnTo>
                    <a:lnTo>
                      <a:pt x="77" y="106"/>
                    </a:lnTo>
                    <a:lnTo>
                      <a:pt x="74" y="104"/>
                    </a:lnTo>
                    <a:lnTo>
                      <a:pt x="71" y="103"/>
                    </a:lnTo>
                    <a:lnTo>
                      <a:pt x="68" y="100"/>
                    </a:lnTo>
                    <a:lnTo>
                      <a:pt x="66" y="99"/>
                    </a:lnTo>
                    <a:lnTo>
                      <a:pt x="62" y="97"/>
                    </a:lnTo>
                    <a:lnTo>
                      <a:pt x="60" y="95"/>
                    </a:lnTo>
                    <a:lnTo>
                      <a:pt x="58" y="92"/>
                    </a:lnTo>
                    <a:lnTo>
                      <a:pt x="54" y="91"/>
                    </a:lnTo>
                    <a:lnTo>
                      <a:pt x="52" y="89"/>
                    </a:lnTo>
                    <a:lnTo>
                      <a:pt x="50" y="88"/>
                    </a:lnTo>
                    <a:lnTo>
                      <a:pt x="46" y="85"/>
                    </a:lnTo>
                    <a:lnTo>
                      <a:pt x="44" y="84"/>
                    </a:lnTo>
                    <a:lnTo>
                      <a:pt x="41" y="82"/>
                    </a:lnTo>
                    <a:lnTo>
                      <a:pt x="39" y="81"/>
                    </a:lnTo>
                    <a:lnTo>
                      <a:pt x="35" y="77"/>
                    </a:lnTo>
                    <a:lnTo>
                      <a:pt x="31" y="74"/>
                    </a:lnTo>
                    <a:lnTo>
                      <a:pt x="28" y="70"/>
                    </a:lnTo>
                    <a:lnTo>
                      <a:pt x="25" y="68"/>
                    </a:lnTo>
                    <a:lnTo>
                      <a:pt x="23" y="65"/>
                    </a:lnTo>
                    <a:lnTo>
                      <a:pt x="21" y="61"/>
                    </a:lnTo>
                    <a:lnTo>
                      <a:pt x="18" y="59"/>
                    </a:lnTo>
                    <a:lnTo>
                      <a:pt x="17" y="57"/>
                    </a:lnTo>
                    <a:lnTo>
                      <a:pt x="15" y="53"/>
                    </a:lnTo>
                    <a:lnTo>
                      <a:pt x="15" y="51"/>
                    </a:lnTo>
                    <a:lnTo>
                      <a:pt x="14" y="49"/>
                    </a:lnTo>
                    <a:lnTo>
                      <a:pt x="14" y="46"/>
                    </a:lnTo>
                    <a:lnTo>
                      <a:pt x="14" y="44"/>
                    </a:lnTo>
                    <a:lnTo>
                      <a:pt x="14" y="42"/>
                    </a:lnTo>
                    <a:lnTo>
                      <a:pt x="14" y="39"/>
                    </a:lnTo>
                    <a:lnTo>
                      <a:pt x="14" y="38"/>
                    </a:lnTo>
                    <a:lnTo>
                      <a:pt x="15" y="34"/>
                    </a:lnTo>
                    <a:lnTo>
                      <a:pt x="16" y="30"/>
                    </a:lnTo>
                    <a:lnTo>
                      <a:pt x="18" y="27"/>
                    </a:lnTo>
                    <a:lnTo>
                      <a:pt x="21" y="24"/>
                    </a:lnTo>
                    <a:lnTo>
                      <a:pt x="23" y="22"/>
                    </a:lnTo>
                    <a:lnTo>
                      <a:pt x="25" y="21"/>
                    </a:lnTo>
                    <a:lnTo>
                      <a:pt x="29" y="17"/>
                    </a:lnTo>
                    <a:lnTo>
                      <a:pt x="30" y="17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0" name="그룹 169"/>
            <p:cNvGrpSpPr/>
            <p:nvPr/>
          </p:nvGrpSpPr>
          <p:grpSpPr>
            <a:xfrm rot="21006540">
              <a:off x="5915200" y="2678827"/>
              <a:ext cx="582361" cy="364726"/>
              <a:chOff x="6266086" y="2883421"/>
              <a:chExt cx="615950" cy="385763"/>
            </a:xfrm>
          </p:grpSpPr>
          <p:sp>
            <p:nvSpPr>
              <p:cNvPr id="271" name="Freeform 30"/>
              <p:cNvSpPr>
                <a:spLocks/>
              </p:cNvSpPr>
              <p:nvPr/>
            </p:nvSpPr>
            <p:spPr bwMode="auto">
              <a:xfrm>
                <a:off x="6294661" y="2977083"/>
                <a:ext cx="279400" cy="273050"/>
              </a:xfrm>
              <a:custGeom>
                <a:avLst/>
                <a:gdLst/>
                <a:ahLst/>
                <a:cxnLst>
                  <a:cxn ang="0">
                    <a:pos x="41" y="172"/>
                  </a:cxn>
                  <a:cxn ang="0">
                    <a:pos x="0" y="78"/>
                  </a:cxn>
                  <a:cxn ang="0">
                    <a:pos x="96" y="0"/>
                  </a:cxn>
                  <a:cxn ang="0">
                    <a:pos x="176" y="67"/>
                  </a:cxn>
                  <a:cxn ang="0">
                    <a:pos x="41" y="172"/>
                  </a:cxn>
                  <a:cxn ang="0">
                    <a:pos x="41" y="172"/>
                  </a:cxn>
                </a:cxnLst>
                <a:rect l="0" t="0" r="r" b="b"/>
                <a:pathLst>
                  <a:path w="176" h="172">
                    <a:moveTo>
                      <a:pt x="41" y="172"/>
                    </a:moveTo>
                    <a:lnTo>
                      <a:pt x="0" y="78"/>
                    </a:lnTo>
                    <a:lnTo>
                      <a:pt x="96" y="0"/>
                    </a:lnTo>
                    <a:lnTo>
                      <a:pt x="176" y="67"/>
                    </a:lnTo>
                    <a:lnTo>
                      <a:pt x="41" y="172"/>
                    </a:lnTo>
                    <a:lnTo>
                      <a:pt x="41" y="172"/>
                    </a:lnTo>
                    <a:close/>
                  </a:path>
                </a:pathLst>
              </a:custGeom>
              <a:solidFill>
                <a:srgbClr val="5926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2" name="Freeform 31"/>
              <p:cNvSpPr>
                <a:spLocks/>
              </p:cNvSpPr>
              <p:nvPr/>
            </p:nvSpPr>
            <p:spPr bwMode="auto">
              <a:xfrm>
                <a:off x="6385148" y="3096146"/>
                <a:ext cx="158750" cy="133350"/>
              </a:xfrm>
              <a:custGeom>
                <a:avLst/>
                <a:gdLst/>
                <a:ahLst/>
                <a:cxnLst>
                  <a:cxn ang="0">
                    <a:pos x="8" y="84"/>
                  </a:cxn>
                  <a:cxn ang="0">
                    <a:pos x="0" y="72"/>
                  </a:cxn>
                  <a:cxn ang="0">
                    <a:pos x="91" y="0"/>
                  </a:cxn>
                  <a:cxn ang="0">
                    <a:pos x="100" y="10"/>
                  </a:cxn>
                  <a:cxn ang="0">
                    <a:pos x="8" y="84"/>
                  </a:cxn>
                  <a:cxn ang="0">
                    <a:pos x="8" y="84"/>
                  </a:cxn>
                </a:cxnLst>
                <a:rect l="0" t="0" r="r" b="b"/>
                <a:pathLst>
                  <a:path w="100" h="84">
                    <a:moveTo>
                      <a:pt x="8" y="84"/>
                    </a:moveTo>
                    <a:lnTo>
                      <a:pt x="0" y="72"/>
                    </a:lnTo>
                    <a:lnTo>
                      <a:pt x="91" y="0"/>
                    </a:lnTo>
                    <a:lnTo>
                      <a:pt x="100" y="10"/>
                    </a:lnTo>
                    <a:lnTo>
                      <a:pt x="8" y="84"/>
                    </a:lnTo>
                    <a:lnTo>
                      <a:pt x="8" y="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3" name="Freeform 32"/>
              <p:cNvSpPr>
                <a:spLocks/>
              </p:cNvSpPr>
              <p:nvPr/>
            </p:nvSpPr>
            <p:spPr bwMode="auto">
              <a:xfrm>
                <a:off x="6297836" y="3124721"/>
                <a:ext cx="57150" cy="93663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14" y="0"/>
                  </a:cxn>
                  <a:cxn ang="0">
                    <a:pos x="36" y="52"/>
                  </a:cxn>
                  <a:cxn ang="0">
                    <a:pos x="22" y="59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36" h="59">
                    <a:moveTo>
                      <a:pt x="0" y="7"/>
                    </a:moveTo>
                    <a:lnTo>
                      <a:pt x="14" y="0"/>
                    </a:lnTo>
                    <a:lnTo>
                      <a:pt x="36" y="52"/>
                    </a:lnTo>
                    <a:lnTo>
                      <a:pt x="22" y="59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4" name="Freeform 33"/>
              <p:cNvSpPr>
                <a:spLocks/>
              </p:cNvSpPr>
              <p:nvPr/>
            </p:nvSpPr>
            <p:spPr bwMode="auto">
              <a:xfrm>
                <a:off x="6315298" y="2986608"/>
                <a:ext cx="109538" cy="984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9" y="10"/>
                  </a:cxn>
                  <a:cxn ang="0">
                    <a:pos x="10" y="62"/>
                  </a:cxn>
                  <a:cxn ang="0">
                    <a:pos x="0" y="5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69" h="62">
                    <a:moveTo>
                      <a:pt x="60" y="0"/>
                    </a:moveTo>
                    <a:lnTo>
                      <a:pt x="69" y="10"/>
                    </a:lnTo>
                    <a:lnTo>
                      <a:pt x="10" y="62"/>
                    </a:lnTo>
                    <a:lnTo>
                      <a:pt x="0" y="5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5" name="Freeform 34"/>
              <p:cNvSpPr>
                <a:spLocks/>
              </p:cNvSpPr>
              <p:nvPr/>
            </p:nvSpPr>
            <p:spPr bwMode="auto">
              <a:xfrm>
                <a:off x="6464523" y="2975496"/>
                <a:ext cx="96838" cy="82550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1" y="40"/>
                  </a:cxn>
                  <a:cxn ang="0">
                    <a:pos x="54" y="52"/>
                  </a:cxn>
                  <a:cxn ang="0">
                    <a:pos x="0" y="11"/>
                  </a:cxn>
                  <a:cxn ang="0">
                    <a:pos x="8" y="0"/>
                  </a:cxn>
                  <a:cxn ang="0">
                    <a:pos x="8" y="0"/>
                  </a:cxn>
                </a:cxnLst>
                <a:rect l="0" t="0" r="r" b="b"/>
                <a:pathLst>
                  <a:path w="61" h="52">
                    <a:moveTo>
                      <a:pt x="8" y="0"/>
                    </a:moveTo>
                    <a:lnTo>
                      <a:pt x="61" y="40"/>
                    </a:lnTo>
                    <a:lnTo>
                      <a:pt x="54" y="52"/>
                    </a:lnTo>
                    <a:lnTo>
                      <a:pt x="0" y="11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6" name="Freeform 35"/>
              <p:cNvSpPr>
                <a:spLocks/>
              </p:cNvSpPr>
              <p:nvPr/>
            </p:nvSpPr>
            <p:spPr bwMode="auto">
              <a:xfrm>
                <a:off x="6850286" y="2883421"/>
                <a:ext cx="31750" cy="7620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6" y="0"/>
                  </a:cxn>
                  <a:cxn ang="0">
                    <a:pos x="20" y="3"/>
                  </a:cxn>
                  <a:cxn ang="0">
                    <a:pos x="12" y="48"/>
                  </a:cxn>
                  <a:cxn ang="0">
                    <a:pos x="0" y="45"/>
                  </a:cxn>
                  <a:cxn ang="0">
                    <a:pos x="0" y="45"/>
                  </a:cxn>
                </a:cxnLst>
                <a:rect l="0" t="0" r="r" b="b"/>
                <a:pathLst>
                  <a:path w="20" h="48">
                    <a:moveTo>
                      <a:pt x="0" y="45"/>
                    </a:moveTo>
                    <a:lnTo>
                      <a:pt x="6" y="0"/>
                    </a:lnTo>
                    <a:lnTo>
                      <a:pt x="20" y="3"/>
                    </a:lnTo>
                    <a:lnTo>
                      <a:pt x="12" y="48"/>
                    </a:lnTo>
                    <a:lnTo>
                      <a:pt x="0" y="45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7" name="Freeform 36"/>
              <p:cNvSpPr>
                <a:spLocks/>
              </p:cNvSpPr>
              <p:nvPr/>
            </p:nvSpPr>
            <p:spPr bwMode="auto">
              <a:xfrm>
                <a:off x="6593111" y="3048521"/>
                <a:ext cx="84138" cy="38100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53" y="15"/>
                  </a:cxn>
                  <a:cxn ang="0">
                    <a:pos x="4" y="24"/>
                  </a:cxn>
                  <a:cxn ang="0">
                    <a:pos x="0" y="8"/>
                  </a:cxn>
                  <a:cxn ang="0">
                    <a:pos x="51" y="0"/>
                  </a:cxn>
                  <a:cxn ang="0">
                    <a:pos x="51" y="0"/>
                  </a:cxn>
                </a:cxnLst>
                <a:rect l="0" t="0" r="r" b="b"/>
                <a:pathLst>
                  <a:path w="53" h="24">
                    <a:moveTo>
                      <a:pt x="51" y="0"/>
                    </a:moveTo>
                    <a:lnTo>
                      <a:pt x="53" y="15"/>
                    </a:lnTo>
                    <a:lnTo>
                      <a:pt x="4" y="24"/>
                    </a:lnTo>
                    <a:lnTo>
                      <a:pt x="0" y="8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8" name="Freeform 37"/>
              <p:cNvSpPr>
                <a:spLocks/>
              </p:cNvSpPr>
              <p:nvPr/>
            </p:nvSpPr>
            <p:spPr bwMode="auto">
              <a:xfrm>
                <a:off x="6735986" y="3007246"/>
                <a:ext cx="92075" cy="49213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58" y="15"/>
                  </a:cxn>
                  <a:cxn ang="0">
                    <a:pos x="5" y="31"/>
                  </a:cxn>
                  <a:cxn ang="0">
                    <a:pos x="0" y="17"/>
                  </a:cxn>
                  <a:cxn ang="0">
                    <a:pos x="53" y="0"/>
                  </a:cxn>
                  <a:cxn ang="0">
                    <a:pos x="53" y="0"/>
                  </a:cxn>
                </a:cxnLst>
                <a:rect l="0" t="0" r="r" b="b"/>
                <a:pathLst>
                  <a:path w="58" h="31">
                    <a:moveTo>
                      <a:pt x="53" y="0"/>
                    </a:moveTo>
                    <a:lnTo>
                      <a:pt x="58" y="15"/>
                    </a:lnTo>
                    <a:lnTo>
                      <a:pt x="5" y="31"/>
                    </a:lnTo>
                    <a:lnTo>
                      <a:pt x="0" y="17"/>
                    </a:lnTo>
                    <a:lnTo>
                      <a:pt x="53" y="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9" name="Freeform 38"/>
              <p:cNvSpPr>
                <a:spLocks/>
              </p:cNvSpPr>
              <p:nvPr/>
            </p:nvSpPr>
            <p:spPr bwMode="auto">
              <a:xfrm>
                <a:off x="6285136" y="3077096"/>
                <a:ext cx="34925" cy="36513"/>
              </a:xfrm>
              <a:custGeom>
                <a:avLst/>
                <a:gdLst/>
                <a:ahLst/>
                <a:cxnLst>
                  <a:cxn ang="0">
                    <a:pos x="10" y="23"/>
                  </a:cxn>
                  <a:cxn ang="0">
                    <a:pos x="15" y="21"/>
                  </a:cxn>
                  <a:cxn ang="0">
                    <a:pos x="18" y="19"/>
                  </a:cxn>
                  <a:cxn ang="0">
                    <a:pos x="20" y="15"/>
                  </a:cxn>
                  <a:cxn ang="0">
                    <a:pos x="22" y="11"/>
                  </a:cxn>
                  <a:cxn ang="0">
                    <a:pos x="22" y="8"/>
                  </a:cxn>
                  <a:cxn ang="0">
                    <a:pos x="20" y="6"/>
                  </a:cxn>
                  <a:cxn ang="0">
                    <a:pos x="19" y="5"/>
                  </a:cxn>
                  <a:cxn ang="0">
                    <a:pos x="18" y="4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1" y="5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19"/>
                  </a:cxn>
                  <a:cxn ang="0">
                    <a:pos x="3" y="20"/>
                  </a:cxn>
                  <a:cxn ang="0">
                    <a:pos x="6" y="21"/>
                  </a:cxn>
                  <a:cxn ang="0">
                    <a:pos x="8" y="22"/>
                  </a:cxn>
                  <a:cxn ang="0">
                    <a:pos x="10" y="23"/>
                  </a:cxn>
                  <a:cxn ang="0">
                    <a:pos x="10" y="23"/>
                  </a:cxn>
                </a:cxnLst>
                <a:rect l="0" t="0" r="r" b="b"/>
                <a:pathLst>
                  <a:path w="22" h="23">
                    <a:moveTo>
                      <a:pt x="10" y="23"/>
                    </a:moveTo>
                    <a:lnTo>
                      <a:pt x="15" y="21"/>
                    </a:lnTo>
                    <a:lnTo>
                      <a:pt x="18" y="19"/>
                    </a:lnTo>
                    <a:lnTo>
                      <a:pt x="20" y="15"/>
                    </a:lnTo>
                    <a:lnTo>
                      <a:pt x="22" y="11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19" y="5"/>
                    </a:lnTo>
                    <a:lnTo>
                      <a:pt x="18" y="4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19"/>
                    </a:lnTo>
                    <a:lnTo>
                      <a:pt x="3" y="20"/>
                    </a:lnTo>
                    <a:lnTo>
                      <a:pt x="6" y="21"/>
                    </a:lnTo>
                    <a:lnTo>
                      <a:pt x="8" y="22"/>
                    </a:lnTo>
                    <a:lnTo>
                      <a:pt x="10" y="23"/>
                    </a:ln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E8596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0" name="Freeform 39"/>
              <p:cNvSpPr>
                <a:spLocks/>
              </p:cNvSpPr>
              <p:nvPr/>
            </p:nvSpPr>
            <p:spPr bwMode="auto">
              <a:xfrm>
                <a:off x="6431186" y="2948508"/>
                <a:ext cx="36513" cy="34925"/>
              </a:xfrm>
              <a:custGeom>
                <a:avLst/>
                <a:gdLst/>
                <a:ahLst/>
                <a:cxnLst>
                  <a:cxn ang="0">
                    <a:pos x="11" y="22"/>
                  </a:cxn>
                  <a:cxn ang="0">
                    <a:pos x="15" y="20"/>
                  </a:cxn>
                  <a:cxn ang="0">
                    <a:pos x="19" y="18"/>
                  </a:cxn>
                  <a:cxn ang="0">
                    <a:pos x="22" y="15"/>
                  </a:cxn>
                  <a:cxn ang="0">
                    <a:pos x="23" y="11"/>
                  </a:cxn>
                  <a:cxn ang="0">
                    <a:pos x="22" y="8"/>
                  </a:cxn>
                  <a:cxn ang="0">
                    <a:pos x="22" y="5"/>
                  </a:cxn>
                  <a:cxn ang="0">
                    <a:pos x="21" y="4"/>
                  </a:cxn>
                  <a:cxn ang="0">
                    <a:pos x="19" y="2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2" y="4"/>
                  </a:cxn>
                  <a:cxn ang="0">
                    <a:pos x="1" y="5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1" y="15"/>
                  </a:cxn>
                  <a:cxn ang="0">
                    <a:pos x="3" y="18"/>
                  </a:cxn>
                  <a:cxn ang="0">
                    <a:pos x="7" y="20"/>
                  </a:cxn>
                  <a:cxn ang="0">
                    <a:pos x="11" y="22"/>
                  </a:cxn>
                  <a:cxn ang="0">
                    <a:pos x="11" y="22"/>
                  </a:cxn>
                </a:cxnLst>
                <a:rect l="0" t="0" r="r" b="b"/>
                <a:pathLst>
                  <a:path w="23" h="22">
                    <a:moveTo>
                      <a:pt x="11" y="22"/>
                    </a:moveTo>
                    <a:lnTo>
                      <a:pt x="15" y="20"/>
                    </a:lnTo>
                    <a:lnTo>
                      <a:pt x="19" y="18"/>
                    </a:lnTo>
                    <a:lnTo>
                      <a:pt x="22" y="15"/>
                    </a:lnTo>
                    <a:lnTo>
                      <a:pt x="23" y="11"/>
                    </a:lnTo>
                    <a:lnTo>
                      <a:pt x="22" y="8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19" y="2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3" y="18"/>
                    </a:lnTo>
                    <a:lnTo>
                      <a:pt x="7" y="20"/>
                    </a:lnTo>
                    <a:lnTo>
                      <a:pt x="11" y="22"/>
                    </a:lnTo>
                    <a:lnTo>
                      <a:pt x="11" y="22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1" name="Freeform 40"/>
              <p:cNvSpPr>
                <a:spLocks/>
              </p:cNvSpPr>
              <p:nvPr/>
            </p:nvSpPr>
            <p:spPr bwMode="auto">
              <a:xfrm>
                <a:off x="6558186" y="3064396"/>
                <a:ext cx="36513" cy="3651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7" y="22"/>
                  </a:cxn>
                  <a:cxn ang="0">
                    <a:pos x="20" y="19"/>
                  </a:cxn>
                  <a:cxn ang="0">
                    <a:pos x="22" y="16"/>
                  </a:cxn>
                  <a:cxn ang="0">
                    <a:pos x="23" y="12"/>
                  </a:cxn>
                  <a:cxn ang="0">
                    <a:pos x="22" y="10"/>
                  </a:cxn>
                  <a:cxn ang="0">
                    <a:pos x="22" y="7"/>
                  </a:cxn>
                  <a:cxn ang="0">
                    <a:pos x="21" y="5"/>
                  </a:cxn>
                  <a:cxn ang="0">
                    <a:pos x="20" y="4"/>
                  </a:cxn>
                  <a:cxn ang="0">
                    <a:pos x="17" y="2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5" y="3"/>
                  </a:cxn>
                  <a:cxn ang="0">
                    <a:pos x="4" y="4"/>
                  </a:cxn>
                  <a:cxn ang="0">
                    <a:pos x="3" y="5"/>
                  </a:cxn>
                  <a:cxn ang="0">
                    <a:pos x="2" y="7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4" y="19"/>
                  </a:cxn>
                  <a:cxn ang="0">
                    <a:pos x="5" y="21"/>
                  </a:cxn>
                  <a:cxn ang="0">
                    <a:pos x="7" y="22"/>
                  </a:cxn>
                  <a:cxn ang="0">
                    <a:pos x="10" y="22"/>
                  </a:cxn>
                  <a:cxn ang="0">
                    <a:pos x="12" y="23"/>
                  </a:cxn>
                  <a:cxn ang="0">
                    <a:pos x="12" y="23"/>
                  </a:cxn>
                </a:cxnLst>
                <a:rect l="0" t="0" r="r" b="b"/>
                <a:pathLst>
                  <a:path w="23" h="23">
                    <a:moveTo>
                      <a:pt x="12" y="23"/>
                    </a:moveTo>
                    <a:lnTo>
                      <a:pt x="17" y="22"/>
                    </a:lnTo>
                    <a:lnTo>
                      <a:pt x="20" y="19"/>
                    </a:lnTo>
                    <a:lnTo>
                      <a:pt x="22" y="16"/>
                    </a:lnTo>
                    <a:lnTo>
                      <a:pt x="23" y="12"/>
                    </a:lnTo>
                    <a:lnTo>
                      <a:pt x="22" y="10"/>
                    </a:lnTo>
                    <a:lnTo>
                      <a:pt x="22" y="7"/>
                    </a:lnTo>
                    <a:lnTo>
                      <a:pt x="21" y="5"/>
                    </a:lnTo>
                    <a:lnTo>
                      <a:pt x="20" y="4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7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6"/>
                    </a:lnTo>
                    <a:lnTo>
                      <a:pt x="4" y="19"/>
                    </a:lnTo>
                    <a:lnTo>
                      <a:pt x="5" y="21"/>
                    </a:lnTo>
                    <a:lnTo>
                      <a:pt x="7" y="22"/>
                    </a:lnTo>
                    <a:lnTo>
                      <a:pt x="10" y="22"/>
                    </a:lnTo>
                    <a:lnTo>
                      <a:pt x="12" y="23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36E06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2" name="Freeform 41"/>
              <p:cNvSpPr>
                <a:spLocks/>
              </p:cNvSpPr>
              <p:nvPr/>
            </p:nvSpPr>
            <p:spPr bwMode="auto">
              <a:xfrm>
                <a:off x="6702648" y="3034233"/>
                <a:ext cx="34925" cy="34925"/>
              </a:xfrm>
              <a:custGeom>
                <a:avLst/>
                <a:gdLst/>
                <a:ahLst/>
                <a:cxnLst>
                  <a:cxn ang="0">
                    <a:pos x="11" y="22"/>
                  </a:cxn>
                  <a:cxn ang="0">
                    <a:pos x="15" y="21"/>
                  </a:cxn>
                  <a:cxn ang="0">
                    <a:pos x="19" y="18"/>
                  </a:cxn>
                  <a:cxn ang="0">
                    <a:pos x="21" y="15"/>
                  </a:cxn>
                  <a:cxn ang="0">
                    <a:pos x="22" y="11"/>
                  </a:cxn>
                  <a:cxn ang="0">
                    <a:pos x="22" y="9"/>
                  </a:cxn>
                  <a:cxn ang="0">
                    <a:pos x="21" y="6"/>
                  </a:cxn>
                  <a:cxn ang="0">
                    <a:pos x="20" y="4"/>
                  </a:cxn>
                  <a:cxn ang="0">
                    <a:pos x="19" y="3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3" y="3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3" y="18"/>
                  </a:cxn>
                  <a:cxn ang="0">
                    <a:pos x="4" y="19"/>
                  </a:cxn>
                  <a:cxn ang="0">
                    <a:pos x="6" y="21"/>
                  </a:cxn>
                  <a:cxn ang="0">
                    <a:pos x="8" y="22"/>
                  </a:cxn>
                  <a:cxn ang="0">
                    <a:pos x="11" y="22"/>
                  </a:cxn>
                  <a:cxn ang="0">
                    <a:pos x="11" y="22"/>
                  </a:cxn>
                </a:cxnLst>
                <a:rect l="0" t="0" r="r" b="b"/>
                <a:pathLst>
                  <a:path w="22" h="22">
                    <a:moveTo>
                      <a:pt x="11" y="22"/>
                    </a:moveTo>
                    <a:lnTo>
                      <a:pt x="15" y="21"/>
                    </a:lnTo>
                    <a:lnTo>
                      <a:pt x="19" y="18"/>
                    </a:lnTo>
                    <a:lnTo>
                      <a:pt x="21" y="15"/>
                    </a:lnTo>
                    <a:lnTo>
                      <a:pt x="22" y="11"/>
                    </a:lnTo>
                    <a:lnTo>
                      <a:pt x="22" y="9"/>
                    </a:lnTo>
                    <a:lnTo>
                      <a:pt x="21" y="6"/>
                    </a:lnTo>
                    <a:lnTo>
                      <a:pt x="20" y="4"/>
                    </a:lnTo>
                    <a:lnTo>
                      <a:pt x="19" y="3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3" y="18"/>
                    </a:lnTo>
                    <a:lnTo>
                      <a:pt x="4" y="19"/>
                    </a:lnTo>
                    <a:lnTo>
                      <a:pt x="6" y="21"/>
                    </a:lnTo>
                    <a:lnTo>
                      <a:pt x="8" y="22"/>
                    </a:lnTo>
                    <a:lnTo>
                      <a:pt x="11" y="22"/>
                    </a:lnTo>
                    <a:lnTo>
                      <a:pt x="11" y="22"/>
                    </a:lnTo>
                    <a:close/>
                  </a:path>
                </a:pathLst>
              </a:custGeom>
              <a:solidFill>
                <a:srgbClr val="FF190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3" name="Freeform 42"/>
              <p:cNvSpPr>
                <a:spLocks/>
              </p:cNvSpPr>
              <p:nvPr/>
            </p:nvSpPr>
            <p:spPr bwMode="auto">
              <a:xfrm>
                <a:off x="6839173" y="2967558"/>
                <a:ext cx="34925" cy="36513"/>
              </a:xfrm>
              <a:custGeom>
                <a:avLst/>
                <a:gdLst/>
                <a:ahLst/>
                <a:cxnLst>
                  <a:cxn ang="0">
                    <a:pos x="10" y="23"/>
                  </a:cxn>
                  <a:cxn ang="0">
                    <a:pos x="15" y="22"/>
                  </a:cxn>
                  <a:cxn ang="0">
                    <a:pos x="18" y="20"/>
                  </a:cxn>
                  <a:cxn ang="0">
                    <a:pos x="20" y="16"/>
                  </a:cxn>
                  <a:cxn ang="0">
                    <a:pos x="22" y="13"/>
                  </a:cxn>
                  <a:cxn ang="0">
                    <a:pos x="22" y="10"/>
                  </a:cxn>
                  <a:cxn ang="0">
                    <a:pos x="20" y="7"/>
                  </a:cxn>
                  <a:cxn ang="0">
                    <a:pos x="19" y="5"/>
                  </a:cxn>
                  <a:cxn ang="0">
                    <a:pos x="18" y="4"/>
                  </a:cxn>
                  <a:cxn ang="0">
                    <a:pos x="15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5" y="2"/>
                  </a:cxn>
                  <a:cxn ang="0">
                    <a:pos x="3" y="3"/>
                  </a:cxn>
                  <a:cxn ang="0">
                    <a:pos x="2" y="4"/>
                  </a:cxn>
                  <a:cxn ang="0">
                    <a:pos x="1" y="5"/>
                  </a:cxn>
                  <a:cxn ang="0">
                    <a:pos x="0" y="7"/>
                  </a:cxn>
                  <a:cxn ang="0">
                    <a:pos x="0" y="10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3" y="21"/>
                  </a:cxn>
                  <a:cxn ang="0">
                    <a:pos x="5" y="22"/>
                  </a:cxn>
                  <a:cxn ang="0">
                    <a:pos x="8" y="23"/>
                  </a:cxn>
                  <a:cxn ang="0">
                    <a:pos x="10" y="23"/>
                  </a:cxn>
                  <a:cxn ang="0">
                    <a:pos x="10" y="23"/>
                  </a:cxn>
                </a:cxnLst>
                <a:rect l="0" t="0" r="r" b="b"/>
                <a:pathLst>
                  <a:path w="22" h="23">
                    <a:moveTo>
                      <a:pt x="10" y="23"/>
                    </a:moveTo>
                    <a:lnTo>
                      <a:pt x="15" y="22"/>
                    </a:lnTo>
                    <a:lnTo>
                      <a:pt x="18" y="20"/>
                    </a:lnTo>
                    <a:lnTo>
                      <a:pt x="20" y="16"/>
                    </a:lnTo>
                    <a:lnTo>
                      <a:pt x="22" y="13"/>
                    </a:lnTo>
                    <a:lnTo>
                      <a:pt x="22" y="10"/>
                    </a:lnTo>
                    <a:lnTo>
                      <a:pt x="20" y="7"/>
                    </a:lnTo>
                    <a:lnTo>
                      <a:pt x="19" y="5"/>
                    </a:lnTo>
                    <a:lnTo>
                      <a:pt x="18" y="4"/>
                    </a:lnTo>
                    <a:lnTo>
                      <a:pt x="15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3" y="21"/>
                    </a:lnTo>
                    <a:lnTo>
                      <a:pt x="5" y="22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ED470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4" name="Freeform 43"/>
              <p:cNvSpPr>
                <a:spLocks/>
              </p:cNvSpPr>
              <p:nvPr/>
            </p:nvSpPr>
            <p:spPr bwMode="auto">
              <a:xfrm>
                <a:off x="6356573" y="3224733"/>
                <a:ext cx="38100" cy="38100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7" y="23"/>
                  </a:cxn>
                  <a:cxn ang="0">
                    <a:pos x="20" y="19"/>
                  </a:cxn>
                  <a:cxn ang="0">
                    <a:pos x="23" y="16"/>
                  </a:cxn>
                  <a:cxn ang="0">
                    <a:pos x="24" y="12"/>
                  </a:cxn>
                  <a:cxn ang="0">
                    <a:pos x="24" y="9"/>
                  </a:cxn>
                  <a:cxn ang="0">
                    <a:pos x="23" y="6"/>
                  </a:cxn>
                  <a:cxn ang="0">
                    <a:pos x="22" y="4"/>
                  </a:cxn>
                  <a:cxn ang="0">
                    <a:pos x="20" y="3"/>
                  </a:cxn>
                  <a:cxn ang="0">
                    <a:pos x="17" y="1"/>
                  </a:cxn>
                  <a:cxn ang="0">
                    <a:pos x="12" y="0"/>
                  </a:cxn>
                  <a:cxn ang="0">
                    <a:pos x="10" y="0"/>
                  </a:cxn>
                  <a:cxn ang="0">
                    <a:pos x="8" y="1"/>
                  </a:cxn>
                  <a:cxn ang="0">
                    <a:pos x="4" y="2"/>
                  </a:cxn>
                  <a:cxn ang="0">
                    <a:pos x="3" y="3"/>
                  </a:cxn>
                  <a:cxn ang="0">
                    <a:pos x="2" y="4"/>
                  </a:cxn>
                  <a:cxn ang="0">
                    <a:pos x="1" y="6"/>
                  </a:cxn>
                  <a:cxn ang="0">
                    <a:pos x="0" y="9"/>
                  </a:cxn>
                  <a:cxn ang="0">
                    <a:pos x="0" y="12"/>
                  </a:cxn>
                  <a:cxn ang="0">
                    <a:pos x="1" y="16"/>
                  </a:cxn>
                  <a:cxn ang="0">
                    <a:pos x="3" y="19"/>
                  </a:cxn>
                  <a:cxn ang="0">
                    <a:pos x="4" y="21"/>
                  </a:cxn>
                  <a:cxn ang="0">
                    <a:pos x="8" y="23"/>
                  </a:cxn>
                  <a:cxn ang="0">
                    <a:pos x="10" y="23"/>
                  </a:cxn>
                  <a:cxn ang="0">
                    <a:pos x="12" y="24"/>
                  </a:cxn>
                  <a:cxn ang="0">
                    <a:pos x="12" y="24"/>
                  </a:cxn>
                </a:cxnLst>
                <a:rect l="0" t="0" r="r" b="b"/>
                <a:pathLst>
                  <a:path w="24" h="24">
                    <a:moveTo>
                      <a:pt x="12" y="24"/>
                    </a:moveTo>
                    <a:lnTo>
                      <a:pt x="17" y="23"/>
                    </a:lnTo>
                    <a:lnTo>
                      <a:pt x="20" y="19"/>
                    </a:lnTo>
                    <a:lnTo>
                      <a:pt x="23" y="16"/>
                    </a:lnTo>
                    <a:lnTo>
                      <a:pt x="24" y="12"/>
                    </a:lnTo>
                    <a:lnTo>
                      <a:pt x="24" y="9"/>
                    </a:lnTo>
                    <a:lnTo>
                      <a:pt x="23" y="6"/>
                    </a:lnTo>
                    <a:lnTo>
                      <a:pt x="22" y="4"/>
                    </a:lnTo>
                    <a:lnTo>
                      <a:pt x="20" y="3"/>
                    </a:lnTo>
                    <a:lnTo>
                      <a:pt x="17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8" y="1"/>
                    </a:lnTo>
                    <a:lnTo>
                      <a:pt x="4" y="2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0" y="12"/>
                    </a:lnTo>
                    <a:lnTo>
                      <a:pt x="1" y="16"/>
                    </a:lnTo>
                    <a:lnTo>
                      <a:pt x="3" y="19"/>
                    </a:lnTo>
                    <a:lnTo>
                      <a:pt x="4" y="21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2" y="24"/>
                    </a:ln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FC00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5" name="Freeform 44"/>
              <p:cNvSpPr>
                <a:spLocks/>
              </p:cNvSpPr>
              <p:nvPr/>
            </p:nvSpPr>
            <p:spPr bwMode="auto">
              <a:xfrm>
                <a:off x="6412136" y="2938983"/>
                <a:ext cx="53975" cy="53975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9" y="10"/>
                  </a:cxn>
                  <a:cxn ang="0">
                    <a:pos x="22" y="11"/>
                  </a:cxn>
                  <a:cxn ang="0">
                    <a:pos x="23" y="14"/>
                  </a:cxn>
                  <a:cxn ang="0">
                    <a:pos x="25" y="17"/>
                  </a:cxn>
                  <a:cxn ang="0">
                    <a:pos x="25" y="18"/>
                  </a:cxn>
                  <a:cxn ang="0">
                    <a:pos x="23" y="22"/>
                  </a:cxn>
                  <a:cxn ang="0">
                    <a:pos x="22" y="23"/>
                  </a:cxn>
                  <a:cxn ang="0">
                    <a:pos x="21" y="24"/>
                  </a:cxn>
                  <a:cxn ang="0">
                    <a:pos x="21" y="26"/>
                  </a:cxn>
                  <a:cxn ang="0">
                    <a:pos x="22" y="29"/>
                  </a:cxn>
                  <a:cxn ang="0">
                    <a:pos x="23" y="31"/>
                  </a:cxn>
                  <a:cxn ang="0">
                    <a:pos x="25" y="33"/>
                  </a:cxn>
                  <a:cxn ang="0">
                    <a:pos x="27" y="31"/>
                  </a:cxn>
                  <a:cxn ang="0">
                    <a:pos x="29" y="30"/>
                  </a:cxn>
                  <a:cxn ang="0">
                    <a:pos x="30" y="28"/>
                  </a:cxn>
                  <a:cxn ang="0">
                    <a:pos x="31" y="25"/>
                  </a:cxn>
                  <a:cxn ang="0">
                    <a:pos x="33" y="23"/>
                  </a:cxn>
                  <a:cxn ang="0">
                    <a:pos x="34" y="21"/>
                  </a:cxn>
                  <a:cxn ang="0">
                    <a:pos x="34" y="18"/>
                  </a:cxn>
                  <a:cxn ang="0">
                    <a:pos x="34" y="16"/>
                  </a:cxn>
                  <a:cxn ang="0">
                    <a:pos x="33" y="13"/>
                  </a:cxn>
                  <a:cxn ang="0">
                    <a:pos x="31" y="9"/>
                  </a:cxn>
                  <a:cxn ang="0">
                    <a:pos x="29" y="6"/>
                  </a:cxn>
                  <a:cxn ang="0">
                    <a:pos x="28" y="3"/>
                  </a:cxn>
                  <a:cxn ang="0">
                    <a:pos x="25" y="2"/>
                  </a:cxn>
                  <a:cxn ang="0">
                    <a:pos x="22" y="1"/>
                  </a:cxn>
                  <a:cxn ang="0">
                    <a:pos x="19" y="0"/>
                  </a:cxn>
                  <a:cxn ang="0">
                    <a:pos x="16" y="1"/>
                  </a:cxn>
                  <a:cxn ang="0">
                    <a:pos x="12" y="1"/>
                  </a:cxn>
                  <a:cxn ang="0">
                    <a:pos x="8" y="2"/>
                  </a:cxn>
                  <a:cxn ang="0">
                    <a:pos x="6" y="3"/>
                  </a:cxn>
                  <a:cxn ang="0">
                    <a:pos x="4" y="7"/>
                  </a:cxn>
                  <a:cxn ang="0">
                    <a:pos x="2" y="9"/>
                  </a:cxn>
                  <a:cxn ang="0">
                    <a:pos x="0" y="13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3" y="25"/>
                  </a:cxn>
                  <a:cxn ang="0">
                    <a:pos x="4" y="28"/>
                  </a:cxn>
                  <a:cxn ang="0">
                    <a:pos x="6" y="31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5" y="34"/>
                  </a:cxn>
                  <a:cxn ang="0">
                    <a:pos x="19" y="34"/>
                  </a:cxn>
                  <a:cxn ang="0">
                    <a:pos x="21" y="34"/>
                  </a:cxn>
                  <a:cxn ang="0">
                    <a:pos x="23" y="33"/>
                  </a:cxn>
                  <a:cxn ang="0">
                    <a:pos x="23" y="31"/>
                  </a:cxn>
                  <a:cxn ang="0">
                    <a:pos x="22" y="29"/>
                  </a:cxn>
                  <a:cxn ang="0">
                    <a:pos x="21" y="26"/>
                  </a:cxn>
                  <a:cxn ang="0">
                    <a:pos x="21" y="24"/>
                  </a:cxn>
                  <a:cxn ang="0">
                    <a:pos x="19" y="25"/>
                  </a:cxn>
                  <a:cxn ang="0">
                    <a:pos x="18" y="25"/>
                  </a:cxn>
                  <a:cxn ang="0">
                    <a:pos x="14" y="25"/>
                  </a:cxn>
                  <a:cxn ang="0">
                    <a:pos x="12" y="23"/>
                  </a:cxn>
                  <a:cxn ang="0">
                    <a:pos x="11" y="21"/>
                  </a:cxn>
                  <a:cxn ang="0">
                    <a:pos x="10" y="18"/>
                  </a:cxn>
                  <a:cxn ang="0">
                    <a:pos x="10" y="15"/>
                  </a:cxn>
                  <a:cxn ang="0">
                    <a:pos x="12" y="13"/>
                  </a:cxn>
                  <a:cxn ang="0">
                    <a:pos x="13" y="11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34" h="34">
                    <a:moveTo>
                      <a:pt x="16" y="10"/>
                    </a:moveTo>
                    <a:lnTo>
                      <a:pt x="19" y="10"/>
                    </a:lnTo>
                    <a:lnTo>
                      <a:pt x="22" y="11"/>
                    </a:lnTo>
                    <a:lnTo>
                      <a:pt x="23" y="14"/>
                    </a:lnTo>
                    <a:lnTo>
                      <a:pt x="25" y="17"/>
                    </a:lnTo>
                    <a:lnTo>
                      <a:pt x="25" y="18"/>
                    </a:lnTo>
                    <a:lnTo>
                      <a:pt x="23" y="22"/>
                    </a:lnTo>
                    <a:lnTo>
                      <a:pt x="22" y="23"/>
                    </a:lnTo>
                    <a:lnTo>
                      <a:pt x="21" y="24"/>
                    </a:lnTo>
                    <a:lnTo>
                      <a:pt x="21" y="26"/>
                    </a:lnTo>
                    <a:lnTo>
                      <a:pt x="22" y="29"/>
                    </a:lnTo>
                    <a:lnTo>
                      <a:pt x="23" y="31"/>
                    </a:lnTo>
                    <a:lnTo>
                      <a:pt x="25" y="33"/>
                    </a:lnTo>
                    <a:lnTo>
                      <a:pt x="27" y="31"/>
                    </a:lnTo>
                    <a:lnTo>
                      <a:pt x="29" y="30"/>
                    </a:lnTo>
                    <a:lnTo>
                      <a:pt x="30" y="28"/>
                    </a:lnTo>
                    <a:lnTo>
                      <a:pt x="31" y="25"/>
                    </a:lnTo>
                    <a:lnTo>
                      <a:pt x="33" y="23"/>
                    </a:lnTo>
                    <a:lnTo>
                      <a:pt x="34" y="21"/>
                    </a:lnTo>
                    <a:lnTo>
                      <a:pt x="34" y="18"/>
                    </a:lnTo>
                    <a:lnTo>
                      <a:pt x="34" y="16"/>
                    </a:lnTo>
                    <a:lnTo>
                      <a:pt x="33" y="13"/>
                    </a:lnTo>
                    <a:lnTo>
                      <a:pt x="31" y="9"/>
                    </a:lnTo>
                    <a:lnTo>
                      <a:pt x="29" y="6"/>
                    </a:lnTo>
                    <a:lnTo>
                      <a:pt x="28" y="3"/>
                    </a:lnTo>
                    <a:lnTo>
                      <a:pt x="25" y="2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16" y="1"/>
                    </a:lnTo>
                    <a:lnTo>
                      <a:pt x="12" y="1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0" y="13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3" y="25"/>
                    </a:lnTo>
                    <a:lnTo>
                      <a:pt x="4" y="28"/>
                    </a:lnTo>
                    <a:lnTo>
                      <a:pt x="6" y="31"/>
                    </a:lnTo>
                    <a:lnTo>
                      <a:pt x="8" y="32"/>
                    </a:lnTo>
                    <a:lnTo>
                      <a:pt x="12" y="34"/>
                    </a:lnTo>
                    <a:lnTo>
                      <a:pt x="15" y="34"/>
                    </a:lnTo>
                    <a:lnTo>
                      <a:pt x="19" y="34"/>
                    </a:lnTo>
                    <a:lnTo>
                      <a:pt x="21" y="34"/>
                    </a:lnTo>
                    <a:lnTo>
                      <a:pt x="23" y="33"/>
                    </a:lnTo>
                    <a:lnTo>
                      <a:pt x="23" y="31"/>
                    </a:lnTo>
                    <a:lnTo>
                      <a:pt x="22" y="29"/>
                    </a:lnTo>
                    <a:lnTo>
                      <a:pt x="21" y="26"/>
                    </a:lnTo>
                    <a:lnTo>
                      <a:pt x="21" y="24"/>
                    </a:lnTo>
                    <a:lnTo>
                      <a:pt x="19" y="25"/>
                    </a:lnTo>
                    <a:lnTo>
                      <a:pt x="18" y="25"/>
                    </a:lnTo>
                    <a:lnTo>
                      <a:pt x="14" y="25"/>
                    </a:lnTo>
                    <a:lnTo>
                      <a:pt x="12" y="23"/>
                    </a:lnTo>
                    <a:lnTo>
                      <a:pt x="11" y="21"/>
                    </a:lnTo>
                    <a:lnTo>
                      <a:pt x="10" y="18"/>
                    </a:lnTo>
                    <a:lnTo>
                      <a:pt x="10" y="15"/>
                    </a:lnTo>
                    <a:lnTo>
                      <a:pt x="12" y="13"/>
                    </a:lnTo>
                    <a:lnTo>
                      <a:pt x="13" y="11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6" name="Freeform 45"/>
              <p:cNvSpPr>
                <a:spLocks/>
              </p:cNvSpPr>
              <p:nvPr/>
            </p:nvSpPr>
            <p:spPr bwMode="auto">
              <a:xfrm>
                <a:off x="6440711" y="2977083"/>
                <a:ext cx="11113" cy="14288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7" y="9"/>
                  </a:cxn>
                  <a:cxn ang="0">
                    <a:pos x="7" y="4"/>
                  </a:cxn>
                  <a:cxn ang="0">
                    <a:pos x="3" y="0"/>
                  </a:cxn>
                  <a:cxn ang="0">
                    <a:pos x="0" y="1"/>
                  </a:cxn>
                  <a:cxn ang="0">
                    <a:pos x="1" y="7"/>
                  </a:cxn>
                  <a:cxn ang="0">
                    <a:pos x="5" y="9"/>
                  </a:cxn>
                  <a:cxn ang="0">
                    <a:pos x="5" y="9"/>
                  </a:cxn>
                </a:cxnLst>
                <a:rect l="0" t="0" r="r" b="b"/>
                <a:pathLst>
                  <a:path w="7" h="9">
                    <a:moveTo>
                      <a:pt x="5" y="9"/>
                    </a:moveTo>
                    <a:lnTo>
                      <a:pt x="7" y="9"/>
                    </a:lnTo>
                    <a:lnTo>
                      <a:pt x="7" y="4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1" y="7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7" name="Freeform 46"/>
              <p:cNvSpPr>
                <a:spLocks/>
              </p:cNvSpPr>
              <p:nvPr/>
            </p:nvSpPr>
            <p:spPr bwMode="auto">
              <a:xfrm>
                <a:off x="6266086" y="3070746"/>
                <a:ext cx="55563" cy="53975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20" y="10"/>
                  </a:cxn>
                  <a:cxn ang="0">
                    <a:pos x="22" y="11"/>
                  </a:cxn>
                  <a:cxn ang="0">
                    <a:pos x="23" y="14"/>
                  </a:cxn>
                  <a:cxn ang="0">
                    <a:pos x="24" y="16"/>
                  </a:cxn>
                  <a:cxn ang="0">
                    <a:pos x="24" y="18"/>
                  </a:cxn>
                  <a:cxn ang="0">
                    <a:pos x="23" y="21"/>
                  </a:cxn>
                  <a:cxn ang="0">
                    <a:pos x="22" y="23"/>
                  </a:cxn>
                  <a:cxn ang="0">
                    <a:pos x="20" y="24"/>
                  </a:cxn>
                  <a:cxn ang="0">
                    <a:pos x="21" y="26"/>
                  </a:cxn>
                  <a:cxn ang="0">
                    <a:pos x="23" y="29"/>
                  </a:cxn>
                  <a:cxn ang="0">
                    <a:pos x="24" y="30"/>
                  </a:cxn>
                  <a:cxn ang="0">
                    <a:pos x="26" y="32"/>
                  </a:cxn>
                  <a:cxn ang="0">
                    <a:pos x="29" y="30"/>
                  </a:cxn>
                  <a:cxn ang="0">
                    <a:pos x="32" y="25"/>
                  </a:cxn>
                  <a:cxn ang="0">
                    <a:pos x="32" y="23"/>
                  </a:cxn>
                  <a:cxn ang="0">
                    <a:pos x="34" y="21"/>
                  </a:cxn>
                  <a:cxn ang="0">
                    <a:pos x="34" y="18"/>
                  </a:cxn>
                  <a:cxn ang="0">
                    <a:pos x="35" y="15"/>
                  </a:cxn>
                  <a:cxn ang="0">
                    <a:pos x="34" y="11"/>
                  </a:cxn>
                  <a:cxn ang="0">
                    <a:pos x="32" y="9"/>
                  </a:cxn>
                  <a:cxn ang="0">
                    <a:pos x="30" y="6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2" y="1"/>
                  </a:cxn>
                  <a:cxn ang="0">
                    <a:pos x="19" y="0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9" y="3"/>
                  </a:cxn>
                  <a:cxn ang="0">
                    <a:pos x="6" y="4"/>
                  </a:cxn>
                  <a:cxn ang="0">
                    <a:pos x="4" y="7"/>
                  </a:cxn>
                  <a:cxn ang="0">
                    <a:pos x="3" y="9"/>
                  </a:cxn>
                  <a:cxn ang="0">
                    <a:pos x="0" y="12"/>
                  </a:cxn>
                  <a:cxn ang="0">
                    <a:pos x="0" y="15"/>
                  </a:cxn>
                  <a:cxn ang="0">
                    <a:pos x="0" y="19"/>
                  </a:cxn>
                  <a:cxn ang="0">
                    <a:pos x="0" y="23"/>
                  </a:cxn>
                  <a:cxn ang="0">
                    <a:pos x="3" y="25"/>
                  </a:cxn>
                  <a:cxn ang="0">
                    <a:pos x="4" y="27"/>
                  </a:cxn>
                  <a:cxn ang="0">
                    <a:pos x="7" y="31"/>
                  </a:cxn>
                  <a:cxn ang="0">
                    <a:pos x="9" y="32"/>
                  </a:cxn>
                  <a:cxn ang="0">
                    <a:pos x="12" y="33"/>
                  </a:cxn>
                  <a:cxn ang="0">
                    <a:pos x="15" y="34"/>
                  </a:cxn>
                  <a:cxn ang="0">
                    <a:pos x="19" y="34"/>
                  </a:cxn>
                  <a:cxn ang="0">
                    <a:pos x="22" y="34"/>
                  </a:cxn>
                  <a:cxn ang="0">
                    <a:pos x="23" y="33"/>
                  </a:cxn>
                  <a:cxn ang="0">
                    <a:pos x="22" y="31"/>
                  </a:cxn>
                  <a:cxn ang="0">
                    <a:pos x="22" y="29"/>
                  </a:cxn>
                  <a:cxn ang="0">
                    <a:pos x="21" y="26"/>
                  </a:cxn>
                  <a:cxn ang="0">
                    <a:pos x="20" y="24"/>
                  </a:cxn>
                  <a:cxn ang="0">
                    <a:pos x="19" y="24"/>
                  </a:cxn>
                  <a:cxn ang="0">
                    <a:pos x="19" y="25"/>
                  </a:cxn>
                  <a:cxn ang="0">
                    <a:pos x="14" y="24"/>
                  </a:cxn>
                  <a:cxn ang="0">
                    <a:pos x="13" y="23"/>
                  </a:cxn>
                  <a:cxn ang="0">
                    <a:pos x="11" y="21"/>
                  </a:cxn>
                  <a:cxn ang="0">
                    <a:pos x="11" y="18"/>
                  </a:cxn>
                  <a:cxn ang="0">
                    <a:pos x="9" y="15"/>
                  </a:cxn>
                  <a:cxn ang="0">
                    <a:pos x="12" y="12"/>
                  </a:cxn>
                  <a:cxn ang="0">
                    <a:pos x="13" y="10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35" h="34">
                    <a:moveTo>
                      <a:pt x="16" y="10"/>
                    </a:moveTo>
                    <a:lnTo>
                      <a:pt x="20" y="10"/>
                    </a:lnTo>
                    <a:lnTo>
                      <a:pt x="22" y="11"/>
                    </a:lnTo>
                    <a:lnTo>
                      <a:pt x="23" y="14"/>
                    </a:lnTo>
                    <a:lnTo>
                      <a:pt x="24" y="16"/>
                    </a:lnTo>
                    <a:lnTo>
                      <a:pt x="24" y="18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0" y="24"/>
                    </a:lnTo>
                    <a:lnTo>
                      <a:pt x="21" y="26"/>
                    </a:lnTo>
                    <a:lnTo>
                      <a:pt x="23" y="29"/>
                    </a:lnTo>
                    <a:lnTo>
                      <a:pt x="24" y="30"/>
                    </a:lnTo>
                    <a:lnTo>
                      <a:pt x="26" y="32"/>
                    </a:lnTo>
                    <a:lnTo>
                      <a:pt x="29" y="30"/>
                    </a:lnTo>
                    <a:lnTo>
                      <a:pt x="32" y="25"/>
                    </a:lnTo>
                    <a:lnTo>
                      <a:pt x="32" y="23"/>
                    </a:lnTo>
                    <a:lnTo>
                      <a:pt x="34" y="21"/>
                    </a:lnTo>
                    <a:lnTo>
                      <a:pt x="34" y="18"/>
                    </a:lnTo>
                    <a:lnTo>
                      <a:pt x="35" y="15"/>
                    </a:lnTo>
                    <a:lnTo>
                      <a:pt x="34" y="11"/>
                    </a:lnTo>
                    <a:lnTo>
                      <a:pt x="32" y="9"/>
                    </a:lnTo>
                    <a:lnTo>
                      <a:pt x="30" y="6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9" y="3"/>
                    </a:lnTo>
                    <a:lnTo>
                      <a:pt x="6" y="4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3" y="25"/>
                    </a:lnTo>
                    <a:lnTo>
                      <a:pt x="4" y="27"/>
                    </a:lnTo>
                    <a:lnTo>
                      <a:pt x="7" y="31"/>
                    </a:lnTo>
                    <a:lnTo>
                      <a:pt x="9" y="32"/>
                    </a:lnTo>
                    <a:lnTo>
                      <a:pt x="12" y="33"/>
                    </a:lnTo>
                    <a:lnTo>
                      <a:pt x="15" y="34"/>
                    </a:lnTo>
                    <a:lnTo>
                      <a:pt x="19" y="34"/>
                    </a:lnTo>
                    <a:lnTo>
                      <a:pt x="22" y="34"/>
                    </a:lnTo>
                    <a:lnTo>
                      <a:pt x="23" y="33"/>
                    </a:lnTo>
                    <a:lnTo>
                      <a:pt x="22" y="31"/>
                    </a:lnTo>
                    <a:lnTo>
                      <a:pt x="22" y="29"/>
                    </a:lnTo>
                    <a:lnTo>
                      <a:pt x="21" y="26"/>
                    </a:lnTo>
                    <a:lnTo>
                      <a:pt x="20" y="24"/>
                    </a:lnTo>
                    <a:lnTo>
                      <a:pt x="19" y="24"/>
                    </a:lnTo>
                    <a:lnTo>
                      <a:pt x="19" y="25"/>
                    </a:lnTo>
                    <a:lnTo>
                      <a:pt x="14" y="24"/>
                    </a:lnTo>
                    <a:lnTo>
                      <a:pt x="13" y="23"/>
                    </a:lnTo>
                    <a:lnTo>
                      <a:pt x="11" y="21"/>
                    </a:lnTo>
                    <a:lnTo>
                      <a:pt x="11" y="18"/>
                    </a:lnTo>
                    <a:lnTo>
                      <a:pt x="9" y="15"/>
                    </a:lnTo>
                    <a:lnTo>
                      <a:pt x="12" y="12"/>
                    </a:lnTo>
                    <a:lnTo>
                      <a:pt x="13" y="10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8" name="Freeform 47"/>
              <p:cNvSpPr>
                <a:spLocks/>
              </p:cNvSpPr>
              <p:nvPr/>
            </p:nvSpPr>
            <p:spPr bwMode="auto">
              <a:xfrm>
                <a:off x="6296248" y="3108846"/>
                <a:ext cx="7938" cy="14288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5" y="8"/>
                  </a:cxn>
                  <a:cxn ang="0">
                    <a:pos x="5" y="5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4" y="9"/>
                  </a:cxn>
                  <a:cxn ang="0">
                    <a:pos x="4" y="9"/>
                  </a:cxn>
                </a:cxnLst>
                <a:rect l="0" t="0" r="r" b="b"/>
                <a:pathLst>
                  <a:path w="5" h="9">
                    <a:moveTo>
                      <a:pt x="4" y="9"/>
                    </a:moveTo>
                    <a:lnTo>
                      <a:pt x="5" y="8"/>
                    </a:lnTo>
                    <a:lnTo>
                      <a:pt x="5" y="5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89" name="Freeform 48"/>
              <p:cNvSpPr>
                <a:spLocks/>
              </p:cNvSpPr>
              <p:nvPr/>
            </p:nvSpPr>
            <p:spPr bwMode="auto">
              <a:xfrm>
                <a:off x="6335936" y="3216796"/>
                <a:ext cx="52388" cy="52388"/>
              </a:xfrm>
              <a:custGeom>
                <a:avLst/>
                <a:gdLst/>
                <a:ahLst/>
                <a:cxnLst>
                  <a:cxn ang="0">
                    <a:pos x="17" y="9"/>
                  </a:cxn>
                  <a:cxn ang="0">
                    <a:pos x="20" y="9"/>
                  </a:cxn>
                  <a:cxn ang="0">
                    <a:pos x="22" y="11"/>
                  </a:cxn>
                  <a:cxn ang="0">
                    <a:pos x="23" y="14"/>
                  </a:cxn>
                  <a:cxn ang="0">
                    <a:pos x="25" y="17"/>
                  </a:cxn>
                  <a:cxn ang="0">
                    <a:pos x="24" y="18"/>
                  </a:cxn>
                  <a:cxn ang="0">
                    <a:pos x="23" y="21"/>
                  </a:cxn>
                  <a:cxn ang="0">
                    <a:pos x="22" y="23"/>
                  </a:cxn>
                  <a:cxn ang="0">
                    <a:pos x="21" y="24"/>
                  </a:cxn>
                  <a:cxn ang="0">
                    <a:pos x="22" y="25"/>
                  </a:cxn>
                  <a:cxn ang="0">
                    <a:pos x="23" y="28"/>
                  </a:cxn>
                  <a:cxn ang="0">
                    <a:pos x="24" y="30"/>
                  </a:cxn>
                  <a:cxn ang="0">
                    <a:pos x="25" y="32"/>
                  </a:cxn>
                  <a:cxn ang="0">
                    <a:pos x="29" y="29"/>
                  </a:cxn>
                  <a:cxn ang="0">
                    <a:pos x="32" y="25"/>
                  </a:cxn>
                  <a:cxn ang="0">
                    <a:pos x="32" y="23"/>
                  </a:cxn>
                  <a:cxn ang="0">
                    <a:pos x="33" y="21"/>
                  </a:cxn>
                  <a:cxn ang="0">
                    <a:pos x="33" y="17"/>
                  </a:cxn>
                  <a:cxn ang="0">
                    <a:pos x="33" y="16"/>
                  </a:cxn>
                  <a:cxn ang="0">
                    <a:pos x="32" y="11"/>
                  </a:cxn>
                  <a:cxn ang="0">
                    <a:pos x="32" y="8"/>
                  </a:cxn>
                  <a:cxn ang="0">
                    <a:pos x="30" y="6"/>
                  </a:cxn>
                  <a:cxn ang="0">
                    <a:pos x="28" y="3"/>
                  </a:cxn>
                  <a:cxn ang="0">
                    <a:pos x="25" y="2"/>
                  </a:cxn>
                  <a:cxn ang="0">
                    <a:pos x="22" y="1"/>
                  </a:cxn>
                  <a:cxn ang="0">
                    <a:pos x="18" y="0"/>
                  </a:cxn>
                  <a:cxn ang="0">
                    <a:pos x="16" y="1"/>
                  </a:cxn>
                  <a:cxn ang="0">
                    <a:pos x="13" y="1"/>
                  </a:cxn>
                  <a:cxn ang="0">
                    <a:pos x="9" y="2"/>
                  </a:cxn>
                  <a:cxn ang="0">
                    <a:pos x="6" y="3"/>
                  </a:cxn>
                  <a:cxn ang="0">
                    <a:pos x="3" y="7"/>
                  </a:cxn>
                  <a:cxn ang="0">
                    <a:pos x="2" y="9"/>
                  </a:cxn>
                  <a:cxn ang="0">
                    <a:pos x="1" y="13"/>
                  </a:cxn>
                  <a:cxn ang="0">
                    <a:pos x="0" y="16"/>
                  </a:cxn>
                  <a:cxn ang="0">
                    <a:pos x="1" y="19"/>
                  </a:cxn>
                  <a:cxn ang="0">
                    <a:pos x="1" y="22"/>
                  </a:cxn>
                  <a:cxn ang="0">
                    <a:pos x="2" y="25"/>
                  </a:cxn>
                  <a:cxn ang="0">
                    <a:pos x="3" y="28"/>
                  </a:cxn>
                  <a:cxn ang="0">
                    <a:pos x="7" y="30"/>
                  </a:cxn>
                  <a:cxn ang="0">
                    <a:pos x="9" y="31"/>
                  </a:cxn>
                  <a:cxn ang="0">
                    <a:pos x="13" y="33"/>
                  </a:cxn>
                  <a:cxn ang="0">
                    <a:pos x="16" y="33"/>
                  </a:cxn>
                  <a:cxn ang="0">
                    <a:pos x="20" y="33"/>
                  </a:cxn>
                  <a:cxn ang="0">
                    <a:pos x="22" y="33"/>
                  </a:cxn>
                  <a:cxn ang="0">
                    <a:pos x="24" y="33"/>
                  </a:cxn>
                  <a:cxn ang="0">
                    <a:pos x="23" y="31"/>
                  </a:cxn>
                  <a:cxn ang="0">
                    <a:pos x="22" y="29"/>
                  </a:cxn>
                  <a:cxn ang="0">
                    <a:pos x="21" y="26"/>
                  </a:cxn>
                  <a:cxn ang="0">
                    <a:pos x="21" y="24"/>
                  </a:cxn>
                  <a:cxn ang="0">
                    <a:pos x="18" y="24"/>
                  </a:cxn>
                  <a:cxn ang="0">
                    <a:pos x="17" y="24"/>
                  </a:cxn>
                  <a:cxn ang="0">
                    <a:pos x="15" y="24"/>
                  </a:cxn>
                  <a:cxn ang="0">
                    <a:pos x="13" y="23"/>
                  </a:cxn>
                  <a:cxn ang="0">
                    <a:pos x="10" y="21"/>
                  </a:cxn>
                  <a:cxn ang="0">
                    <a:pos x="9" y="17"/>
                  </a:cxn>
                  <a:cxn ang="0">
                    <a:pos x="9" y="15"/>
                  </a:cxn>
                  <a:cxn ang="0">
                    <a:pos x="12" y="13"/>
                  </a:cxn>
                  <a:cxn ang="0">
                    <a:pos x="14" y="10"/>
                  </a:cxn>
                  <a:cxn ang="0">
                    <a:pos x="17" y="9"/>
                  </a:cxn>
                  <a:cxn ang="0">
                    <a:pos x="17" y="9"/>
                  </a:cxn>
                </a:cxnLst>
                <a:rect l="0" t="0" r="r" b="b"/>
                <a:pathLst>
                  <a:path w="33" h="33">
                    <a:moveTo>
                      <a:pt x="17" y="9"/>
                    </a:moveTo>
                    <a:lnTo>
                      <a:pt x="20" y="9"/>
                    </a:lnTo>
                    <a:lnTo>
                      <a:pt x="22" y="11"/>
                    </a:lnTo>
                    <a:lnTo>
                      <a:pt x="23" y="14"/>
                    </a:lnTo>
                    <a:lnTo>
                      <a:pt x="25" y="17"/>
                    </a:lnTo>
                    <a:lnTo>
                      <a:pt x="24" y="18"/>
                    </a:lnTo>
                    <a:lnTo>
                      <a:pt x="23" y="21"/>
                    </a:lnTo>
                    <a:lnTo>
                      <a:pt x="22" y="23"/>
                    </a:lnTo>
                    <a:lnTo>
                      <a:pt x="21" y="24"/>
                    </a:lnTo>
                    <a:lnTo>
                      <a:pt x="22" y="25"/>
                    </a:lnTo>
                    <a:lnTo>
                      <a:pt x="23" y="28"/>
                    </a:lnTo>
                    <a:lnTo>
                      <a:pt x="24" y="30"/>
                    </a:lnTo>
                    <a:lnTo>
                      <a:pt x="25" y="32"/>
                    </a:lnTo>
                    <a:lnTo>
                      <a:pt x="29" y="29"/>
                    </a:lnTo>
                    <a:lnTo>
                      <a:pt x="32" y="25"/>
                    </a:lnTo>
                    <a:lnTo>
                      <a:pt x="32" y="23"/>
                    </a:lnTo>
                    <a:lnTo>
                      <a:pt x="33" y="21"/>
                    </a:lnTo>
                    <a:lnTo>
                      <a:pt x="33" y="17"/>
                    </a:lnTo>
                    <a:lnTo>
                      <a:pt x="33" y="16"/>
                    </a:lnTo>
                    <a:lnTo>
                      <a:pt x="32" y="11"/>
                    </a:lnTo>
                    <a:lnTo>
                      <a:pt x="32" y="8"/>
                    </a:lnTo>
                    <a:lnTo>
                      <a:pt x="30" y="6"/>
                    </a:lnTo>
                    <a:lnTo>
                      <a:pt x="28" y="3"/>
                    </a:lnTo>
                    <a:lnTo>
                      <a:pt x="25" y="2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6" y="1"/>
                    </a:lnTo>
                    <a:lnTo>
                      <a:pt x="13" y="1"/>
                    </a:lnTo>
                    <a:lnTo>
                      <a:pt x="9" y="2"/>
                    </a:lnTo>
                    <a:lnTo>
                      <a:pt x="6" y="3"/>
                    </a:lnTo>
                    <a:lnTo>
                      <a:pt x="3" y="7"/>
                    </a:lnTo>
                    <a:lnTo>
                      <a:pt x="2" y="9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9"/>
                    </a:lnTo>
                    <a:lnTo>
                      <a:pt x="1" y="22"/>
                    </a:lnTo>
                    <a:lnTo>
                      <a:pt x="2" y="25"/>
                    </a:lnTo>
                    <a:lnTo>
                      <a:pt x="3" y="28"/>
                    </a:lnTo>
                    <a:lnTo>
                      <a:pt x="7" y="30"/>
                    </a:lnTo>
                    <a:lnTo>
                      <a:pt x="9" y="31"/>
                    </a:lnTo>
                    <a:lnTo>
                      <a:pt x="13" y="33"/>
                    </a:lnTo>
                    <a:lnTo>
                      <a:pt x="16" y="33"/>
                    </a:lnTo>
                    <a:lnTo>
                      <a:pt x="20" y="33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3" y="31"/>
                    </a:lnTo>
                    <a:lnTo>
                      <a:pt x="22" y="29"/>
                    </a:lnTo>
                    <a:lnTo>
                      <a:pt x="21" y="26"/>
                    </a:lnTo>
                    <a:lnTo>
                      <a:pt x="21" y="24"/>
                    </a:lnTo>
                    <a:lnTo>
                      <a:pt x="18" y="24"/>
                    </a:lnTo>
                    <a:lnTo>
                      <a:pt x="17" y="24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0" y="21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12" y="13"/>
                    </a:lnTo>
                    <a:lnTo>
                      <a:pt x="14" y="10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1" name="Freeform 50"/>
              <p:cNvSpPr>
                <a:spLocks/>
              </p:cNvSpPr>
              <p:nvPr/>
            </p:nvSpPr>
            <p:spPr bwMode="auto">
              <a:xfrm>
                <a:off x="6540723" y="3058046"/>
                <a:ext cx="52388" cy="53975"/>
              </a:xfrm>
              <a:custGeom>
                <a:avLst/>
                <a:gdLst/>
                <a:ahLst/>
                <a:cxnLst>
                  <a:cxn ang="0">
                    <a:pos x="16" y="10"/>
                  </a:cxn>
                  <a:cxn ang="0">
                    <a:pos x="18" y="10"/>
                  </a:cxn>
                  <a:cxn ang="0">
                    <a:pos x="22" y="11"/>
                  </a:cxn>
                  <a:cxn ang="0">
                    <a:pos x="23" y="14"/>
                  </a:cxn>
                  <a:cxn ang="0">
                    <a:pos x="24" y="17"/>
                  </a:cxn>
                  <a:cxn ang="0">
                    <a:pos x="24" y="19"/>
                  </a:cxn>
                  <a:cxn ang="0">
                    <a:pos x="23" y="22"/>
                  </a:cxn>
                  <a:cxn ang="0">
                    <a:pos x="22" y="23"/>
                  </a:cxn>
                  <a:cxn ang="0">
                    <a:pos x="20" y="24"/>
                  </a:cxn>
                  <a:cxn ang="0">
                    <a:pos x="21" y="26"/>
                  </a:cxn>
                  <a:cxn ang="0">
                    <a:pos x="22" y="29"/>
                  </a:cxn>
                  <a:cxn ang="0">
                    <a:pos x="23" y="31"/>
                  </a:cxn>
                  <a:cxn ang="0">
                    <a:pos x="24" y="32"/>
                  </a:cxn>
                  <a:cxn ang="0">
                    <a:pos x="26" y="31"/>
                  </a:cxn>
                  <a:cxn ang="0">
                    <a:pos x="29" y="30"/>
                  </a:cxn>
                  <a:cxn ang="0">
                    <a:pos x="30" y="27"/>
                  </a:cxn>
                  <a:cxn ang="0">
                    <a:pos x="31" y="26"/>
                  </a:cxn>
                  <a:cxn ang="0">
                    <a:pos x="32" y="23"/>
                  </a:cxn>
                  <a:cxn ang="0">
                    <a:pos x="33" y="20"/>
                  </a:cxn>
                  <a:cxn ang="0">
                    <a:pos x="33" y="18"/>
                  </a:cxn>
                  <a:cxn ang="0">
                    <a:pos x="33" y="16"/>
                  </a:cxn>
                  <a:cxn ang="0">
                    <a:pos x="32" y="12"/>
                  </a:cxn>
                  <a:cxn ang="0">
                    <a:pos x="31" y="9"/>
                  </a:cxn>
                  <a:cxn ang="0">
                    <a:pos x="29" y="7"/>
                  </a:cxn>
                  <a:cxn ang="0">
                    <a:pos x="28" y="4"/>
                  </a:cxn>
                  <a:cxn ang="0">
                    <a:pos x="24" y="2"/>
                  </a:cxn>
                  <a:cxn ang="0">
                    <a:pos x="22" y="1"/>
                  </a:cxn>
                  <a:cxn ang="0">
                    <a:pos x="18" y="0"/>
                  </a:cxn>
                  <a:cxn ang="0">
                    <a:pos x="15" y="1"/>
                  </a:cxn>
                  <a:cxn ang="0">
                    <a:pos x="11" y="1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3" y="7"/>
                  </a:cxn>
                  <a:cxn ang="0">
                    <a:pos x="1" y="9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2" y="26"/>
                  </a:cxn>
                  <a:cxn ang="0">
                    <a:pos x="3" y="27"/>
                  </a:cxn>
                  <a:cxn ang="0">
                    <a:pos x="6" y="31"/>
                  </a:cxn>
                  <a:cxn ang="0">
                    <a:pos x="8" y="32"/>
                  </a:cxn>
                  <a:cxn ang="0">
                    <a:pos x="11" y="33"/>
                  </a:cxn>
                  <a:cxn ang="0">
                    <a:pos x="15" y="33"/>
                  </a:cxn>
                  <a:cxn ang="0">
                    <a:pos x="18" y="34"/>
                  </a:cxn>
                  <a:cxn ang="0">
                    <a:pos x="21" y="33"/>
                  </a:cxn>
                  <a:cxn ang="0">
                    <a:pos x="23" y="33"/>
                  </a:cxn>
                  <a:cxn ang="0">
                    <a:pos x="23" y="31"/>
                  </a:cxn>
                  <a:cxn ang="0">
                    <a:pos x="22" y="29"/>
                  </a:cxn>
                  <a:cxn ang="0">
                    <a:pos x="21" y="26"/>
                  </a:cxn>
                  <a:cxn ang="0">
                    <a:pos x="20" y="24"/>
                  </a:cxn>
                  <a:cxn ang="0">
                    <a:pos x="18" y="25"/>
                  </a:cxn>
                  <a:cxn ang="0">
                    <a:pos x="17" y="25"/>
                  </a:cxn>
                  <a:cxn ang="0">
                    <a:pos x="14" y="25"/>
                  </a:cxn>
                  <a:cxn ang="0">
                    <a:pos x="11" y="23"/>
                  </a:cxn>
                  <a:cxn ang="0">
                    <a:pos x="10" y="20"/>
                  </a:cxn>
                  <a:cxn ang="0">
                    <a:pos x="9" y="18"/>
                  </a:cxn>
                  <a:cxn ang="0">
                    <a:pos x="9" y="15"/>
                  </a:cxn>
                  <a:cxn ang="0">
                    <a:pos x="10" y="12"/>
                  </a:cxn>
                  <a:cxn ang="0">
                    <a:pos x="13" y="11"/>
                  </a:cxn>
                  <a:cxn ang="0">
                    <a:pos x="16" y="10"/>
                  </a:cxn>
                  <a:cxn ang="0">
                    <a:pos x="16" y="10"/>
                  </a:cxn>
                </a:cxnLst>
                <a:rect l="0" t="0" r="r" b="b"/>
                <a:pathLst>
                  <a:path w="33" h="34">
                    <a:moveTo>
                      <a:pt x="16" y="10"/>
                    </a:moveTo>
                    <a:lnTo>
                      <a:pt x="18" y="10"/>
                    </a:lnTo>
                    <a:lnTo>
                      <a:pt x="22" y="11"/>
                    </a:lnTo>
                    <a:lnTo>
                      <a:pt x="23" y="14"/>
                    </a:lnTo>
                    <a:lnTo>
                      <a:pt x="24" y="17"/>
                    </a:lnTo>
                    <a:lnTo>
                      <a:pt x="24" y="19"/>
                    </a:lnTo>
                    <a:lnTo>
                      <a:pt x="23" y="22"/>
                    </a:lnTo>
                    <a:lnTo>
                      <a:pt x="22" y="23"/>
                    </a:lnTo>
                    <a:lnTo>
                      <a:pt x="20" y="24"/>
                    </a:lnTo>
                    <a:lnTo>
                      <a:pt x="21" y="26"/>
                    </a:lnTo>
                    <a:lnTo>
                      <a:pt x="22" y="29"/>
                    </a:lnTo>
                    <a:lnTo>
                      <a:pt x="23" y="31"/>
                    </a:lnTo>
                    <a:lnTo>
                      <a:pt x="24" y="32"/>
                    </a:lnTo>
                    <a:lnTo>
                      <a:pt x="26" y="31"/>
                    </a:lnTo>
                    <a:lnTo>
                      <a:pt x="29" y="30"/>
                    </a:lnTo>
                    <a:lnTo>
                      <a:pt x="30" y="27"/>
                    </a:lnTo>
                    <a:lnTo>
                      <a:pt x="31" y="26"/>
                    </a:lnTo>
                    <a:lnTo>
                      <a:pt x="32" y="23"/>
                    </a:lnTo>
                    <a:lnTo>
                      <a:pt x="33" y="20"/>
                    </a:lnTo>
                    <a:lnTo>
                      <a:pt x="33" y="18"/>
                    </a:lnTo>
                    <a:lnTo>
                      <a:pt x="33" y="16"/>
                    </a:lnTo>
                    <a:lnTo>
                      <a:pt x="32" y="12"/>
                    </a:lnTo>
                    <a:lnTo>
                      <a:pt x="31" y="9"/>
                    </a:lnTo>
                    <a:lnTo>
                      <a:pt x="29" y="7"/>
                    </a:lnTo>
                    <a:lnTo>
                      <a:pt x="28" y="4"/>
                    </a:lnTo>
                    <a:lnTo>
                      <a:pt x="24" y="2"/>
                    </a:lnTo>
                    <a:lnTo>
                      <a:pt x="22" y="1"/>
                    </a:lnTo>
                    <a:lnTo>
                      <a:pt x="18" y="0"/>
                    </a:lnTo>
                    <a:lnTo>
                      <a:pt x="15" y="1"/>
                    </a:lnTo>
                    <a:lnTo>
                      <a:pt x="11" y="1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3" y="7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2" y="26"/>
                    </a:lnTo>
                    <a:lnTo>
                      <a:pt x="3" y="27"/>
                    </a:lnTo>
                    <a:lnTo>
                      <a:pt x="6" y="31"/>
                    </a:lnTo>
                    <a:lnTo>
                      <a:pt x="8" y="32"/>
                    </a:lnTo>
                    <a:lnTo>
                      <a:pt x="11" y="33"/>
                    </a:lnTo>
                    <a:lnTo>
                      <a:pt x="15" y="33"/>
                    </a:lnTo>
                    <a:lnTo>
                      <a:pt x="18" y="34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3" y="31"/>
                    </a:lnTo>
                    <a:lnTo>
                      <a:pt x="22" y="29"/>
                    </a:lnTo>
                    <a:lnTo>
                      <a:pt x="21" y="26"/>
                    </a:lnTo>
                    <a:lnTo>
                      <a:pt x="20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4" y="25"/>
                    </a:lnTo>
                    <a:lnTo>
                      <a:pt x="11" y="23"/>
                    </a:lnTo>
                    <a:lnTo>
                      <a:pt x="10" y="20"/>
                    </a:lnTo>
                    <a:lnTo>
                      <a:pt x="9" y="18"/>
                    </a:lnTo>
                    <a:lnTo>
                      <a:pt x="9" y="15"/>
                    </a:lnTo>
                    <a:lnTo>
                      <a:pt x="10" y="12"/>
                    </a:lnTo>
                    <a:lnTo>
                      <a:pt x="13" y="11"/>
                    </a:lnTo>
                    <a:lnTo>
                      <a:pt x="16" y="10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2" name="Freeform 51"/>
              <p:cNvSpPr>
                <a:spLocks/>
              </p:cNvSpPr>
              <p:nvPr/>
            </p:nvSpPr>
            <p:spPr bwMode="auto">
              <a:xfrm>
                <a:off x="6567711" y="3096146"/>
                <a:ext cx="11113" cy="14288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7" y="8"/>
                  </a:cxn>
                  <a:cxn ang="0">
                    <a:pos x="7" y="3"/>
                  </a:cxn>
                  <a:cxn ang="0">
                    <a:pos x="3" y="0"/>
                  </a:cxn>
                  <a:cxn ang="0">
                    <a:pos x="0" y="1"/>
                  </a:cxn>
                  <a:cxn ang="0">
                    <a:pos x="1" y="8"/>
                  </a:cxn>
                  <a:cxn ang="0">
                    <a:pos x="6" y="9"/>
                  </a:cxn>
                  <a:cxn ang="0">
                    <a:pos x="6" y="9"/>
                  </a:cxn>
                </a:cxnLst>
                <a:rect l="0" t="0" r="r" b="b"/>
                <a:pathLst>
                  <a:path w="7" h="9">
                    <a:moveTo>
                      <a:pt x="6" y="9"/>
                    </a:moveTo>
                    <a:lnTo>
                      <a:pt x="7" y="8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3" name="Freeform 52"/>
              <p:cNvSpPr>
                <a:spLocks/>
              </p:cNvSpPr>
              <p:nvPr/>
            </p:nvSpPr>
            <p:spPr bwMode="auto">
              <a:xfrm>
                <a:off x="6678836" y="3024708"/>
                <a:ext cx="55563" cy="57150"/>
              </a:xfrm>
              <a:custGeom>
                <a:avLst/>
                <a:gdLst/>
                <a:ahLst/>
                <a:cxnLst>
                  <a:cxn ang="0">
                    <a:pos x="17" y="10"/>
                  </a:cxn>
                  <a:cxn ang="0">
                    <a:pos x="20" y="10"/>
                  </a:cxn>
                  <a:cxn ang="0">
                    <a:pos x="22" y="12"/>
                  </a:cxn>
                  <a:cxn ang="0">
                    <a:pos x="25" y="14"/>
                  </a:cxn>
                  <a:cxn ang="0">
                    <a:pos x="26" y="17"/>
                  </a:cxn>
                  <a:cxn ang="0">
                    <a:pos x="25" y="20"/>
                  </a:cxn>
                  <a:cxn ang="0">
                    <a:pos x="25" y="22"/>
                  </a:cxn>
                  <a:cxn ang="0">
                    <a:pos x="22" y="23"/>
                  </a:cxn>
                  <a:cxn ang="0">
                    <a:pos x="21" y="24"/>
                  </a:cxn>
                  <a:cxn ang="0">
                    <a:pos x="22" y="27"/>
                  </a:cxn>
                  <a:cxn ang="0">
                    <a:pos x="23" y="29"/>
                  </a:cxn>
                  <a:cxn ang="0">
                    <a:pos x="25" y="31"/>
                  </a:cxn>
                  <a:cxn ang="0">
                    <a:pos x="26" y="33"/>
                  </a:cxn>
                  <a:cxn ang="0">
                    <a:pos x="28" y="32"/>
                  </a:cxn>
                  <a:cxn ang="0">
                    <a:pos x="29" y="30"/>
                  </a:cxn>
                  <a:cxn ang="0">
                    <a:pos x="32" y="28"/>
                  </a:cxn>
                  <a:cxn ang="0">
                    <a:pos x="33" y="25"/>
                  </a:cxn>
                  <a:cxn ang="0">
                    <a:pos x="34" y="23"/>
                  </a:cxn>
                  <a:cxn ang="0">
                    <a:pos x="35" y="21"/>
                  </a:cxn>
                  <a:cxn ang="0">
                    <a:pos x="35" y="18"/>
                  </a:cxn>
                  <a:cxn ang="0">
                    <a:pos x="35" y="16"/>
                  </a:cxn>
                  <a:cxn ang="0">
                    <a:pos x="34" y="13"/>
                  </a:cxn>
                  <a:cxn ang="0">
                    <a:pos x="33" y="9"/>
                  </a:cxn>
                  <a:cxn ang="0">
                    <a:pos x="30" y="7"/>
                  </a:cxn>
                  <a:cxn ang="0">
                    <a:pos x="28" y="5"/>
                  </a:cxn>
                  <a:cxn ang="0">
                    <a:pos x="26" y="2"/>
                  </a:cxn>
                  <a:cxn ang="0">
                    <a:pos x="22" y="1"/>
                  </a:cxn>
                  <a:cxn ang="0">
                    <a:pos x="19" y="0"/>
                  </a:cxn>
                  <a:cxn ang="0">
                    <a:pos x="15" y="1"/>
                  </a:cxn>
                  <a:cxn ang="0">
                    <a:pos x="12" y="1"/>
                  </a:cxn>
                  <a:cxn ang="0">
                    <a:pos x="10" y="2"/>
                  </a:cxn>
                  <a:cxn ang="0">
                    <a:pos x="6" y="5"/>
                  </a:cxn>
                  <a:cxn ang="0">
                    <a:pos x="4" y="7"/>
                  </a:cxn>
                  <a:cxn ang="0">
                    <a:pos x="3" y="9"/>
                  </a:cxn>
                  <a:cxn ang="0">
                    <a:pos x="2" y="13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2" y="23"/>
                  </a:cxn>
                  <a:cxn ang="0">
                    <a:pos x="3" y="25"/>
                  </a:cxn>
                  <a:cxn ang="0">
                    <a:pos x="5" y="29"/>
                  </a:cxn>
                  <a:cxn ang="0">
                    <a:pos x="7" y="31"/>
                  </a:cxn>
                  <a:cxn ang="0">
                    <a:pos x="10" y="33"/>
                  </a:cxn>
                  <a:cxn ang="0">
                    <a:pos x="13" y="35"/>
                  </a:cxn>
                  <a:cxn ang="0">
                    <a:pos x="15" y="35"/>
                  </a:cxn>
                  <a:cxn ang="0">
                    <a:pos x="20" y="36"/>
                  </a:cxn>
                  <a:cxn ang="0">
                    <a:pos x="22" y="35"/>
                  </a:cxn>
                  <a:cxn ang="0">
                    <a:pos x="25" y="33"/>
                  </a:cxn>
                  <a:cxn ang="0">
                    <a:pos x="23" y="31"/>
                  </a:cxn>
                  <a:cxn ang="0">
                    <a:pos x="22" y="30"/>
                  </a:cxn>
                  <a:cxn ang="0">
                    <a:pos x="21" y="28"/>
                  </a:cxn>
                  <a:cxn ang="0">
                    <a:pos x="20" y="25"/>
                  </a:cxn>
                  <a:cxn ang="0">
                    <a:pos x="20" y="25"/>
                  </a:cxn>
                  <a:cxn ang="0">
                    <a:pos x="19" y="25"/>
                  </a:cxn>
                  <a:cxn ang="0">
                    <a:pos x="15" y="25"/>
                  </a:cxn>
                  <a:cxn ang="0">
                    <a:pos x="13" y="24"/>
                  </a:cxn>
                  <a:cxn ang="0">
                    <a:pos x="12" y="21"/>
                  </a:cxn>
                  <a:cxn ang="0">
                    <a:pos x="11" y="20"/>
                  </a:cxn>
                  <a:cxn ang="0">
                    <a:pos x="11" y="15"/>
                  </a:cxn>
                  <a:cxn ang="0">
                    <a:pos x="12" y="13"/>
                  </a:cxn>
                  <a:cxn ang="0">
                    <a:pos x="14" y="12"/>
                  </a:cxn>
                  <a:cxn ang="0">
                    <a:pos x="17" y="10"/>
                  </a:cxn>
                  <a:cxn ang="0">
                    <a:pos x="17" y="10"/>
                  </a:cxn>
                </a:cxnLst>
                <a:rect l="0" t="0" r="r" b="b"/>
                <a:pathLst>
                  <a:path w="35" h="36">
                    <a:moveTo>
                      <a:pt x="17" y="10"/>
                    </a:moveTo>
                    <a:lnTo>
                      <a:pt x="20" y="10"/>
                    </a:lnTo>
                    <a:lnTo>
                      <a:pt x="22" y="12"/>
                    </a:lnTo>
                    <a:lnTo>
                      <a:pt x="25" y="14"/>
                    </a:lnTo>
                    <a:lnTo>
                      <a:pt x="26" y="17"/>
                    </a:lnTo>
                    <a:lnTo>
                      <a:pt x="25" y="20"/>
                    </a:lnTo>
                    <a:lnTo>
                      <a:pt x="25" y="22"/>
                    </a:lnTo>
                    <a:lnTo>
                      <a:pt x="22" y="23"/>
                    </a:lnTo>
                    <a:lnTo>
                      <a:pt x="21" y="24"/>
                    </a:lnTo>
                    <a:lnTo>
                      <a:pt x="22" y="27"/>
                    </a:lnTo>
                    <a:lnTo>
                      <a:pt x="23" y="29"/>
                    </a:lnTo>
                    <a:lnTo>
                      <a:pt x="25" y="31"/>
                    </a:lnTo>
                    <a:lnTo>
                      <a:pt x="26" y="33"/>
                    </a:lnTo>
                    <a:lnTo>
                      <a:pt x="28" y="32"/>
                    </a:lnTo>
                    <a:lnTo>
                      <a:pt x="29" y="30"/>
                    </a:lnTo>
                    <a:lnTo>
                      <a:pt x="32" y="28"/>
                    </a:lnTo>
                    <a:lnTo>
                      <a:pt x="33" y="25"/>
                    </a:lnTo>
                    <a:lnTo>
                      <a:pt x="34" y="23"/>
                    </a:lnTo>
                    <a:lnTo>
                      <a:pt x="35" y="21"/>
                    </a:lnTo>
                    <a:lnTo>
                      <a:pt x="35" y="18"/>
                    </a:lnTo>
                    <a:lnTo>
                      <a:pt x="35" y="16"/>
                    </a:lnTo>
                    <a:lnTo>
                      <a:pt x="34" y="13"/>
                    </a:lnTo>
                    <a:lnTo>
                      <a:pt x="33" y="9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26" y="2"/>
                    </a:lnTo>
                    <a:lnTo>
                      <a:pt x="22" y="1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2" y="1"/>
                    </a:lnTo>
                    <a:lnTo>
                      <a:pt x="10" y="2"/>
                    </a:lnTo>
                    <a:lnTo>
                      <a:pt x="6" y="5"/>
                    </a:lnTo>
                    <a:lnTo>
                      <a:pt x="4" y="7"/>
                    </a:lnTo>
                    <a:lnTo>
                      <a:pt x="3" y="9"/>
                    </a:lnTo>
                    <a:lnTo>
                      <a:pt x="2" y="13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2" y="23"/>
                    </a:lnTo>
                    <a:lnTo>
                      <a:pt x="3" y="25"/>
                    </a:lnTo>
                    <a:lnTo>
                      <a:pt x="5" y="29"/>
                    </a:lnTo>
                    <a:lnTo>
                      <a:pt x="7" y="31"/>
                    </a:lnTo>
                    <a:lnTo>
                      <a:pt x="10" y="33"/>
                    </a:lnTo>
                    <a:lnTo>
                      <a:pt x="13" y="35"/>
                    </a:lnTo>
                    <a:lnTo>
                      <a:pt x="15" y="35"/>
                    </a:lnTo>
                    <a:lnTo>
                      <a:pt x="20" y="36"/>
                    </a:lnTo>
                    <a:lnTo>
                      <a:pt x="22" y="35"/>
                    </a:lnTo>
                    <a:lnTo>
                      <a:pt x="25" y="33"/>
                    </a:lnTo>
                    <a:lnTo>
                      <a:pt x="23" y="31"/>
                    </a:lnTo>
                    <a:lnTo>
                      <a:pt x="22" y="30"/>
                    </a:lnTo>
                    <a:lnTo>
                      <a:pt x="21" y="28"/>
                    </a:lnTo>
                    <a:lnTo>
                      <a:pt x="20" y="25"/>
                    </a:lnTo>
                    <a:lnTo>
                      <a:pt x="20" y="25"/>
                    </a:lnTo>
                    <a:lnTo>
                      <a:pt x="19" y="25"/>
                    </a:lnTo>
                    <a:lnTo>
                      <a:pt x="15" y="25"/>
                    </a:lnTo>
                    <a:lnTo>
                      <a:pt x="13" y="24"/>
                    </a:lnTo>
                    <a:lnTo>
                      <a:pt x="12" y="21"/>
                    </a:lnTo>
                    <a:lnTo>
                      <a:pt x="11" y="20"/>
                    </a:lnTo>
                    <a:lnTo>
                      <a:pt x="11" y="15"/>
                    </a:lnTo>
                    <a:lnTo>
                      <a:pt x="12" y="13"/>
                    </a:lnTo>
                    <a:lnTo>
                      <a:pt x="14" y="12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4" name="Freeform 53"/>
              <p:cNvSpPr>
                <a:spLocks/>
              </p:cNvSpPr>
              <p:nvPr/>
            </p:nvSpPr>
            <p:spPr bwMode="auto">
              <a:xfrm>
                <a:off x="6708998" y="3062808"/>
                <a:ext cx="11113" cy="14288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7" y="9"/>
                  </a:cxn>
                  <a:cxn ang="0">
                    <a:pos x="7" y="4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1" y="8"/>
                  </a:cxn>
                  <a:cxn ang="0">
                    <a:pos x="4" y="9"/>
                  </a:cxn>
                  <a:cxn ang="0">
                    <a:pos x="4" y="9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7" y="9"/>
                    </a:lnTo>
                    <a:lnTo>
                      <a:pt x="7" y="4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1" y="8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5" name="Freeform 54"/>
              <p:cNvSpPr>
                <a:spLocks/>
              </p:cNvSpPr>
              <p:nvPr/>
            </p:nvSpPr>
            <p:spPr bwMode="auto">
              <a:xfrm>
                <a:off x="6818536" y="2962796"/>
                <a:ext cx="55563" cy="53975"/>
              </a:xfrm>
              <a:custGeom>
                <a:avLst/>
                <a:gdLst/>
                <a:ahLst/>
                <a:cxnLst>
                  <a:cxn ang="0">
                    <a:pos x="16" y="9"/>
                  </a:cxn>
                  <a:cxn ang="0">
                    <a:pos x="20" y="9"/>
                  </a:cxn>
                  <a:cxn ang="0">
                    <a:pos x="22" y="10"/>
                  </a:cxn>
                  <a:cxn ang="0">
                    <a:pos x="24" y="13"/>
                  </a:cxn>
                  <a:cxn ang="0">
                    <a:pos x="25" y="16"/>
                  </a:cxn>
                  <a:cxn ang="0">
                    <a:pos x="25" y="18"/>
                  </a:cxn>
                  <a:cxn ang="0">
                    <a:pos x="24" y="21"/>
                  </a:cxn>
                  <a:cxn ang="0">
                    <a:pos x="23" y="22"/>
                  </a:cxn>
                  <a:cxn ang="0">
                    <a:pos x="21" y="24"/>
                  </a:cxn>
                  <a:cxn ang="0">
                    <a:pos x="22" y="25"/>
                  </a:cxn>
                  <a:cxn ang="0">
                    <a:pos x="23" y="29"/>
                  </a:cxn>
                  <a:cxn ang="0">
                    <a:pos x="24" y="30"/>
                  </a:cxn>
                  <a:cxn ang="0">
                    <a:pos x="25" y="32"/>
                  </a:cxn>
                  <a:cxn ang="0">
                    <a:pos x="29" y="29"/>
                  </a:cxn>
                  <a:cxn ang="0">
                    <a:pos x="32" y="25"/>
                  </a:cxn>
                  <a:cxn ang="0">
                    <a:pos x="33" y="23"/>
                  </a:cxn>
                  <a:cxn ang="0">
                    <a:pos x="35" y="21"/>
                  </a:cxn>
                  <a:cxn ang="0">
                    <a:pos x="35" y="17"/>
                  </a:cxn>
                  <a:cxn ang="0">
                    <a:pos x="35" y="16"/>
                  </a:cxn>
                  <a:cxn ang="0">
                    <a:pos x="33" y="11"/>
                  </a:cxn>
                  <a:cxn ang="0">
                    <a:pos x="32" y="8"/>
                  </a:cxn>
                  <a:cxn ang="0">
                    <a:pos x="31" y="6"/>
                  </a:cxn>
                  <a:cxn ang="0">
                    <a:pos x="29" y="3"/>
                  </a:cxn>
                  <a:cxn ang="0">
                    <a:pos x="25" y="1"/>
                  </a:cxn>
                  <a:cxn ang="0">
                    <a:pos x="23" y="1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1" y="1"/>
                  </a:cxn>
                  <a:cxn ang="0">
                    <a:pos x="9" y="2"/>
                  </a:cxn>
                  <a:cxn ang="0">
                    <a:pos x="7" y="3"/>
                  </a:cxn>
                  <a:cxn ang="0">
                    <a:pos x="5" y="6"/>
                  </a:cxn>
                  <a:cxn ang="0">
                    <a:pos x="2" y="8"/>
                  </a:cxn>
                  <a:cxn ang="0">
                    <a:pos x="1" y="11"/>
                  </a:cxn>
                  <a:cxn ang="0">
                    <a:pos x="0" y="15"/>
                  </a:cxn>
                  <a:cxn ang="0">
                    <a:pos x="1" y="19"/>
                  </a:cxn>
                  <a:cxn ang="0">
                    <a:pos x="2" y="22"/>
                  </a:cxn>
                  <a:cxn ang="0">
                    <a:pos x="3" y="25"/>
                  </a:cxn>
                  <a:cxn ang="0">
                    <a:pos x="5" y="28"/>
                  </a:cxn>
                  <a:cxn ang="0">
                    <a:pos x="7" y="30"/>
                  </a:cxn>
                  <a:cxn ang="0">
                    <a:pos x="9" y="32"/>
                  </a:cxn>
                  <a:cxn ang="0">
                    <a:pos x="13" y="33"/>
                  </a:cxn>
                  <a:cxn ang="0">
                    <a:pos x="16" y="34"/>
                  </a:cxn>
                  <a:cxn ang="0">
                    <a:pos x="20" y="34"/>
                  </a:cxn>
                  <a:cxn ang="0">
                    <a:pos x="22" y="33"/>
                  </a:cxn>
                  <a:cxn ang="0">
                    <a:pos x="25" y="33"/>
                  </a:cxn>
                  <a:cxn ang="0">
                    <a:pos x="23" y="30"/>
                  </a:cxn>
                  <a:cxn ang="0">
                    <a:pos x="23" y="29"/>
                  </a:cxn>
                  <a:cxn ang="0">
                    <a:pos x="22" y="25"/>
                  </a:cxn>
                  <a:cxn ang="0">
                    <a:pos x="21" y="24"/>
                  </a:cxn>
                  <a:cxn ang="0">
                    <a:pos x="20" y="24"/>
                  </a:cxn>
                  <a:cxn ang="0">
                    <a:pos x="18" y="24"/>
                  </a:cxn>
                  <a:cxn ang="0">
                    <a:pos x="16" y="24"/>
                  </a:cxn>
                  <a:cxn ang="0">
                    <a:pos x="13" y="22"/>
                  </a:cxn>
                  <a:cxn ang="0">
                    <a:pos x="11" y="21"/>
                  </a:cxn>
                  <a:cxn ang="0">
                    <a:pos x="10" y="18"/>
                  </a:cxn>
                  <a:cxn ang="0">
                    <a:pos x="10" y="15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6" y="9"/>
                  </a:cxn>
                  <a:cxn ang="0">
                    <a:pos x="16" y="9"/>
                  </a:cxn>
                </a:cxnLst>
                <a:rect l="0" t="0" r="r" b="b"/>
                <a:pathLst>
                  <a:path w="35" h="34">
                    <a:moveTo>
                      <a:pt x="16" y="9"/>
                    </a:moveTo>
                    <a:lnTo>
                      <a:pt x="20" y="9"/>
                    </a:lnTo>
                    <a:lnTo>
                      <a:pt x="22" y="10"/>
                    </a:lnTo>
                    <a:lnTo>
                      <a:pt x="24" y="13"/>
                    </a:lnTo>
                    <a:lnTo>
                      <a:pt x="25" y="16"/>
                    </a:lnTo>
                    <a:lnTo>
                      <a:pt x="25" y="18"/>
                    </a:lnTo>
                    <a:lnTo>
                      <a:pt x="24" y="21"/>
                    </a:lnTo>
                    <a:lnTo>
                      <a:pt x="23" y="22"/>
                    </a:lnTo>
                    <a:lnTo>
                      <a:pt x="21" y="24"/>
                    </a:lnTo>
                    <a:lnTo>
                      <a:pt x="22" y="25"/>
                    </a:lnTo>
                    <a:lnTo>
                      <a:pt x="23" y="29"/>
                    </a:lnTo>
                    <a:lnTo>
                      <a:pt x="24" y="30"/>
                    </a:lnTo>
                    <a:lnTo>
                      <a:pt x="25" y="32"/>
                    </a:lnTo>
                    <a:lnTo>
                      <a:pt x="29" y="29"/>
                    </a:lnTo>
                    <a:lnTo>
                      <a:pt x="32" y="25"/>
                    </a:lnTo>
                    <a:lnTo>
                      <a:pt x="33" y="23"/>
                    </a:lnTo>
                    <a:lnTo>
                      <a:pt x="35" y="21"/>
                    </a:lnTo>
                    <a:lnTo>
                      <a:pt x="35" y="17"/>
                    </a:lnTo>
                    <a:lnTo>
                      <a:pt x="35" y="16"/>
                    </a:lnTo>
                    <a:lnTo>
                      <a:pt x="33" y="11"/>
                    </a:lnTo>
                    <a:lnTo>
                      <a:pt x="32" y="8"/>
                    </a:lnTo>
                    <a:lnTo>
                      <a:pt x="31" y="6"/>
                    </a:lnTo>
                    <a:lnTo>
                      <a:pt x="29" y="3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5" y="6"/>
                    </a:lnTo>
                    <a:lnTo>
                      <a:pt x="2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1" y="19"/>
                    </a:lnTo>
                    <a:lnTo>
                      <a:pt x="2" y="22"/>
                    </a:lnTo>
                    <a:lnTo>
                      <a:pt x="3" y="25"/>
                    </a:lnTo>
                    <a:lnTo>
                      <a:pt x="5" y="28"/>
                    </a:lnTo>
                    <a:lnTo>
                      <a:pt x="7" y="30"/>
                    </a:lnTo>
                    <a:lnTo>
                      <a:pt x="9" y="32"/>
                    </a:lnTo>
                    <a:lnTo>
                      <a:pt x="13" y="33"/>
                    </a:lnTo>
                    <a:lnTo>
                      <a:pt x="16" y="34"/>
                    </a:lnTo>
                    <a:lnTo>
                      <a:pt x="20" y="34"/>
                    </a:lnTo>
                    <a:lnTo>
                      <a:pt x="22" y="33"/>
                    </a:lnTo>
                    <a:lnTo>
                      <a:pt x="25" y="33"/>
                    </a:lnTo>
                    <a:lnTo>
                      <a:pt x="23" y="30"/>
                    </a:lnTo>
                    <a:lnTo>
                      <a:pt x="23" y="29"/>
                    </a:lnTo>
                    <a:lnTo>
                      <a:pt x="22" y="25"/>
                    </a:lnTo>
                    <a:lnTo>
                      <a:pt x="21" y="24"/>
                    </a:lnTo>
                    <a:lnTo>
                      <a:pt x="20" y="24"/>
                    </a:lnTo>
                    <a:lnTo>
                      <a:pt x="18" y="24"/>
                    </a:lnTo>
                    <a:lnTo>
                      <a:pt x="16" y="24"/>
                    </a:lnTo>
                    <a:lnTo>
                      <a:pt x="13" y="22"/>
                    </a:lnTo>
                    <a:lnTo>
                      <a:pt x="11" y="21"/>
                    </a:lnTo>
                    <a:lnTo>
                      <a:pt x="10" y="18"/>
                    </a:lnTo>
                    <a:lnTo>
                      <a:pt x="10" y="15"/>
                    </a:lnTo>
                    <a:lnTo>
                      <a:pt x="11" y="13"/>
                    </a:lnTo>
                    <a:lnTo>
                      <a:pt x="14" y="1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96" name="Freeform 55"/>
              <p:cNvSpPr>
                <a:spLocks/>
              </p:cNvSpPr>
              <p:nvPr/>
            </p:nvSpPr>
            <p:spPr bwMode="auto">
              <a:xfrm>
                <a:off x="6847111" y="3000896"/>
                <a:ext cx="11113" cy="14288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7" y="9"/>
                  </a:cxn>
                  <a:cxn ang="0">
                    <a:pos x="7" y="4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2" y="7"/>
                  </a:cxn>
                  <a:cxn ang="0">
                    <a:pos x="6" y="9"/>
                  </a:cxn>
                  <a:cxn ang="0">
                    <a:pos x="6" y="9"/>
                  </a:cxn>
                </a:cxnLst>
                <a:rect l="0" t="0" r="r" b="b"/>
                <a:pathLst>
                  <a:path w="7" h="9">
                    <a:moveTo>
                      <a:pt x="6" y="9"/>
                    </a:moveTo>
                    <a:lnTo>
                      <a:pt x="7" y="9"/>
                    </a:lnTo>
                    <a:lnTo>
                      <a:pt x="7" y="4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2" y="7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5286988" y="3450455"/>
              <a:ext cx="195122" cy="283675"/>
              <a:chOff x="6540723" y="2226196"/>
              <a:chExt cx="206376" cy="300037"/>
            </a:xfrm>
          </p:grpSpPr>
          <p:sp>
            <p:nvSpPr>
              <p:cNvPr id="269" name="Freeform 57"/>
              <p:cNvSpPr>
                <a:spLocks/>
              </p:cNvSpPr>
              <p:nvPr/>
            </p:nvSpPr>
            <p:spPr bwMode="auto">
              <a:xfrm>
                <a:off x="6561361" y="2310333"/>
                <a:ext cx="185738" cy="215900"/>
              </a:xfrm>
              <a:custGeom>
                <a:avLst/>
                <a:gdLst/>
                <a:ahLst/>
                <a:cxnLst>
                  <a:cxn ang="0">
                    <a:pos x="112" y="86"/>
                  </a:cxn>
                  <a:cxn ang="0">
                    <a:pos x="115" y="94"/>
                  </a:cxn>
                  <a:cxn ang="0">
                    <a:pos x="117" y="104"/>
                  </a:cxn>
                  <a:cxn ang="0">
                    <a:pos x="117" y="109"/>
                  </a:cxn>
                  <a:cxn ang="0">
                    <a:pos x="116" y="116"/>
                  </a:cxn>
                  <a:cxn ang="0">
                    <a:pos x="114" y="121"/>
                  </a:cxn>
                  <a:cxn ang="0">
                    <a:pos x="110" y="125"/>
                  </a:cxn>
                  <a:cxn ang="0">
                    <a:pos x="106" y="129"/>
                  </a:cxn>
                  <a:cxn ang="0">
                    <a:pos x="101" y="132"/>
                  </a:cxn>
                  <a:cxn ang="0">
                    <a:pos x="93" y="135"/>
                  </a:cxn>
                  <a:cxn ang="0">
                    <a:pos x="86" y="136"/>
                  </a:cxn>
                  <a:cxn ang="0">
                    <a:pos x="78" y="132"/>
                  </a:cxn>
                  <a:cxn ang="0">
                    <a:pos x="72" y="128"/>
                  </a:cxn>
                  <a:cxn ang="0">
                    <a:pos x="69" y="124"/>
                  </a:cxn>
                  <a:cxn ang="0">
                    <a:pos x="65" y="119"/>
                  </a:cxn>
                  <a:cxn ang="0">
                    <a:pos x="61" y="113"/>
                  </a:cxn>
                  <a:cxn ang="0">
                    <a:pos x="57" y="105"/>
                  </a:cxn>
                  <a:cxn ang="0">
                    <a:pos x="30" y="45"/>
                  </a:cxn>
                  <a:cxn ang="0">
                    <a:pos x="27" y="40"/>
                  </a:cxn>
                  <a:cxn ang="0">
                    <a:pos x="25" y="37"/>
                  </a:cxn>
                  <a:cxn ang="0">
                    <a:pos x="20" y="33"/>
                  </a:cxn>
                  <a:cxn ang="0">
                    <a:pos x="13" y="33"/>
                  </a:cxn>
                  <a:cxn ang="0">
                    <a:pos x="9" y="36"/>
                  </a:cxn>
                  <a:cxn ang="0">
                    <a:pos x="5" y="38"/>
                  </a:cxn>
                  <a:cxn ang="0">
                    <a:pos x="0" y="37"/>
                  </a:cxn>
                  <a:cxn ang="0">
                    <a:pos x="35" y="0"/>
                  </a:cxn>
                  <a:cxn ang="0">
                    <a:pos x="84" y="101"/>
                  </a:cxn>
                  <a:cxn ang="0">
                    <a:pos x="87" y="106"/>
                  </a:cxn>
                  <a:cxn ang="0">
                    <a:pos x="91" y="112"/>
                  </a:cxn>
                  <a:cxn ang="0">
                    <a:pos x="96" y="114"/>
                  </a:cxn>
                  <a:cxn ang="0">
                    <a:pos x="101" y="114"/>
                  </a:cxn>
                  <a:cxn ang="0">
                    <a:pos x="106" y="112"/>
                  </a:cxn>
                  <a:cxn ang="0">
                    <a:pos x="109" y="108"/>
                  </a:cxn>
                  <a:cxn ang="0">
                    <a:pos x="110" y="104"/>
                  </a:cxn>
                  <a:cxn ang="0">
                    <a:pos x="109" y="97"/>
                  </a:cxn>
                  <a:cxn ang="0">
                    <a:pos x="108" y="91"/>
                  </a:cxn>
                  <a:cxn ang="0">
                    <a:pos x="107" y="89"/>
                  </a:cxn>
                </a:cxnLst>
                <a:rect l="0" t="0" r="r" b="b"/>
                <a:pathLst>
                  <a:path w="117" h="136">
                    <a:moveTo>
                      <a:pt x="107" y="89"/>
                    </a:moveTo>
                    <a:lnTo>
                      <a:pt x="112" y="86"/>
                    </a:lnTo>
                    <a:lnTo>
                      <a:pt x="114" y="90"/>
                    </a:lnTo>
                    <a:lnTo>
                      <a:pt x="115" y="94"/>
                    </a:lnTo>
                    <a:lnTo>
                      <a:pt x="116" y="99"/>
                    </a:lnTo>
                    <a:lnTo>
                      <a:pt x="117" y="104"/>
                    </a:lnTo>
                    <a:lnTo>
                      <a:pt x="117" y="107"/>
                    </a:lnTo>
                    <a:lnTo>
                      <a:pt x="117" y="109"/>
                    </a:lnTo>
                    <a:lnTo>
                      <a:pt x="116" y="113"/>
                    </a:lnTo>
                    <a:lnTo>
                      <a:pt x="116" y="116"/>
                    </a:lnTo>
                    <a:lnTo>
                      <a:pt x="115" y="119"/>
                    </a:lnTo>
                    <a:lnTo>
                      <a:pt x="114" y="121"/>
                    </a:lnTo>
                    <a:lnTo>
                      <a:pt x="111" y="123"/>
                    </a:lnTo>
                    <a:lnTo>
                      <a:pt x="110" y="125"/>
                    </a:lnTo>
                    <a:lnTo>
                      <a:pt x="108" y="127"/>
                    </a:lnTo>
                    <a:lnTo>
                      <a:pt x="106" y="129"/>
                    </a:lnTo>
                    <a:lnTo>
                      <a:pt x="103" y="131"/>
                    </a:lnTo>
                    <a:lnTo>
                      <a:pt x="101" y="132"/>
                    </a:lnTo>
                    <a:lnTo>
                      <a:pt x="97" y="133"/>
                    </a:lnTo>
                    <a:lnTo>
                      <a:pt x="93" y="135"/>
                    </a:lnTo>
                    <a:lnTo>
                      <a:pt x="89" y="136"/>
                    </a:lnTo>
                    <a:lnTo>
                      <a:pt x="86" y="136"/>
                    </a:lnTo>
                    <a:lnTo>
                      <a:pt x="81" y="133"/>
                    </a:lnTo>
                    <a:lnTo>
                      <a:pt x="78" y="132"/>
                    </a:lnTo>
                    <a:lnTo>
                      <a:pt x="74" y="130"/>
                    </a:lnTo>
                    <a:lnTo>
                      <a:pt x="72" y="128"/>
                    </a:lnTo>
                    <a:lnTo>
                      <a:pt x="70" y="127"/>
                    </a:lnTo>
                    <a:lnTo>
                      <a:pt x="69" y="124"/>
                    </a:lnTo>
                    <a:lnTo>
                      <a:pt x="66" y="122"/>
                    </a:lnTo>
                    <a:lnTo>
                      <a:pt x="65" y="119"/>
                    </a:lnTo>
                    <a:lnTo>
                      <a:pt x="63" y="116"/>
                    </a:lnTo>
                    <a:lnTo>
                      <a:pt x="61" y="113"/>
                    </a:lnTo>
                    <a:lnTo>
                      <a:pt x="59" y="108"/>
                    </a:lnTo>
                    <a:lnTo>
                      <a:pt x="57" y="105"/>
                    </a:lnTo>
                    <a:lnTo>
                      <a:pt x="31" y="47"/>
                    </a:lnTo>
                    <a:lnTo>
                      <a:pt x="30" y="45"/>
                    </a:lnTo>
                    <a:lnTo>
                      <a:pt x="27" y="43"/>
                    </a:lnTo>
                    <a:lnTo>
                      <a:pt x="27" y="40"/>
                    </a:lnTo>
                    <a:lnTo>
                      <a:pt x="26" y="39"/>
                    </a:lnTo>
                    <a:lnTo>
                      <a:pt x="25" y="37"/>
                    </a:lnTo>
                    <a:lnTo>
                      <a:pt x="24" y="36"/>
                    </a:lnTo>
                    <a:lnTo>
                      <a:pt x="20" y="33"/>
                    </a:lnTo>
                    <a:lnTo>
                      <a:pt x="17" y="33"/>
                    </a:lnTo>
                    <a:lnTo>
                      <a:pt x="13" y="33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8" y="37"/>
                    </a:lnTo>
                    <a:lnTo>
                      <a:pt x="5" y="38"/>
                    </a:lnTo>
                    <a:lnTo>
                      <a:pt x="3" y="40"/>
                    </a:lnTo>
                    <a:lnTo>
                      <a:pt x="0" y="37"/>
                    </a:lnTo>
                    <a:lnTo>
                      <a:pt x="31" y="2"/>
                    </a:lnTo>
                    <a:lnTo>
                      <a:pt x="35" y="0"/>
                    </a:lnTo>
                    <a:lnTo>
                      <a:pt x="83" y="99"/>
                    </a:lnTo>
                    <a:lnTo>
                      <a:pt x="84" y="101"/>
                    </a:lnTo>
                    <a:lnTo>
                      <a:pt x="86" y="104"/>
                    </a:lnTo>
                    <a:lnTo>
                      <a:pt x="87" y="106"/>
                    </a:lnTo>
                    <a:lnTo>
                      <a:pt x="88" y="108"/>
                    </a:lnTo>
                    <a:lnTo>
                      <a:pt x="91" y="112"/>
                    </a:lnTo>
                    <a:lnTo>
                      <a:pt x="94" y="114"/>
                    </a:lnTo>
                    <a:lnTo>
                      <a:pt x="96" y="114"/>
                    </a:lnTo>
                    <a:lnTo>
                      <a:pt x="99" y="115"/>
                    </a:lnTo>
                    <a:lnTo>
                      <a:pt x="101" y="114"/>
                    </a:lnTo>
                    <a:lnTo>
                      <a:pt x="103" y="114"/>
                    </a:lnTo>
                    <a:lnTo>
                      <a:pt x="106" y="112"/>
                    </a:lnTo>
                    <a:lnTo>
                      <a:pt x="108" y="110"/>
                    </a:lnTo>
                    <a:lnTo>
                      <a:pt x="109" y="108"/>
                    </a:lnTo>
                    <a:lnTo>
                      <a:pt x="110" y="106"/>
                    </a:lnTo>
                    <a:lnTo>
                      <a:pt x="110" y="104"/>
                    </a:lnTo>
                    <a:lnTo>
                      <a:pt x="110" y="99"/>
                    </a:lnTo>
                    <a:lnTo>
                      <a:pt x="109" y="97"/>
                    </a:lnTo>
                    <a:lnTo>
                      <a:pt x="108" y="94"/>
                    </a:lnTo>
                    <a:lnTo>
                      <a:pt x="108" y="91"/>
                    </a:lnTo>
                    <a:lnTo>
                      <a:pt x="107" y="89"/>
                    </a:lnTo>
                    <a:lnTo>
                      <a:pt x="107" y="8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70" name="Freeform 58"/>
              <p:cNvSpPr>
                <a:spLocks/>
              </p:cNvSpPr>
              <p:nvPr/>
            </p:nvSpPr>
            <p:spPr bwMode="auto">
              <a:xfrm>
                <a:off x="6540723" y="2226196"/>
                <a:ext cx="77788" cy="76200"/>
              </a:xfrm>
              <a:custGeom>
                <a:avLst/>
                <a:gdLst/>
                <a:ahLst/>
                <a:cxnLst>
                  <a:cxn ang="0">
                    <a:pos x="37" y="47"/>
                  </a:cxn>
                  <a:cxn ang="0">
                    <a:pos x="40" y="44"/>
                  </a:cxn>
                  <a:cxn ang="0">
                    <a:pos x="44" y="40"/>
                  </a:cxn>
                  <a:cxn ang="0">
                    <a:pos x="46" y="37"/>
                  </a:cxn>
                  <a:cxn ang="0">
                    <a:pos x="48" y="32"/>
                  </a:cxn>
                  <a:cxn ang="0">
                    <a:pos x="48" y="30"/>
                  </a:cxn>
                  <a:cxn ang="0">
                    <a:pos x="49" y="28"/>
                  </a:cxn>
                  <a:cxn ang="0">
                    <a:pos x="49" y="25"/>
                  </a:cxn>
                  <a:cxn ang="0">
                    <a:pos x="49" y="23"/>
                  </a:cxn>
                  <a:cxn ang="0">
                    <a:pos x="48" y="18"/>
                  </a:cxn>
                  <a:cxn ang="0">
                    <a:pos x="47" y="14"/>
                  </a:cxn>
                  <a:cxn ang="0">
                    <a:pos x="45" y="12"/>
                  </a:cxn>
                  <a:cxn ang="0">
                    <a:pos x="44" y="9"/>
                  </a:cxn>
                  <a:cxn ang="0">
                    <a:pos x="43" y="8"/>
                  </a:cxn>
                  <a:cxn ang="0">
                    <a:pos x="41" y="6"/>
                  </a:cxn>
                  <a:cxn ang="0">
                    <a:pos x="37" y="3"/>
                  </a:cxn>
                  <a:cxn ang="0">
                    <a:pos x="33" y="1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2" y="0"/>
                  </a:cxn>
                  <a:cxn ang="0">
                    <a:pos x="20" y="0"/>
                  </a:cxn>
                  <a:cxn ang="0">
                    <a:pos x="17" y="1"/>
                  </a:cxn>
                  <a:cxn ang="0">
                    <a:pos x="15" y="2"/>
                  </a:cxn>
                  <a:cxn ang="0">
                    <a:pos x="13" y="3"/>
                  </a:cxn>
                  <a:cxn ang="0">
                    <a:pos x="10" y="5"/>
                  </a:cxn>
                  <a:cxn ang="0">
                    <a:pos x="8" y="6"/>
                  </a:cxn>
                  <a:cxn ang="0">
                    <a:pos x="7" y="8"/>
                  </a:cxn>
                  <a:cxn ang="0">
                    <a:pos x="3" y="12"/>
                  </a:cxn>
                  <a:cxn ang="0">
                    <a:pos x="2" y="16"/>
                  </a:cxn>
                  <a:cxn ang="0">
                    <a:pos x="0" y="18"/>
                  </a:cxn>
                  <a:cxn ang="0">
                    <a:pos x="0" y="20"/>
                  </a:cxn>
                  <a:cxn ang="0">
                    <a:pos x="0" y="23"/>
                  </a:cxn>
                  <a:cxn ang="0">
                    <a:pos x="0" y="25"/>
                  </a:cxn>
                  <a:cxn ang="0">
                    <a:pos x="0" y="28"/>
                  </a:cxn>
                  <a:cxn ang="0">
                    <a:pos x="0" y="30"/>
                  </a:cxn>
                  <a:cxn ang="0">
                    <a:pos x="1" y="32"/>
                  </a:cxn>
                  <a:cxn ang="0">
                    <a:pos x="2" y="35"/>
                  </a:cxn>
                  <a:cxn ang="0">
                    <a:pos x="5" y="39"/>
                  </a:cxn>
                  <a:cxn ang="0">
                    <a:pos x="8" y="43"/>
                  </a:cxn>
                  <a:cxn ang="0">
                    <a:pos x="13" y="45"/>
                  </a:cxn>
                  <a:cxn ang="0">
                    <a:pos x="17" y="47"/>
                  </a:cxn>
                  <a:cxn ang="0">
                    <a:pos x="18" y="48"/>
                  </a:cxn>
                  <a:cxn ang="0">
                    <a:pos x="22" y="48"/>
                  </a:cxn>
                  <a:cxn ang="0">
                    <a:pos x="24" y="48"/>
                  </a:cxn>
                  <a:cxn ang="0">
                    <a:pos x="26" y="48"/>
                  </a:cxn>
                  <a:cxn ang="0">
                    <a:pos x="29" y="48"/>
                  </a:cxn>
                  <a:cxn ang="0">
                    <a:pos x="31" y="48"/>
                  </a:cxn>
                  <a:cxn ang="0">
                    <a:pos x="33" y="47"/>
                  </a:cxn>
                  <a:cxn ang="0">
                    <a:pos x="37" y="47"/>
                  </a:cxn>
                  <a:cxn ang="0">
                    <a:pos x="37" y="47"/>
                  </a:cxn>
                </a:cxnLst>
                <a:rect l="0" t="0" r="r" b="b"/>
                <a:pathLst>
                  <a:path w="49" h="48">
                    <a:moveTo>
                      <a:pt x="37" y="47"/>
                    </a:moveTo>
                    <a:lnTo>
                      <a:pt x="40" y="44"/>
                    </a:lnTo>
                    <a:lnTo>
                      <a:pt x="44" y="40"/>
                    </a:lnTo>
                    <a:lnTo>
                      <a:pt x="46" y="37"/>
                    </a:lnTo>
                    <a:lnTo>
                      <a:pt x="48" y="32"/>
                    </a:lnTo>
                    <a:lnTo>
                      <a:pt x="48" y="30"/>
                    </a:lnTo>
                    <a:lnTo>
                      <a:pt x="49" y="28"/>
                    </a:lnTo>
                    <a:lnTo>
                      <a:pt x="49" y="25"/>
                    </a:lnTo>
                    <a:lnTo>
                      <a:pt x="49" y="23"/>
                    </a:lnTo>
                    <a:lnTo>
                      <a:pt x="48" y="18"/>
                    </a:lnTo>
                    <a:lnTo>
                      <a:pt x="47" y="14"/>
                    </a:lnTo>
                    <a:lnTo>
                      <a:pt x="45" y="12"/>
                    </a:lnTo>
                    <a:lnTo>
                      <a:pt x="44" y="9"/>
                    </a:lnTo>
                    <a:lnTo>
                      <a:pt x="43" y="8"/>
                    </a:lnTo>
                    <a:lnTo>
                      <a:pt x="41" y="6"/>
                    </a:lnTo>
                    <a:lnTo>
                      <a:pt x="37" y="3"/>
                    </a:lnTo>
                    <a:lnTo>
                      <a:pt x="33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0" y="0"/>
                    </a:lnTo>
                    <a:lnTo>
                      <a:pt x="17" y="1"/>
                    </a:lnTo>
                    <a:lnTo>
                      <a:pt x="15" y="2"/>
                    </a:lnTo>
                    <a:lnTo>
                      <a:pt x="13" y="3"/>
                    </a:lnTo>
                    <a:lnTo>
                      <a:pt x="10" y="5"/>
                    </a:lnTo>
                    <a:lnTo>
                      <a:pt x="8" y="6"/>
                    </a:lnTo>
                    <a:lnTo>
                      <a:pt x="7" y="8"/>
                    </a:lnTo>
                    <a:lnTo>
                      <a:pt x="3" y="12"/>
                    </a:lnTo>
                    <a:lnTo>
                      <a:pt x="2" y="16"/>
                    </a:lnTo>
                    <a:lnTo>
                      <a:pt x="0" y="18"/>
                    </a:lnTo>
                    <a:lnTo>
                      <a:pt x="0" y="20"/>
                    </a:lnTo>
                    <a:lnTo>
                      <a:pt x="0" y="23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0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5" y="39"/>
                    </a:lnTo>
                    <a:lnTo>
                      <a:pt x="8" y="43"/>
                    </a:lnTo>
                    <a:lnTo>
                      <a:pt x="13" y="45"/>
                    </a:lnTo>
                    <a:lnTo>
                      <a:pt x="17" y="47"/>
                    </a:lnTo>
                    <a:lnTo>
                      <a:pt x="18" y="48"/>
                    </a:lnTo>
                    <a:lnTo>
                      <a:pt x="22" y="48"/>
                    </a:lnTo>
                    <a:lnTo>
                      <a:pt x="24" y="48"/>
                    </a:lnTo>
                    <a:lnTo>
                      <a:pt x="26" y="48"/>
                    </a:lnTo>
                    <a:lnTo>
                      <a:pt x="29" y="48"/>
                    </a:lnTo>
                    <a:lnTo>
                      <a:pt x="31" y="48"/>
                    </a:lnTo>
                    <a:lnTo>
                      <a:pt x="33" y="47"/>
                    </a:lnTo>
                    <a:lnTo>
                      <a:pt x="37" y="47"/>
                    </a:lnTo>
                    <a:lnTo>
                      <a:pt x="37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6126570" y="3207987"/>
              <a:ext cx="378234" cy="528327"/>
              <a:chOff x="4139952" y="4111427"/>
              <a:chExt cx="400050" cy="558800"/>
            </a:xfrm>
          </p:grpSpPr>
          <p:sp>
            <p:nvSpPr>
              <p:cNvPr id="261" name="Freeform 59"/>
              <p:cNvSpPr>
                <a:spLocks/>
              </p:cNvSpPr>
              <p:nvPr/>
            </p:nvSpPr>
            <p:spPr bwMode="auto">
              <a:xfrm>
                <a:off x="4139952" y="4549577"/>
                <a:ext cx="123825" cy="120650"/>
              </a:xfrm>
              <a:custGeom>
                <a:avLst/>
                <a:gdLst/>
                <a:ahLst/>
                <a:cxnLst>
                  <a:cxn ang="0">
                    <a:pos x="67" y="63"/>
                  </a:cxn>
                  <a:cxn ang="0">
                    <a:pos x="62" y="67"/>
                  </a:cxn>
                  <a:cxn ang="0">
                    <a:pos x="57" y="72"/>
                  </a:cxn>
                  <a:cxn ang="0">
                    <a:pos x="51" y="74"/>
                  </a:cxn>
                  <a:cxn ang="0">
                    <a:pos x="44" y="76"/>
                  </a:cxn>
                  <a:cxn ang="0">
                    <a:pos x="37" y="76"/>
                  </a:cxn>
                  <a:cxn ang="0">
                    <a:pos x="31" y="75"/>
                  </a:cxn>
                  <a:cxn ang="0">
                    <a:pos x="24" y="72"/>
                  </a:cxn>
                  <a:cxn ang="0">
                    <a:pos x="19" y="67"/>
                  </a:cxn>
                  <a:cxn ang="0">
                    <a:pos x="12" y="61"/>
                  </a:cxn>
                  <a:cxn ang="0">
                    <a:pos x="7" y="54"/>
                  </a:cxn>
                  <a:cxn ang="0">
                    <a:pos x="4" y="48"/>
                  </a:cxn>
                  <a:cxn ang="0">
                    <a:pos x="1" y="41"/>
                  </a:cxn>
                  <a:cxn ang="0">
                    <a:pos x="0" y="34"/>
                  </a:cxn>
                  <a:cxn ang="0">
                    <a:pos x="1" y="26"/>
                  </a:cxn>
                  <a:cxn ang="0">
                    <a:pos x="4" y="19"/>
                  </a:cxn>
                  <a:cxn ang="0">
                    <a:pos x="7" y="13"/>
                  </a:cxn>
                  <a:cxn ang="0">
                    <a:pos x="12" y="10"/>
                  </a:cxn>
                  <a:cxn ang="0">
                    <a:pos x="17" y="5"/>
                  </a:cxn>
                  <a:cxn ang="0">
                    <a:pos x="25" y="2"/>
                  </a:cxn>
                  <a:cxn ang="0">
                    <a:pos x="33" y="2"/>
                  </a:cxn>
                  <a:cxn ang="0">
                    <a:pos x="40" y="6"/>
                  </a:cxn>
                  <a:cxn ang="0">
                    <a:pos x="43" y="12"/>
                  </a:cxn>
                  <a:cxn ang="0">
                    <a:pos x="44" y="16"/>
                  </a:cxn>
                  <a:cxn ang="0">
                    <a:pos x="44" y="21"/>
                  </a:cxn>
                  <a:cxn ang="0">
                    <a:pos x="43" y="27"/>
                  </a:cxn>
                  <a:cxn ang="0">
                    <a:pos x="42" y="31"/>
                  </a:cxn>
                  <a:cxn ang="0">
                    <a:pos x="36" y="65"/>
                  </a:cxn>
                  <a:cxn ang="0">
                    <a:pos x="43" y="64"/>
                  </a:cxn>
                  <a:cxn ang="0">
                    <a:pos x="48" y="61"/>
                  </a:cxn>
                  <a:cxn ang="0">
                    <a:pos x="54" y="57"/>
                  </a:cxn>
                  <a:cxn ang="0">
                    <a:pos x="60" y="52"/>
                  </a:cxn>
                  <a:cxn ang="0">
                    <a:pos x="62" y="48"/>
                  </a:cxn>
                  <a:cxn ang="0">
                    <a:pos x="65" y="42"/>
                  </a:cxn>
                  <a:cxn ang="0">
                    <a:pos x="67" y="34"/>
                  </a:cxn>
                  <a:cxn ang="0">
                    <a:pos x="66" y="29"/>
                  </a:cxn>
                  <a:cxn ang="0">
                    <a:pos x="66" y="23"/>
                  </a:cxn>
                  <a:cxn ang="0">
                    <a:pos x="69" y="21"/>
                  </a:cxn>
                  <a:cxn ang="0">
                    <a:pos x="75" y="22"/>
                  </a:cxn>
                  <a:cxn ang="0">
                    <a:pos x="78" y="28"/>
                  </a:cxn>
                  <a:cxn ang="0">
                    <a:pos x="78" y="34"/>
                  </a:cxn>
                  <a:cxn ang="0">
                    <a:pos x="77" y="41"/>
                  </a:cxn>
                  <a:cxn ang="0">
                    <a:pos x="76" y="45"/>
                  </a:cxn>
                  <a:cxn ang="0">
                    <a:pos x="75" y="50"/>
                  </a:cxn>
                  <a:cxn ang="0">
                    <a:pos x="73" y="56"/>
                  </a:cxn>
                  <a:cxn ang="0">
                    <a:pos x="69" y="60"/>
                  </a:cxn>
                </a:cxnLst>
                <a:rect l="0" t="0" r="r" b="b"/>
                <a:pathLst>
                  <a:path w="78" h="76">
                    <a:moveTo>
                      <a:pt x="69" y="60"/>
                    </a:moveTo>
                    <a:lnTo>
                      <a:pt x="67" y="63"/>
                    </a:lnTo>
                    <a:lnTo>
                      <a:pt x="65" y="65"/>
                    </a:lnTo>
                    <a:lnTo>
                      <a:pt x="62" y="67"/>
                    </a:lnTo>
                    <a:lnTo>
                      <a:pt x="59" y="69"/>
                    </a:lnTo>
                    <a:lnTo>
                      <a:pt x="57" y="72"/>
                    </a:lnTo>
                    <a:lnTo>
                      <a:pt x="53" y="73"/>
                    </a:lnTo>
                    <a:lnTo>
                      <a:pt x="51" y="74"/>
                    </a:lnTo>
                    <a:lnTo>
                      <a:pt x="48" y="75"/>
                    </a:lnTo>
                    <a:lnTo>
                      <a:pt x="44" y="76"/>
                    </a:lnTo>
                    <a:lnTo>
                      <a:pt x="40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31" y="75"/>
                    </a:lnTo>
                    <a:lnTo>
                      <a:pt x="28" y="74"/>
                    </a:lnTo>
                    <a:lnTo>
                      <a:pt x="24" y="72"/>
                    </a:lnTo>
                    <a:lnTo>
                      <a:pt x="22" y="71"/>
                    </a:lnTo>
                    <a:lnTo>
                      <a:pt x="19" y="67"/>
                    </a:lnTo>
                    <a:lnTo>
                      <a:pt x="15" y="64"/>
                    </a:lnTo>
                    <a:lnTo>
                      <a:pt x="12" y="61"/>
                    </a:lnTo>
                    <a:lnTo>
                      <a:pt x="9" y="58"/>
                    </a:lnTo>
                    <a:lnTo>
                      <a:pt x="7" y="54"/>
                    </a:lnTo>
                    <a:lnTo>
                      <a:pt x="5" y="51"/>
                    </a:lnTo>
                    <a:lnTo>
                      <a:pt x="4" y="48"/>
                    </a:lnTo>
                    <a:lnTo>
                      <a:pt x="2" y="45"/>
                    </a:lnTo>
                    <a:lnTo>
                      <a:pt x="1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1" y="26"/>
                    </a:lnTo>
                    <a:lnTo>
                      <a:pt x="2" y="22"/>
                    </a:lnTo>
                    <a:lnTo>
                      <a:pt x="4" y="19"/>
                    </a:lnTo>
                    <a:lnTo>
                      <a:pt x="6" y="16"/>
                    </a:lnTo>
                    <a:lnTo>
                      <a:pt x="7" y="13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4" y="8"/>
                    </a:lnTo>
                    <a:lnTo>
                      <a:pt x="17" y="5"/>
                    </a:lnTo>
                    <a:lnTo>
                      <a:pt x="21" y="3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3" y="2"/>
                    </a:lnTo>
                    <a:lnTo>
                      <a:pt x="38" y="4"/>
                    </a:lnTo>
                    <a:lnTo>
                      <a:pt x="40" y="6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4" y="13"/>
                    </a:lnTo>
                    <a:lnTo>
                      <a:pt x="44" y="16"/>
                    </a:lnTo>
                    <a:lnTo>
                      <a:pt x="44" y="19"/>
                    </a:lnTo>
                    <a:lnTo>
                      <a:pt x="44" y="21"/>
                    </a:lnTo>
                    <a:lnTo>
                      <a:pt x="44" y="25"/>
                    </a:lnTo>
                    <a:lnTo>
                      <a:pt x="43" y="27"/>
                    </a:lnTo>
                    <a:lnTo>
                      <a:pt x="43" y="29"/>
                    </a:lnTo>
                    <a:lnTo>
                      <a:pt x="42" y="31"/>
                    </a:lnTo>
                    <a:lnTo>
                      <a:pt x="42" y="35"/>
                    </a:lnTo>
                    <a:lnTo>
                      <a:pt x="36" y="65"/>
                    </a:lnTo>
                    <a:lnTo>
                      <a:pt x="39" y="65"/>
                    </a:lnTo>
                    <a:lnTo>
                      <a:pt x="43" y="64"/>
                    </a:lnTo>
                    <a:lnTo>
                      <a:pt x="45" y="63"/>
                    </a:lnTo>
                    <a:lnTo>
                      <a:pt x="48" y="61"/>
                    </a:lnTo>
                    <a:lnTo>
                      <a:pt x="51" y="59"/>
                    </a:lnTo>
                    <a:lnTo>
                      <a:pt x="54" y="57"/>
                    </a:lnTo>
                    <a:lnTo>
                      <a:pt x="57" y="54"/>
                    </a:lnTo>
                    <a:lnTo>
                      <a:pt x="60" y="52"/>
                    </a:lnTo>
                    <a:lnTo>
                      <a:pt x="61" y="50"/>
                    </a:lnTo>
                    <a:lnTo>
                      <a:pt x="62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6" y="37"/>
                    </a:lnTo>
                    <a:lnTo>
                      <a:pt x="67" y="34"/>
                    </a:lnTo>
                    <a:lnTo>
                      <a:pt x="66" y="31"/>
                    </a:lnTo>
                    <a:lnTo>
                      <a:pt x="66" y="29"/>
                    </a:lnTo>
                    <a:lnTo>
                      <a:pt x="65" y="26"/>
                    </a:lnTo>
                    <a:lnTo>
                      <a:pt x="66" y="23"/>
                    </a:lnTo>
                    <a:lnTo>
                      <a:pt x="68" y="22"/>
                    </a:lnTo>
                    <a:lnTo>
                      <a:pt x="69" y="21"/>
                    </a:lnTo>
                    <a:lnTo>
                      <a:pt x="73" y="21"/>
                    </a:lnTo>
                    <a:lnTo>
                      <a:pt x="75" y="22"/>
                    </a:lnTo>
                    <a:lnTo>
                      <a:pt x="77" y="25"/>
                    </a:lnTo>
                    <a:lnTo>
                      <a:pt x="78" y="28"/>
                    </a:lnTo>
                    <a:lnTo>
                      <a:pt x="78" y="30"/>
                    </a:lnTo>
                    <a:lnTo>
                      <a:pt x="78" y="34"/>
                    </a:lnTo>
                    <a:lnTo>
                      <a:pt x="78" y="36"/>
                    </a:lnTo>
                    <a:lnTo>
                      <a:pt x="77" y="41"/>
                    </a:lnTo>
                    <a:lnTo>
                      <a:pt x="77" y="43"/>
                    </a:lnTo>
                    <a:lnTo>
                      <a:pt x="76" y="45"/>
                    </a:lnTo>
                    <a:lnTo>
                      <a:pt x="75" y="48"/>
                    </a:lnTo>
                    <a:lnTo>
                      <a:pt x="75" y="50"/>
                    </a:lnTo>
                    <a:lnTo>
                      <a:pt x="74" y="52"/>
                    </a:lnTo>
                    <a:lnTo>
                      <a:pt x="73" y="56"/>
                    </a:lnTo>
                    <a:lnTo>
                      <a:pt x="70" y="58"/>
                    </a:lnTo>
                    <a:lnTo>
                      <a:pt x="69" y="60"/>
                    </a:lnTo>
                    <a:lnTo>
                      <a:pt x="69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2" name="Freeform 60"/>
              <p:cNvSpPr>
                <a:spLocks/>
              </p:cNvSpPr>
              <p:nvPr/>
            </p:nvSpPr>
            <p:spPr bwMode="auto">
              <a:xfrm>
                <a:off x="4160589" y="4570214"/>
                <a:ext cx="28575" cy="69850"/>
              </a:xfrm>
              <a:custGeom>
                <a:avLst/>
                <a:gdLst/>
                <a:ahLst/>
                <a:cxnLst>
                  <a:cxn ang="0">
                    <a:pos x="3" y="10"/>
                  </a:cxn>
                  <a:cxn ang="0">
                    <a:pos x="1" y="14"/>
                  </a:cxn>
                  <a:cxn ang="0">
                    <a:pos x="1" y="18"/>
                  </a:cxn>
                  <a:cxn ang="0">
                    <a:pos x="0" y="20"/>
                  </a:cxn>
                  <a:cxn ang="0">
                    <a:pos x="0" y="22"/>
                  </a:cxn>
                  <a:cxn ang="0">
                    <a:pos x="0" y="24"/>
                  </a:cxn>
                  <a:cxn ang="0">
                    <a:pos x="1" y="27"/>
                  </a:cxn>
                  <a:cxn ang="0">
                    <a:pos x="2" y="30"/>
                  </a:cxn>
                  <a:cxn ang="0">
                    <a:pos x="4" y="35"/>
                  </a:cxn>
                  <a:cxn ang="0">
                    <a:pos x="6" y="37"/>
                  </a:cxn>
                  <a:cxn ang="0">
                    <a:pos x="8" y="39"/>
                  </a:cxn>
                  <a:cxn ang="0">
                    <a:pos x="10" y="41"/>
                  </a:cxn>
                  <a:cxn ang="0">
                    <a:pos x="12" y="44"/>
                  </a:cxn>
                  <a:cxn ang="0">
                    <a:pos x="16" y="21"/>
                  </a:cxn>
                  <a:cxn ang="0">
                    <a:pos x="16" y="17"/>
                  </a:cxn>
                  <a:cxn ang="0">
                    <a:pos x="17" y="14"/>
                  </a:cxn>
                  <a:cxn ang="0">
                    <a:pos x="17" y="10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8" y="3"/>
                  </a:cxn>
                  <a:cxn ang="0">
                    <a:pos x="18" y="1"/>
                  </a:cxn>
                  <a:cxn ang="0">
                    <a:pos x="18" y="0"/>
                  </a:cxn>
                  <a:cxn ang="0">
                    <a:pos x="15" y="1"/>
                  </a:cxn>
                  <a:cxn ang="0">
                    <a:pos x="10" y="3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4" y="8"/>
                  </a:cxn>
                  <a:cxn ang="0">
                    <a:pos x="3" y="10"/>
                  </a:cxn>
                  <a:cxn ang="0">
                    <a:pos x="3" y="10"/>
                  </a:cxn>
                </a:cxnLst>
                <a:rect l="0" t="0" r="r" b="b"/>
                <a:pathLst>
                  <a:path w="18" h="44">
                    <a:moveTo>
                      <a:pt x="3" y="10"/>
                    </a:moveTo>
                    <a:lnTo>
                      <a:pt x="1" y="14"/>
                    </a:lnTo>
                    <a:lnTo>
                      <a:pt x="1" y="18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2" y="30"/>
                    </a:lnTo>
                    <a:lnTo>
                      <a:pt x="4" y="35"/>
                    </a:lnTo>
                    <a:lnTo>
                      <a:pt x="6" y="37"/>
                    </a:lnTo>
                    <a:lnTo>
                      <a:pt x="8" y="39"/>
                    </a:lnTo>
                    <a:lnTo>
                      <a:pt x="10" y="41"/>
                    </a:lnTo>
                    <a:lnTo>
                      <a:pt x="12" y="44"/>
                    </a:lnTo>
                    <a:lnTo>
                      <a:pt x="16" y="21"/>
                    </a:lnTo>
                    <a:lnTo>
                      <a:pt x="16" y="17"/>
                    </a:lnTo>
                    <a:lnTo>
                      <a:pt x="17" y="14"/>
                    </a:lnTo>
                    <a:lnTo>
                      <a:pt x="17" y="10"/>
                    </a:lnTo>
                    <a:lnTo>
                      <a:pt x="18" y="8"/>
                    </a:lnTo>
                    <a:lnTo>
                      <a:pt x="18" y="6"/>
                    </a:lnTo>
                    <a:lnTo>
                      <a:pt x="18" y="3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15" y="1"/>
                    </a:lnTo>
                    <a:lnTo>
                      <a:pt x="10" y="3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4" y="8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3" name="Freeform 61"/>
              <p:cNvSpPr>
                <a:spLocks/>
              </p:cNvSpPr>
              <p:nvPr/>
            </p:nvSpPr>
            <p:spPr bwMode="auto">
              <a:xfrm>
                <a:off x="4200277" y="4451152"/>
                <a:ext cx="60325" cy="77788"/>
              </a:xfrm>
              <a:custGeom>
                <a:avLst/>
                <a:gdLst/>
                <a:ahLst/>
                <a:cxnLst>
                  <a:cxn ang="0">
                    <a:pos x="7" y="31"/>
                  </a:cxn>
                  <a:cxn ang="0">
                    <a:pos x="27" y="4"/>
                  </a:cxn>
                  <a:cxn ang="0">
                    <a:pos x="28" y="1"/>
                  </a:cxn>
                  <a:cxn ang="0">
                    <a:pos x="30" y="0"/>
                  </a:cxn>
                  <a:cxn ang="0">
                    <a:pos x="32" y="1"/>
                  </a:cxn>
                  <a:cxn ang="0">
                    <a:pos x="36" y="3"/>
                  </a:cxn>
                  <a:cxn ang="0">
                    <a:pos x="37" y="5"/>
                  </a:cxn>
                  <a:cxn ang="0">
                    <a:pos x="38" y="6"/>
                  </a:cxn>
                  <a:cxn ang="0">
                    <a:pos x="37" y="9"/>
                  </a:cxn>
                  <a:cxn ang="0">
                    <a:pos x="36" y="12"/>
                  </a:cxn>
                  <a:cxn ang="0">
                    <a:pos x="17" y="38"/>
                  </a:cxn>
                  <a:cxn ang="0">
                    <a:pos x="16" y="39"/>
                  </a:cxn>
                  <a:cxn ang="0">
                    <a:pos x="15" y="42"/>
                  </a:cxn>
                  <a:cxn ang="0">
                    <a:pos x="13" y="44"/>
                  </a:cxn>
                  <a:cxn ang="0">
                    <a:pos x="12" y="46"/>
                  </a:cxn>
                  <a:cxn ang="0">
                    <a:pos x="9" y="47"/>
                  </a:cxn>
                  <a:cxn ang="0">
                    <a:pos x="7" y="49"/>
                  </a:cxn>
                  <a:cxn ang="0">
                    <a:pos x="5" y="47"/>
                  </a:cxn>
                  <a:cxn ang="0">
                    <a:pos x="2" y="47"/>
                  </a:cxn>
                  <a:cxn ang="0">
                    <a:pos x="1" y="45"/>
                  </a:cxn>
                  <a:cxn ang="0">
                    <a:pos x="0" y="43"/>
                  </a:cxn>
                  <a:cxn ang="0">
                    <a:pos x="0" y="41"/>
                  </a:cxn>
                  <a:cxn ang="0">
                    <a:pos x="1" y="38"/>
                  </a:cxn>
                  <a:cxn ang="0">
                    <a:pos x="1" y="37"/>
                  </a:cxn>
                  <a:cxn ang="0">
                    <a:pos x="2" y="36"/>
                  </a:cxn>
                  <a:cxn ang="0">
                    <a:pos x="5" y="34"/>
                  </a:cxn>
                  <a:cxn ang="0">
                    <a:pos x="7" y="31"/>
                  </a:cxn>
                  <a:cxn ang="0">
                    <a:pos x="7" y="31"/>
                  </a:cxn>
                </a:cxnLst>
                <a:rect l="0" t="0" r="r" b="b"/>
                <a:pathLst>
                  <a:path w="38" h="49">
                    <a:moveTo>
                      <a:pt x="7" y="31"/>
                    </a:moveTo>
                    <a:lnTo>
                      <a:pt x="27" y="4"/>
                    </a:lnTo>
                    <a:lnTo>
                      <a:pt x="28" y="1"/>
                    </a:lnTo>
                    <a:lnTo>
                      <a:pt x="30" y="0"/>
                    </a:lnTo>
                    <a:lnTo>
                      <a:pt x="32" y="1"/>
                    </a:lnTo>
                    <a:lnTo>
                      <a:pt x="36" y="3"/>
                    </a:lnTo>
                    <a:lnTo>
                      <a:pt x="37" y="5"/>
                    </a:lnTo>
                    <a:lnTo>
                      <a:pt x="38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17" y="38"/>
                    </a:lnTo>
                    <a:lnTo>
                      <a:pt x="16" y="39"/>
                    </a:lnTo>
                    <a:lnTo>
                      <a:pt x="15" y="42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7"/>
                    </a:lnTo>
                    <a:lnTo>
                      <a:pt x="7" y="49"/>
                    </a:lnTo>
                    <a:lnTo>
                      <a:pt x="5" y="47"/>
                    </a:lnTo>
                    <a:lnTo>
                      <a:pt x="2" y="47"/>
                    </a:lnTo>
                    <a:lnTo>
                      <a:pt x="1" y="45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1" y="38"/>
                    </a:lnTo>
                    <a:lnTo>
                      <a:pt x="1" y="37"/>
                    </a:lnTo>
                    <a:lnTo>
                      <a:pt x="2" y="36"/>
                    </a:lnTo>
                    <a:lnTo>
                      <a:pt x="5" y="34"/>
                    </a:lnTo>
                    <a:lnTo>
                      <a:pt x="7" y="31"/>
                    </a:lnTo>
                    <a:lnTo>
                      <a:pt x="7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4" name="Freeform 62"/>
              <p:cNvSpPr>
                <a:spLocks/>
              </p:cNvSpPr>
              <p:nvPr/>
            </p:nvSpPr>
            <p:spPr bwMode="auto">
              <a:xfrm>
                <a:off x="4249489" y="4489252"/>
                <a:ext cx="58738" cy="73025"/>
              </a:xfrm>
              <a:custGeom>
                <a:avLst/>
                <a:gdLst/>
                <a:ahLst/>
                <a:cxnLst>
                  <a:cxn ang="0">
                    <a:pos x="8" y="26"/>
                  </a:cxn>
                  <a:cxn ang="0">
                    <a:pos x="9" y="23"/>
                  </a:cxn>
                  <a:cxn ang="0">
                    <a:pos x="12" y="20"/>
                  </a:cxn>
                  <a:cxn ang="0">
                    <a:pos x="14" y="18"/>
                  </a:cxn>
                  <a:cxn ang="0">
                    <a:pos x="17" y="14"/>
                  </a:cxn>
                  <a:cxn ang="0">
                    <a:pos x="20" y="10"/>
                  </a:cxn>
                  <a:cxn ang="0">
                    <a:pos x="22" y="7"/>
                  </a:cxn>
                  <a:cxn ang="0">
                    <a:pos x="24" y="5"/>
                  </a:cxn>
                  <a:cxn ang="0">
                    <a:pos x="27" y="3"/>
                  </a:cxn>
                  <a:cxn ang="0">
                    <a:pos x="28" y="0"/>
                  </a:cxn>
                  <a:cxn ang="0">
                    <a:pos x="29" y="0"/>
                  </a:cxn>
                  <a:cxn ang="0">
                    <a:pos x="31" y="0"/>
                  </a:cxn>
                  <a:cxn ang="0">
                    <a:pos x="34" y="3"/>
                  </a:cxn>
                  <a:cxn ang="0">
                    <a:pos x="36" y="4"/>
                  </a:cxn>
                  <a:cxn ang="0">
                    <a:pos x="37" y="5"/>
                  </a:cxn>
                  <a:cxn ang="0">
                    <a:pos x="37" y="8"/>
                  </a:cxn>
                  <a:cxn ang="0">
                    <a:pos x="36" y="11"/>
                  </a:cxn>
                  <a:cxn ang="0">
                    <a:pos x="34" y="12"/>
                  </a:cxn>
                  <a:cxn ang="0">
                    <a:pos x="32" y="15"/>
                  </a:cxn>
                  <a:cxn ang="0">
                    <a:pos x="30" y="18"/>
                  </a:cxn>
                  <a:cxn ang="0">
                    <a:pos x="28" y="22"/>
                  </a:cxn>
                  <a:cxn ang="0">
                    <a:pos x="24" y="25"/>
                  </a:cxn>
                  <a:cxn ang="0">
                    <a:pos x="22" y="28"/>
                  </a:cxn>
                  <a:cxn ang="0">
                    <a:pos x="20" y="30"/>
                  </a:cxn>
                  <a:cxn ang="0">
                    <a:pos x="19" y="33"/>
                  </a:cxn>
                  <a:cxn ang="0">
                    <a:pos x="17" y="35"/>
                  </a:cxn>
                  <a:cxn ang="0">
                    <a:pos x="15" y="38"/>
                  </a:cxn>
                  <a:cxn ang="0">
                    <a:pos x="14" y="41"/>
                  </a:cxn>
                  <a:cxn ang="0">
                    <a:pos x="13" y="44"/>
                  </a:cxn>
                  <a:cxn ang="0">
                    <a:pos x="11" y="45"/>
                  </a:cxn>
                  <a:cxn ang="0">
                    <a:pos x="8" y="46"/>
                  </a:cxn>
                  <a:cxn ang="0">
                    <a:pos x="6" y="46"/>
                  </a:cxn>
                  <a:cxn ang="0">
                    <a:pos x="4" y="45"/>
                  </a:cxn>
                  <a:cxn ang="0">
                    <a:pos x="1" y="43"/>
                  </a:cxn>
                  <a:cxn ang="0">
                    <a:pos x="0" y="41"/>
                  </a:cxn>
                  <a:cxn ang="0">
                    <a:pos x="0" y="38"/>
                  </a:cxn>
                  <a:cxn ang="0">
                    <a:pos x="1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7" y="28"/>
                  </a:cxn>
                  <a:cxn ang="0">
                    <a:pos x="8" y="26"/>
                  </a:cxn>
                  <a:cxn ang="0">
                    <a:pos x="8" y="26"/>
                  </a:cxn>
                </a:cxnLst>
                <a:rect l="0" t="0" r="r" b="b"/>
                <a:pathLst>
                  <a:path w="37" h="46">
                    <a:moveTo>
                      <a:pt x="8" y="26"/>
                    </a:moveTo>
                    <a:lnTo>
                      <a:pt x="9" y="23"/>
                    </a:lnTo>
                    <a:lnTo>
                      <a:pt x="12" y="20"/>
                    </a:lnTo>
                    <a:lnTo>
                      <a:pt x="14" y="18"/>
                    </a:lnTo>
                    <a:lnTo>
                      <a:pt x="17" y="14"/>
                    </a:lnTo>
                    <a:lnTo>
                      <a:pt x="20" y="10"/>
                    </a:lnTo>
                    <a:lnTo>
                      <a:pt x="22" y="7"/>
                    </a:lnTo>
                    <a:lnTo>
                      <a:pt x="24" y="5"/>
                    </a:lnTo>
                    <a:lnTo>
                      <a:pt x="27" y="3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4" y="3"/>
                    </a:lnTo>
                    <a:lnTo>
                      <a:pt x="36" y="4"/>
                    </a:lnTo>
                    <a:lnTo>
                      <a:pt x="37" y="5"/>
                    </a:lnTo>
                    <a:lnTo>
                      <a:pt x="37" y="8"/>
                    </a:lnTo>
                    <a:lnTo>
                      <a:pt x="36" y="11"/>
                    </a:lnTo>
                    <a:lnTo>
                      <a:pt x="34" y="12"/>
                    </a:lnTo>
                    <a:lnTo>
                      <a:pt x="32" y="15"/>
                    </a:lnTo>
                    <a:lnTo>
                      <a:pt x="30" y="18"/>
                    </a:lnTo>
                    <a:lnTo>
                      <a:pt x="28" y="22"/>
                    </a:lnTo>
                    <a:lnTo>
                      <a:pt x="24" y="25"/>
                    </a:lnTo>
                    <a:lnTo>
                      <a:pt x="22" y="28"/>
                    </a:lnTo>
                    <a:lnTo>
                      <a:pt x="20" y="30"/>
                    </a:lnTo>
                    <a:lnTo>
                      <a:pt x="19" y="33"/>
                    </a:lnTo>
                    <a:lnTo>
                      <a:pt x="17" y="35"/>
                    </a:lnTo>
                    <a:lnTo>
                      <a:pt x="15" y="38"/>
                    </a:lnTo>
                    <a:lnTo>
                      <a:pt x="14" y="41"/>
                    </a:lnTo>
                    <a:lnTo>
                      <a:pt x="13" y="44"/>
                    </a:lnTo>
                    <a:lnTo>
                      <a:pt x="11" y="45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4" y="45"/>
                    </a:lnTo>
                    <a:lnTo>
                      <a:pt x="1" y="43"/>
                    </a:lnTo>
                    <a:lnTo>
                      <a:pt x="0" y="41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4" y="33"/>
                    </a:lnTo>
                    <a:lnTo>
                      <a:pt x="5" y="30"/>
                    </a:lnTo>
                    <a:lnTo>
                      <a:pt x="7" y="28"/>
                    </a:lnTo>
                    <a:lnTo>
                      <a:pt x="8" y="26"/>
                    </a:lnTo>
                    <a:lnTo>
                      <a:pt x="8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5" name="Freeform 63"/>
              <p:cNvSpPr>
                <a:spLocks/>
              </p:cNvSpPr>
              <p:nvPr/>
            </p:nvSpPr>
            <p:spPr bwMode="auto">
              <a:xfrm>
                <a:off x="4260602" y="4314627"/>
                <a:ext cx="190500" cy="171450"/>
              </a:xfrm>
              <a:custGeom>
                <a:avLst/>
                <a:gdLst/>
                <a:ahLst/>
                <a:cxnLst>
                  <a:cxn ang="0">
                    <a:pos x="114" y="42"/>
                  </a:cxn>
                  <a:cxn ang="0">
                    <a:pos x="107" y="40"/>
                  </a:cxn>
                  <a:cxn ang="0">
                    <a:pos x="100" y="38"/>
                  </a:cxn>
                  <a:cxn ang="0">
                    <a:pos x="93" y="32"/>
                  </a:cxn>
                  <a:cxn ang="0">
                    <a:pos x="69" y="18"/>
                  </a:cxn>
                  <a:cxn ang="0">
                    <a:pos x="62" y="16"/>
                  </a:cxn>
                  <a:cxn ang="0">
                    <a:pos x="55" y="16"/>
                  </a:cxn>
                  <a:cxn ang="0">
                    <a:pos x="53" y="21"/>
                  </a:cxn>
                  <a:cxn ang="0">
                    <a:pos x="52" y="31"/>
                  </a:cxn>
                  <a:cxn ang="0">
                    <a:pos x="53" y="39"/>
                  </a:cxn>
                  <a:cxn ang="0">
                    <a:pos x="60" y="44"/>
                  </a:cxn>
                  <a:cxn ang="0">
                    <a:pos x="84" y="57"/>
                  </a:cxn>
                  <a:cxn ang="0">
                    <a:pos x="94" y="65"/>
                  </a:cxn>
                  <a:cxn ang="0">
                    <a:pos x="98" y="72"/>
                  </a:cxn>
                  <a:cxn ang="0">
                    <a:pos x="92" y="78"/>
                  </a:cxn>
                  <a:cxn ang="0">
                    <a:pos x="84" y="75"/>
                  </a:cxn>
                  <a:cxn ang="0">
                    <a:pos x="78" y="70"/>
                  </a:cxn>
                  <a:cxn ang="0">
                    <a:pos x="69" y="65"/>
                  </a:cxn>
                  <a:cxn ang="0">
                    <a:pos x="59" y="59"/>
                  </a:cxn>
                  <a:cxn ang="0">
                    <a:pos x="50" y="53"/>
                  </a:cxn>
                  <a:cxn ang="0">
                    <a:pos x="44" y="49"/>
                  </a:cxn>
                  <a:cxn ang="0">
                    <a:pos x="36" y="45"/>
                  </a:cxn>
                  <a:cxn ang="0">
                    <a:pos x="33" y="49"/>
                  </a:cxn>
                  <a:cxn ang="0">
                    <a:pos x="36" y="69"/>
                  </a:cxn>
                  <a:cxn ang="0">
                    <a:pos x="39" y="76"/>
                  </a:cxn>
                  <a:cxn ang="0">
                    <a:pos x="48" y="82"/>
                  </a:cxn>
                  <a:cxn ang="0">
                    <a:pos x="55" y="89"/>
                  </a:cxn>
                  <a:cxn ang="0">
                    <a:pos x="62" y="93"/>
                  </a:cxn>
                  <a:cxn ang="0">
                    <a:pos x="69" y="98"/>
                  </a:cxn>
                  <a:cxn ang="0">
                    <a:pos x="68" y="106"/>
                  </a:cxn>
                  <a:cxn ang="0">
                    <a:pos x="63" y="108"/>
                  </a:cxn>
                  <a:cxn ang="0">
                    <a:pos x="55" y="106"/>
                  </a:cxn>
                  <a:cxn ang="0">
                    <a:pos x="46" y="100"/>
                  </a:cxn>
                  <a:cxn ang="0">
                    <a:pos x="39" y="93"/>
                  </a:cxn>
                  <a:cxn ang="0">
                    <a:pos x="31" y="86"/>
                  </a:cxn>
                  <a:cxn ang="0">
                    <a:pos x="25" y="83"/>
                  </a:cxn>
                  <a:cxn ang="0">
                    <a:pos x="16" y="77"/>
                  </a:cxn>
                  <a:cxn ang="0">
                    <a:pos x="10" y="74"/>
                  </a:cxn>
                  <a:cxn ang="0">
                    <a:pos x="2" y="67"/>
                  </a:cxn>
                  <a:cxn ang="0">
                    <a:pos x="1" y="57"/>
                  </a:cxn>
                  <a:cxn ang="0">
                    <a:pos x="9" y="55"/>
                  </a:cxn>
                  <a:cxn ang="0">
                    <a:pos x="15" y="60"/>
                  </a:cxn>
                  <a:cxn ang="0">
                    <a:pos x="24" y="65"/>
                  </a:cxn>
                  <a:cxn ang="0">
                    <a:pos x="21" y="56"/>
                  </a:cxn>
                  <a:cxn ang="0">
                    <a:pos x="20" y="49"/>
                  </a:cxn>
                  <a:cxn ang="0">
                    <a:pos x="20" y="42"/>
                  </a:cxn>
                  <a:cxn ang="0">
                    <a:pos x="22" y="37"/>
                  </a:cxn>
                  <a:cxn ang="0">
                    <a:pos x="31" y="29"/>
                  </a:cxn>
                  <a:cxn ang="0">
                    <a:pos x="39" y="31"/>
                  </a:cxn>
                  <a:cxn ang="0">
                    <a:pos x="39" y="22"/>
                  </a:cxn>
                  <a:cxn ang="0">
                    <a:pos x="40" y="13"/>
                  </a:cxn>
                  <a:cxn ang="0">
                    <a:pos x="45" y="4"/>
                  </a:cxn>
                  <a:cxn ang="0">
                    <a:pos x="52" y="1"/>
                  </a:cxn>
                  <a:cxn ang="0">
                    <a:pos x="60" y="0"/>
                  </a:cxn>
                  <a:cxn ang="0">
                    <a:pos x="69" y="4"/>
                  </a:cxn>
                  <a:cxn ang="0">
                    <a:pos x="77" y="8"/>
                  </a:cxn>
                  <a:cxn ang="0">
                    <a:pos x="88" y="14"/>
                  </a:cxn>
                  <a:cxn ang="0">
                    <a:pos x="98" y="19"/>
                  </a:cxn>
                  <a:cxn ang="0">
                    <a:pos x="106" y="24"/>
                  </a:cxn>
                  <a:cxn ang="0">
                    <a:pos x="114" y="29"/>
                  </a:cxn>
                  <a:cxn ang="0">
                    <a:pos x="120" y="34"/>
                  </a:cxn>
                  <a:cxn ang="0">
                    <a:pos x="119" y="40"/>
                  </a:cxn>
                </a:cxnLst>
                <a:rect l="0" t="0" r="r" b="b"/>
                <a:pathLst>
                  <a:path w="120" h="108">
                    <a:moveTo>
                      <a:pt x="119" y="40"/>
                    </a:moveTo>
                    <a:lnTo>
                      <a:pt x="116" y="41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09" y="41"/>
                    </a:lnTo>
                    <a:lnTo>
                      <a:pt x="107" y="40"/>
                    </a:lnTo>
                    <a:lnTo>
                      <a:pt x="105" y="39"/>
                    </a:lnTo>
                    <a:lnTo>
                      <a:pt x="103" y="38"/>
                    </a:lnTo>
                    <a:lnTo>
                      <a:pt x="100" y="38"/>
                    </a:lnTo>
                    <a:lnTo>
                      <a:pt x="98" y="36"/>
                    </a:lnTo>
                    <a:lnTo>
                      <a:pt x="96" y="34"/>
                    </a:lnTo>
                    <a:lnTo>
                      <a:pt x="93" y="32"/>
                    </a:lnTo>
                    <a:lnTo>
                      <a:pt x="90" y="31"/>
                    </a:lnTo>
                    <a:lnTo>
                      <a:pt x="71" y="19"/>
                    </a:lnTo>
                    <a:lnTo>
                      <a:pt x="69" y="18"/>
                    </a:lnTo>
                    <a:lnTo>
                      <a:pt x="67" y="18"/>
                    </a:lnTo>
                    <a:lnTo>
                      <a:pt x="65" y="17"/>
                    </a:lnTo>
                    <a:lnTo>
                      <a:pt x="62" y="16"/>
                    </a:lnTo>
                    <a:lnTo>
                      <a:pt x="59" y="15"/>
                    </a:lnTo>
                    <a:lnTo>
                      <a:pt x="56" y="15"/>
                    </a:lnTo>
                    <a:lnTo>
                      <a:pt x="55" y="16"/>
                    </a:lnTo>
                    <a:lnTo>
                      <a:pt x="54" y="17"/>
                    </a:lnTo>
                    <a:lnTo>
                      <a:pt x="53" y="18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3" y="28"/>
                    </a:lnTo>
                    <a:lnTo>
                      <a:pt x="52" y="31"/>
                    </a:lnTo>
                    <a:lnTo>
                      <a:pt x="52" y="33"/>
                    </a:lnTo>
                    <a:lnTo>
                      <a:pt x="52" y="37"/>
                    </a:lnTo>
                    <a:lnTo>
                      <a:pt x="53" y="39"/>
                    </a:lnTo>
                    <a:lnTo>
                      <a:pt x="55" y="40"/>
                    </a:lnTo>
                    <a:lnTo>
                      <a:pt x="58" y="42"/>
                    </a:lnTo>
                    <a:lnTo>
                      <a:pt x="60" y="44"/>
                    </a:lnTo>
                    <a:lnTo>
                      <a:pt x="63" y="46"/>
                    </a:lnTo>
                    <a:lnTo>
                      <a:pt x="80" y="55"/>
                    </a:lnTo>
                    <a:lnTo>
                      <a:pt x="84" y="57"/>
                    </a:lnTo>
                    <a:lnTo>
                      <a:pt x="88" y="61"/>
                    </a:lnTo>
                    <a:lnTo>
                      <a:pt x="91" y="62"/>
                    </a:lnTo>
                    <a:lnTo>
                      <a:pt x="94" y="65"/>
                    </a:lnTo>
                    <a:lnTo>
                      <a:pt x="97" y="67"/>
                    </a:lnTo>
                    <a:lnTo>
                      <a:pt x="98" y="70"/>
                    </a:lnTo>
                    <a:lnTo>
                      <a:pt x="98" y="72"/>
                    </a:lnTo>
                    <a:lnTo>
                      <a:pt x="97" y="75"/>
                    </a:lnTo>
                    <a:lnTo>
                      <a:pt x="94" y="77"/>
                    </a:lnTo>
                    <a:lnTo>
                      <a:pt x="92" y="78"/>
                    </a:lnTo>
                    <a:lnTo>
                      <a:pt x="89" y="77"/>
                    </a:lnTo>
                    <a:lnTo>
                      <a:pt x="86" y="76"/>
                    </a:lnTo>
                    <a:lnTo>
                      <a:pt x="84" y="75"/>
                    </a:lnTo>
                    <a:lnTo>
                      <a:pt x="83" y="74"/>
                    </a:lnTo>
                    <a:lnTo>
                      <a:pt x="80" y="71"/>
                    </a:lnTo>
                    <a:lnTo>
                      <a:pt x="78" y="70"/>
                    </a:lnTo>
                    <a:lnTo>
                      <a:pt x="75" y="68"/>
                    </a:lnTo>
                    <a:lnTo>
                      <a:pt x="73" y="67"/>
                    </a:lnTo>
                    <a:lnTo>
                      <a:pt x="69" y="65"/>
                    </a:lnTo>
                    <a:lnTo>
                      <a:pt x="66" y="63"/>
                    </a:lnTo>
                    <a:lnTo>
                      <a:pt x="62" y="61"/>
                    </a:lnTo>
                    <a:lnTo>
                      <a:pt x="59" y="59"/>
                    </a:lnTo>
                    <a:lnTo>
                      <a:pt x="55" y="56"/>
                    </a:lnTo>
                    <a:lnTo>
                      <a:pt x="53" y="55"/>
                    </a:lnTo>
                    <a:lnTo>
                      <a:pt x="50" y="53"/>
                    </a:lnTo>
                    <a:lnTo>
                      <a:pt x="48" y="52"/>
                    </a:lnTo>
                    <a:lnTo>
                      <a:pt x="45" y="51"/>
                    </a:lnTo>
                    <a:lnTo>
                      <a:pt x="44" y="49"/>
                    </a:lnTo>
                    <a:lnTo>
                      <a:pt x="42" y="47"/>
                    </a:lnTo>
                    <a:lnTo>
                      <a:pt x="39" y="46"/>
                    </a:lnTo>
                    <a:lnTo>
                      <a:pt x="36" y="45"/>
                    </a:lnTo>
                    <a:lnTo>
                      <a:pt x="33" y="44"/>
                    </a:lnTo>
                    <a:lnTo>
                      <a:pt x="33" y="47"/>
                    </a:lnTo>
                    <a:lnTo>
                      <a:pt x="33" y="49"/>
                    </a:lnTo>
                    <a:lnTo>
                      <a:pt x="33" y="53"/>
                    </a:lnTo>
                    <a:lnTo>
                      <a:pt x="33" y="57"/>
                    </a:lnTo>
                    <a:lnTo>
                      <a:pt x="36" y="69"/>
                    </a:lnTo>
                    <a:lnTo>
                      <a:pt x="37" y="71"/>
                    </a:lnTo>
                    <a:lnTo>
                      <a:pt x="38" y="75"/>
                    </a:lnTo>
                    <a:lnTo>
                      <a:pt x="39" y="76"/>
                    </a:lnTo>
                    <a:lnTo>
                      <a:pt x="42" y="77"/>
                    </a:lnTo>
                    <a:lnTo>
                      <a:pt x="44" y="79"/>
                    </a:lnTo>
                    <a:lnTo>
                      <a:pt x="48" y="82"/>
                    </a:lnTo>
                    <a:lnTo>
                      <a:pt x="51" y="84"/>
                    </a:lnTo>
                    <a:lnTo>
                      <a:pt x="53" y="86"/>
                    </a:lnTo>
                    <a:lnTo>
                      <a:pt x="55" y="89"/>
                    </a:lnTo>
                    <a:lnTo>
                      <a:pt x="56" y="91"/>
                    </a:lnTo>
                    <a:lnTo>
                      <a:pt x="59" y="92"/>
                    </a:lnTo>
                    <a:lnTo>
                      <a:pt x="62" y="93"/>
                    </a:lnTo>
                    <a:lnTo>
                      <a:pt x="65" y="94"/>
                    </a:lnTo>
                    <a:lnTo>
                      <a:pt x="67" y="95"/>
                    </a:lnTo>
                    <a:lnTo>
                      <a:pt x="69" y="98"/>
                    </a:lnTo>
                    <a:lnTo>
                      <a:pt x="69" y="100"/>
                    </a:lnTo>
                    <a:lnTo>
                      <a:pt x="69" y="103"/>
                    </a:lnTo>
                    <a:lnTo>
                      <a:pt x="68" y="106"/>
                    </a:lnTo>
                    <a:lnTo>
                      <a:pt x="66" y="107"/>
                    </a:lnTo>
                    <a:lnTo>
                      <a:pt x="65" y="108"/>
                    </a:lnTo>
                    <a:lnTo>
                      <a:pt x="63" y="108"/>
                    </a:lnTo>
                    <a:lnTo>
                      <a:pt x="61" y="108"/>
                    </a:lnTo>
                    <a:lnTo>
                      <a:pt x="58" y="107"/>
                    </a:lnTo>
                    <a:lnTo>
                      <a:pt x="55" y="106"/>
                    </a:lnTo>
                    <a:lnTo>
                      <a:pt x="52" y="103"/>
                    </a:lnTo>
                    <a:lnTo>
                      <a:pt x="48" y="101"/>
                    </a:lnTo>
                    <a:lnTo>
                      <a:pt x="46" y="100"/>
                    </a:lnTo>
                    <a:lnTo>
                      <a:pt x="45" y="98"/>
                    </a:lnTo>
                    <a:lnTo>
                      <a:pt x="42" y="95"/>
                    </a:lnTo>
                    <a:lnTo>
                      <a:pt x="39" y="93"/>
                    </a:lnTo>
                    <a:lnTo>
                      <a:pt x="36" y="91"/>
                    </a:lnTo>
                    <a:lnTo>
                      <a:pt x="33" y="89"/>
                    </a:lnTo>
                    <a:lnTo>
                      <a:pt x="31" y="86"/>
                    </a:lnTo>
                    <a:lnTo>
                      <a:pt x="30" y="85"/>
                    </a:lnTo>
                    <a:lnTo>
                      <a:pt x="28" y="84"/>
                    </a:lnTo>
                    <a:lnTo>
                      <a:pt x="25" y="83"/>
                    </a:lnTo>
                    <a:lnTo>
                      <a:pt x="22" y="82"/>
                    </a:lnTo>
                    <a:lnTo>
                      <a:pt x="20" y="79"/>
                    </a:lnTo>
                    <a:lnTo>
                      <a:pt x="16" y="77"/>
                    </a:lnTo>
                    <a:lnTo>
                      <a:pt x="14" y="76"/>
                    </a:lnTo>
                    <a:lnTo>
                      <a:pt x="12" y="75"/>
                    </a:lnTo>
                    <a:lnTo>
                      <a:pt x="10" y="74"/>
                    </a:lnTo>
                    <a:lnTo>
                      <a:pt x="7" y="71"/>
                    </a:lnTo>
                    <a:lnTo>
                      <a:pt x="5" y="68"/>
                    </a:lnTo>
                    <a:lnTo>
                      <a:pt x="2" y="67"/>
                    </a:lnTo>
                    <a:lnTo>
                      <a:pt x="1" y="64"/>
                    </a:lnTo>
                    <a:lnTo>
                      <a:pt x="0" y="61"/>
                    </a:lnTo>
                    <a:lnTo>
                      <a:pt x="1" y="57"/>
                    </a:lnTo>
                    <a:lnTo>
                      <a:pt x="4" y="56"/>
                    </a:lnTo>
                    <a:lnTo>
                      <a:pt x="6" y="55"/>
                    </a:lnTo>
                    <a:lnTo>
                      <a:pt x="9" y="55"/>
                    </a:lnTo>
                    <a:lnTo>
                      <a:pt x="13" y="57"/>
                    </a:lnTo>
                    <a:lnTo>
                      <a:pt x="13" y="57"/>
                    </a:lnTo>
                    <a:lnTo>
                      <a:pt x="15" y="60"/>
                    </a:lnTo>
                    <a:lnTo>
                      <a:pt x="17" y="61"/>
                    </a:lnTo>
                    <a:lnTo>
                      <a:pt x="20" y="62"/>
                    </a:lnTo>
                    <a:lnTo>
                      <a:pt x="24" y="65"/>
                    </a:lnTo>
                    <a:lnTo>
                      <a:pt x="22" y="62"/>
                    </a:lnTo>
                    <a:lnTo>
                      <a:pt x="21" y="59"/>
                    </a:lnTo>
                    <a:lnTo>
                      <a:pt x="21" y="56"/>
                    </a:lnTo>
                    <a:lnTo>
                      <a:pt x="21" y="54"/>
                    </a:lnTo>
                    <a:lnTo>
                      <a:pt x="20" y="52"/>
                    </a:lnTo>
                    <a:lnTo>
                      <a:pt x="20" y="49"/>
                    </a:lnTo>
                    <a:lnTo>
                      <a:pt x="20" y="47"/>
                    </a:lnTo>
                    <a:lnTo>
                      <a:pt x="20" y="45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7"/>
                    </a:lnTo>
                    <a:lnTo>
                      <a:pt x="25" y="32"/>
                    </a:lnTo>
                    <a:lnTo>
                      <a:pt x="30" y="31"/>
                    </a:lnTo>
                    <a:lnTo>
                      <a:pt x="31" y="29"/>
                    </a:lnTo>
                    <a:lnTo>
                      <a:pt x="35" y="29"/>
                    </a:lnTo>
                    <a:lnTo>
                      <a:pt x="37" y="30"/>
                    </a:lnTo>
                    <a:lnTo>
                      <a:pt x="39" y="31"/>
                    </a:lnTo>
                    <a:lnTo>
                      <a:pt x="39" y="28"/>
                    </a:lnTo>
                    <a:lnTo>
                      <a:pt x="39" y="24"/>
                    </a:lnTo>
                    <a:lnTo>
                      <a:pt x="39" y="22"/>
                    </a:lnTo>
                    <a:lnTo>
                      <a:pt x="39" y="18"/>
                    </a:lnTo>
                    <a:lnTo>
                      <a:pt x="39" y="15"/>
                    </a:lnTo>
                    <a:lnTo>
                      <a:pt x="40" y="13"/>
                    </a:lnTo>
                    <a:lnTo>
                      <a:pt x="42" y="10"/>
                    </a:lnTo>
                    <a:lnTo>
                      <a:pt x="44" y="8"/>
                    </a:lnTo>
                    <a:lnTo>
                      <a:pt x="45" y="4"/>
                    </a:lnTo>
                    <a:lnTo>
                      <a:pt x="47" y="3"/>
                    </a:lnTo>
                    <a:lnTo>
                      <a:pt x="50" y="1"/>
                    </a:lnTo>
                    <a:lnTo>
                      <a:pt x="52" y="1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0" y="0"/>
                    </a:lnTo>
                    <a:lnTo>
                      <a:pt x="65" y="1"/>
                    </a:lnTo>
                    <a:lnTo>
                      <a:pt x="66" y="2"/>
                    </a:lnTo>
                    <a:lnTo>
                      <a:pt x="69" y="4"/>
                    </a:lnTo>
                    <a:lnTo>
                      <a:pt x="71" y="6"/>
                    </a:lnTo>
                    <a:lnTo>
                      <a:pt x="74" y="7"/>
                    </a:lnTo>
                    <a:lnTo>
                      <a:pt x="77" y="8"/>
                    </a:lnTo>
                    <a:lnTo>
                      <a:pt x="82" y="10"/>
                    </a:lnTo>
                    <a:lnTo>
                      <a:pt x="84" y="13"/>
                    </a:lnTo>
                    <a:lnTo>
                      <a:pt x="88" y="14"/>
                    </a:lnTo>
                    <a:lnTo>
                      <a:pt x="91" y="16"/>
                    </a:lnTo>
                    <a:lnTo>
                      <a:pt x="96" y="18"/>
                    </a:lnTo>
                    <a:lnTo>
                      <a:pt x="98" y="19"/>
                    </a:lnTo>
                    <a:lnTo>
                      <a:pt x="100" y="21"/>
                    </a:lnTo>
                    <a:lnTo>
                      <a:pt x="103" y="22"/>
                    </a:lnTo>
                    <a:lnTo>
                      <a:pt x="106" y="24"/>
                    </a:lnTo>
                    <a:lnTo>
                      <a:pt x="108" y="25"/>
                    </a:lnTo>
                    <a:lnTo>
                      <a:pt x="112" y="28"/>
                    </a:lnTo>
                    <a:lnTo>
                      <a:pt x="114" y="29"/>
                    </a:lnTo>
                    <a:lnTo>
                      <a:pt x="118" y="31"/>
                    </a:lnTo>
                    <a:lnTo>
                      <a:pt x="119" y="32"/>
                    </a:lnTo>
                    <a:lnTo>
                      <a:pt x="120" y="34"/>
                    </a:lnTo>
                    <a:lnTo>
                      <a:pt x="120" y="37"/>
                    </a:lnTo>
                    <a:lnTo>
                      <a:pt x="119" y="40"/>
                    </a:lnTo>
                    <a:lnTo>
                      <a:pt x="119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6" name="Freeform 64"/>
              <p:cNvSpPr>
                <a:spLocks/>
              </p:cNvSpPr>
              <p:nvPr/>
            </p:nvSpPr>
            <p:spPr bwMode="auto">
              <a:xfrm>
                <a:off x="4454277" y="4316214"/>
                <a:ext cx="26988" cy="26988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3" y="16"/>
                  </a:cxn>
                  <a:cxn ang="0">
                    <a:pos x="10" y="17"/>
                  </a:cxn>
                  <a:cxn ang="0">
                    <a:pos x="6" y="17"/>
                  </a:cxn>
                  <a:cxn ang="0">
                    <a:pos x="4" y="16"/>
                  </a:cxn>
                  <a:cxn ang="0">
                    <a:pos x="1" y="13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1" y="3"/>
                  </a:cxn>
                  <a:cxn ang="0">
                    <a:pos x="4" y="1"/>
                  </a:cxn>
                  <a:cxn ang="0">
                    <a:pos x="7" y="0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6" y="5"/>
                  </a:cxn>
                  <a:cxn ang="0">
                    <a:pos x="17" y="7"/>
                  </a:cxn>
                  <a:cxn ang="0">
                    <a:pos x="16" y="10"/>
                  </a:cxn>
                  <a:cxn ang="0">
                    <a:pos x="15" y="14"/>
                  </a:cxn>
                  <a:cxn ang="0">
                    <a:pos x="15" y="14"/>
                  </a:cxn>
                </a:cxnLst>
                <a:rect l="0" t="0" r="r" b="b"/>
                <a:pathLst>
                  <a:path w="17" h="17">
                    <a:moveTo>
                      <a:pt x="15" y="14"/>
                    </a:moveTo>
                    <a:lnTo>
                      <a:pt x="13" y="16"/>
                    </a:lnTo>
                    <a:lnTo>
                      <a:pt x="10" y="17"/>
                    </a:lnTo>
                    <a:lnTo>
                      <a:pt x="6" y="17"/>
                    </a:lnTo>
                    <a:lnTo>
                      <a:pt x="4" y="16"/>
                    </a:lnTo>
                    <a:lnTo>
                      <a:pt x="1" y="13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6" y="5"/>
                    </a:lnTo>
                    <a:lnTo>
                      <a:pt x="17" y="7"/>
                    </a:lnTo>
                    <a:lnTo>
                      <a:pt x="16" y="10"/>
                    </a:lnTo>
                    <a:lnTo>
                      <a:pt x="15" y="14"/>
                    </a:lnTo>
                    <a:lnTo>
                      <a:pt x="15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7" name="Freeform 65"/>
              <p:cNvSpPr>
                <a:spLocks/>
              </p:cNvSpPr>
              <p:nvPr/>
            </p:nvSpPr>
            <p:spPr bwMode="auto">
              <a:xfrm>
                <a:off x="4420939" y="4163814"/>
                <a:ext cx="119063" cy="119063"/>
              </a:xfrm>
              <a:custGeom>
                <a:avLst/>
                <a:gdLst/>
                <a:ahLst/>
                <a:cxnLst>
                  <a:cxn ang="0">
                    <a:pos x="67" y="64"/>
                  </a:cxn>
                  <a:cxn ang="0">
                    <a:pos x="63" y="67"/>
                  </a:cxn>
                  <a:cxn ang="0">
                    <a:pos x="57" y="71"/>
                  </a:cxn>
                  <a:cxn ang="0">
                    <a:pos x="51" y="74"/>
                  </a:cxn>
                  <a:cxn ang="0">
                    <a:pos x="44" y="75"/>
                  </a:cxn>
                  <a:cxn ang="0">
                    <a:pos x="37" y="75"/>
                  </a:cxn>
                  <a:cxn ang="0">
                    <a:pos x="31" y="74"/>
                  </a:cxn>
                  <a:cxn ang="0">
                    <a:pos x="26" y="71"/>
                  </a:cxn>
                  <a:cxn ang="0">
                    <a:pos x="20" y="67"/>
                  </a:cxn>
                  <a:cxn ang="0">
                    <a:pos x="14" y="61"/>
                  </a:cxn>
                  <a:cxn ang="0">
                    <a:pos x="10" y="56"/>
                  </a:cxn>
                  <a:cxn ang="0">
                    <a:pos x="6" y="48"/>
                  </a:cxn>
                  <a:cxn ang="0">
                    <a:pos x="3" y="40"/>
                  </a:cxn>
                  <a:cxn ang="0">
                    <a:pos x="0" y="32"/>
                  </a:cxn>
                  <a:cxn ang="0">
                    <a:pos x="0" y="25"/>
                  </a:cxn>
                  <a:cxn ang="0">
                    <a:pos x="3" y="18"/>
                  </a:cxn>
                  <a:cxn ang="0">
                    <a:pos x="6" y="12"/>
                  </a:cxn>
                  <a:cxn ang="0">
                    <a:pos x="12" y="6"/>
                  </a:cxn>
                  <a:cxn ang="0">
                    <a:pos x="21" y="2"/>
                  </a:cxn>
                  <a:cxn ang="0">
                    <a:pos x="28" y="0"/>
                  </a:cxn>
                  <a:cxn ang="0">
                    <a:pos x="33" y="4"/>
                  </a:cxn>
                  <a:cxn ang="0">
                    <a:pos x="34" y="9"/>
                  </a:cxn>
                  <a:cxn ang="0">
                    <a:pos x="31" y="12"/>
                  </a:cxn>
                  <a:cxn ang="0">
                    <a:pos x="28" y="13"/>
                  </a:cxn>
                  <a:cxn ang="0">
                    <a:pos x="23" y="14"/>
                  </a:cxn>
                  <a:cxn ang="0">
                    <a:pos x="18" y="19"/>
                  </a:cxn>
                  <a:cxn ang="0">
                    <a:pos x="14" y="26"/>
                  </a:cxn>
                  <a:cxn ang="0">
                    <a:pos x="14" y="33"/>
                  </a:cxn>
                  <a:cxn ang="0">
                    <a:pos x="15" y="38"/>
                  </a:cxn>
                  <a:cxn ang="0">
                    <a:pos x="19" y="44"/>
                  </a:cxn>
                  <a:cxn ang="0">
                    <a:pos x="21" y="50"/>
                  </a:cxn>
                  <a:cxn ang="0">
                    <a:pos x="27" y="56"/>
                  </a:cxn>
                  <a:cxn ang="0">
                    <a:pos x="34" y="61"/>
                  </a:cxn>
                  <a:cxn ang="0">
                    <a:pos x="41" y="63"/>
                  </a:cxn>
                  <a:cxn ang="0">
                    <a:pos x="49" y="61"/>
                  </a:cxn>
                  <a:cxn ang="0">
                    <a:pos x="56" y="57"/>
                  </a:cxn>
                  <a:cxn ang="0">
                    <a:pos x="60" y="51"/>
                  </a:cxn>
                  <a:cxn ang="0">
                    <a:pos x="61" y="47"/>
                  </a:cxn>
                  <a:cxn ang="0">
                    <a:pos x="64" y="35"/>
                  </a:cxn>
                  <a:cxn ang="0">
                    <a:pos x="65" y="33"/>
                  </a:cxn>
                  <a:cxn ang="0">
                    <a:pos x="69" y="29"/>
                  </a:cxn>
                  <a:cxn ang="0">
                    <a:pos x="73" y="32"/>
                  </a:cxn>
                  <a:cxn ang="0">
                    <a:pos x="75" y="36"/>
                  </a:cxn>
                  <a:cxn ang="0">
                    <a:pos x="75" y="41"/>
                  </a:cxn>
                  <a:cxn ang="0">
                    <a:pos x="75" y="47"/>
                  </a:cxn>
                  <a:cxn ang="0">
                    <a:pos x="73" y="55"/>
                  </a:cxn>
                  <a:cxn ang="0">
                    <a:pos x="69" y="61"/>
                  </a:cxn>
                </a:cxnLst>
                <a:rect l="0" t="0" r="r" b="b"/>
                <a:pathLst>
                  <a:path w="75" h="75">
                    <a:moveTo>
                      <a:pt x="69" y="61"/>
                    </a:moveTo>
                    <a:lnTo>
                      <a:pt x="67" y="64"/>
                    </a:lnTo>
                    <a:lnTo>
                      <a:pt x="65" y="66"/>
                    </a:lnTo>
                    <a:lnTo>
                      <a:pt x="63" y="67"/>
                    </a:lnTo>
                    <a:lnTo>
                      <a:pt x="60" y="70"/>
                    </a:lnTo>
                    <a:lnTo>
                      <a:pt x="57" y="71"/>
                    </a:lnTo>
                    <a:lnTo>
                      <a:pt x="55" y="73"/>
                    </a:lnTo>
                    <a:lnTo>
                      <a:pt x="51" y="74"/>
                    </a:lnTo>
                    <a:lnTo>
                      <a:pt x="49" y="75"/>
                    </a:lnTo>
                    <a:lnTo>
                      <a:pt x="44" y="75"/>
                    </a:lnTo>
                    <a:lnTo>
                      <a:pt x="41" y="75"/>
                    </a:lnTo>
                    <a:lnTo>
                      <a:pt x="37" y="75"/>
                    </a:lnTo>
                    <a:lnTo>
                      <a:pt x="35" y="75"/>
                    </a:lnTo>
                    <a:lnTo>
                      <a:pt x="31" y="74"/>
                    </a:lnTo>
                    <a:lnTo>
                      <a:pt x="28" y="73"/>
                    </a:lnTo>
                    <a:lnTo>
                      <a:pt x="26" y="71"/>
                    </a:lnTo>
                    <a:lnTo>
                      <a:pt x="22" y="70"/>
                    </a:lnTo>
                    <a:lnTo>
                      <a:pt x="20" y="67"/>
                    </a:lnTo>
                    <a:lnTo>
                      <a:pt x="17" y="65"/>
                    </a:lnTo>
                    <a:lnTo>
                      <a:pt x="14" y="61"/>
                    </a:lnTo>
                    <a:lnTo>
                      <a:pt x="12" y="58"/>
                    </a:lnTo>
                    <a:lnTo>
                      <a:pt x="10" y="56"/>
                    </a:lnTo>
                    <a:lnTo>
                      <a:pt x="8" y="52"/>
                    </a:lnTo>
                    <a:lnTo>
                      <a:pt x="6" y="48"/>
                    </a:lnTo>
                    <a:lnTo>
                      <a:pt x="5" y="44"/>
                    </a:lnTo>
                    <a:lnTo>
                      <a:pt x="3" y="40"/>
                    </a:lnTo>
                    <a:lnTo>
                      <a:pt x="2" y="36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3" y="18"/>
                    </a:lnTo>
                    <a:lnTo>
                      <a:pt x="5" y="15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2" y="6"/>
                    </a:lnTo>
                    <a:lnTo>
                      <a:pt x="17" y="4"/>
                    </a:lnTo>
                    <a:lnTo>
                      <a:pt x="21" y="2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31" y="2"/>
                    </a:lnTo>
                    <a:lnTo>
                      <a:pt x="33" y="4"/>
                    </a:lnTo>
                    <a:lnTo>
                      <a:pt x="34" y="6"/>
                    </a:lnTo>
                    <a:lnTo>
                      <a:pt x="34" y="9"/>
                    </a:lnTo>
                    <a:lnTo>
                      <a:pt x="33" y="11"/>
                    </a:lnTo>
                    <a:lnTo>
                      <a:pt x="31" y="12"/>
                    </a:lnTo>
                    <a:lnTo>
                      <a:pt x="30" y="13"/>
                    </a:lnTo>
                    <a:lnTo>
                      <a:pt x="28" y="13"/>
                    </a:lnTo>
                    <a:lnTo>
                      <a:pt x="27" y="13"/>
                    </a:lnTo>
                    <a:lnTo>
                      <a:pt x="23" y="14"/>
                    </a:lnTo>
                    <a:lnTo>
                      <a:pt x="21" y="17"/>
                    </a:lnTo>
                    <a:lnTo>
                      <a:pt x="18" y="19"/>
                    </a:lnTo>
                    <a:lnTo>
                      <a:pt x="15" y="22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33"/>
                    </a:lnTo>
                    <a:lnTo>
                      <a:pt x="15" y="36"/>
                    </a:lnTo>
                    <a:lnTo>
                      <a:pt x="15" y="38"/>
                    </a:lnTo>
                    <a:lnTo>
                      <a:pt x="18" y="42"/>
                    </a:lnTo>
                    <a:lnTo>
                      <a:pt x="19" y="44"/>
                    </a:lnTo>
                    <a:lnTo>
                      <a:pt x="20" y="48"/>
                    </a:lnTo>
                    <a:lnTo>
                      <a:pt x="21" y="50"/>
                    </a:lnTo>
                    <a:lnTo>
                      <a:pt x="23" y="52"/>
                    </a:lnTo>
                    <a:lnTo>
                      <a:pt x="27" y="56"/>
                    </a:lnTo>
                    <a:lnTo>
                      <a:pt x="30" y="58"/>
                    </a:lnTo>
                    <a:lnTo>
                      <a:pt x="34" y="61"/>
                    </a:lnTo>
                    <a:lnTo>
                      <a:pt x="37" y="63"/>
                    </a:lnTo>
                    <a:lnTo>
                      <a:pt x="41" y="63"/>
                    </a:lnTo>
                    <a:lnTo>
                      <a:pt x="45" y="63"/>
                    </a:lnTo>
                    <a:lnTo>
                      <a:pt x="49" y="61"/>
                    </a:lnTo>
                    <a:lnTo>
                      <a:pt x="52" y="59"/>
                    </a:lnTo>
                    <a:lnTo>
                      <a:pt x="56" y="57"/>
                    </a:lnTo>
                    <a:lnTo>
                      <a:pt x="59" y="53"/>
                    </a:lnTo>
                    <a:lnTo>
                      <a:pt x="60" y="51"/>
                    </a:lnTo>
                    <a:lnTo>
                      <a:pt x="60" y="49"/>
                    </a:lnTo>
                    <a:lnTo>
                      <a:pt x="61" y="47"/>
                    </a:lnTo>
                    <a:lnTo>
                      <a:pt x="63" y="44"/>
                    </a:lnTo>
                    <a:lnTo>
                      <a:pt x="64" y="35"/>
                    </a:lnTo>
                    <a:lnTo>
                      <a:pt x="64" y="34"/>
                    </a:lnTo>
                    <a:lnTo>
                      <a:pt x="65" y="33"/>
                    </a:lnTo>
                    <a:lnTo>
                      <a:pt x="66" y="30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32"/>
                    </a:lnTo>
                    <a:lnTo>
                      <a:pt x="74" y="33"/>
                    </a:lnTo>
                    <a:lnTo>
                      <a:pt x="75" y="36"/>
                    </a:lnTo>
                    <a:lnTo>
                      <a:pt x="75" y="38"/>
                    </a:lnTo>
                    <a:lnTo>
                      <a:pt x="75" y="41"/>
                    </a:lnTo>
                    <a:lnTo>
                      <a:pt x="75" y="43"/>
                    </a:lnTo>
                    <a:lnTo>
                      <a:pt x="75" y="47"/>
                    </a:lnTo>
                    <a:lnTo>
                      <a:pt x="74" y="50"/>
                    </a:lnTo>
                    <a:lnTo>
                      <a:pt x="73" y="55"/>
                    </a:lnTo>
                    <a:lnTo>
                      <a:pt x="71" y="58"/>
                    </a:lnTo>
                    <a:lnTo>
                      <a:pt x="69" y="61"/>
                    </a:lnTo>
                    <a:lnTo>
                      <a:pt x="69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8" name="Freeform 66"/>
              <p:cNvSpPr>
                <a:spLocks/>
              </p:cNvSpPr>
              <p:nvPr/>
            </p:nvSpPr>
            <p:spPr bwMode="auto">
              <a:xfrm>
                <a:off x="4452689" y="4111427"/>
                <a:ext cx="65088" cy="60325"/>
              </a:xfrm>
              <a:custGeom>
                <a:avLst/>
                <a:gdLst/>
                <a:ahLst/>
                <a:cxnLst>
                  <a:cxn ang="0">
                    <a:pos x="41" y="22"/>
                  </a:cxn>
                  <a:cxn ang="0">
                    <a:pos x="39" y="24"/>
                  </a:cxn>
                  <a:cxn ang="0">
                    <a:pos x="36" y="28"/>
                  </a:cxn>
                  <a:cxn ang="0">
                    <a:pos x="35" y="30"/>
                  </a:cxn>
                  <a:cxn ang="0">
                    <a:pos x="32" y="35"/>
                  </a:cxn>
                  <a:cxn ang="0">
                    <a:pos x="30" y="37"/>
                  </a:cxn>
                  <a:cxn ang="0">
                    <a:pos x="28" y="38"/>
                  </a:cxn>
                  <a:cxn ang="0">
                    <a:pos x="24" y="37"/>
                  </a:cxn>
                  <a:cxn ang="0">
                    <a:pos x="22" y="33"/>
                  </a:cxn>
                  <a:cxn ang="0">
                    <a:pos x="20" y="31"/>
                  </a:cxn>
                  <a:cxn ang="0">
                    <a:pos x="20" y="29"/>
                  </a:cxn>
                  <a:cxn ang="0">
                    <a:pos x="18" y="27"/>
                  </a:cxn>
                  <a:cxn ang="0">
                    <a:pos x="18" y="24"/>
                  </a:cxn>
                  <a:cxn ang="0">
                    <a:pos x="18" y="24"/>
                  </a:cxn>
                  <a:cxn ang="0">
                    <a:pos x="18" y="22"/>
                  </a:cxn>
                  <a:cxn ang="0">
                    <a:pos x="18" y="20"/>
                  </a:cxn>
                  <a:cxn ang="0">
                    <a:pos x="17" y="16"/>
                  </a:cxn>
                  <a:cxn ang="0">
                    <a:pos x="16" y="14"/>
                  </a:cxn>
                  <a:cxn ang="0">
                    <a:pos x="15" y="13"/>
                  </a:cxn>
                  <a:cxn ang="0">
                    <a:pos x="15" y="12"/>
                  </a:cxn>
                  <a:cxn ang="0">
                    <a:pos x="13" y="10"/>
                  </a:cxn>
                  <a:cxn ang="0">
                    <a:pos x="11" y="12"/>
                  </a:cxn>
                  <a:cxn ang="0">
                    <a:pos x="10" y="14"/>
                  </a:cxn>
                  <a:cxn ang="0">
                    <a:pos x="9" y="16"/>
                  </a:cxn>
                  <a:cxn ang="0">
                    <a:pos x="9" y="20"/>
                  </a:cxn>
                  <a:cxn ang="0">
                    <a:pos x="9" y="24"/>
                  </a:cxn>
                  <a:cxn ang="0">
                    <a:pos x="6" y="24"/>
                  </a:cxn>
                  <a:cxn ang="0">
                    <a:pos x="2" y="22"/>
                  </a:cxn>
                  <a:cxn ang="0">
                    <a:pos x="1" y="20"/>
                  </a:cxn>
                  <a:cxn ang="0">
                    <a:pos x="0" y="17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2" y="8"/>
                  </a:cxn>
                  <a:cxn ang="0">
                    <a:pos x="5" y="7"/>
                  </a:cxn>
                  <a:cxn ang="0">
                    <a:pos x="7" y="4"/>
                  </a:cxn>
                  <a:cxn ang="0">
                    <a:pos x="10" y="1"/>
                  </a:cxn>
                  <a:cxn ang="0">
                    <a:pos x="13" y="0"/>
                  </a:cxn>
                  <a:cxn ang="0">
                    <a:pos x="16" y="0"/>
                  </a:cxn>
                  <a:cxn ang="0">
                    <a:pos x="18" y="0"/>
                  </a:cxn>
                  <a:cxn ang="0">
                    <a:pos x="21" y="2"/>
                  </a:cxn>
                  <a:cxn ang="0">
                    <a:pos x="22" y="5"/>
                  </a:cxn>
                  <a:cxn ang="0">
                    <a:pos x="24" y="8"/>
                  </a:cxn>
                  <a:cxn ang="0">
                    <a:pos x="24" y="9"/>
                  </a:cxn>
                  <a:cxn ang="0">
                    <a:pos x="24" y="13"/>
                  </a:cxn>
                  <a:cxn ang="0">
                    <a:pos x="24" y="15"/>
                  </a:cxn>
                  <a:cxn ang="0">
                    <a:pos x="25" y="17"/>
                  </a:cxn>
                  <a:cxn ang="0">
                    <a:pos x="25" y="20"/>
                  </a:cxn>
                  <a:cxn ang="0">
                    <a:pos x="26" y="23"/>
                  </a:cxn>
                  <a:cxn ang="0">
                    <a:pos x="26" y="24"/>
                  </a:cxn>
                  <a:cxn ang="0">
                    <a:pos x="29" y="27"/>
                  </a:cxn>
                  <a:cxn ang="0">
                    <a:pos x="30" y="22"/>
                  </a:cxn>
                  <a:cxn ang="0">
                    <a:pos x="32" y="20"/>
                  </a:cxn>
                  <a:cxn ang="0">
                    <a:pos x="36" y="16"/>
                  </a:cxn>
                  <a:cxn ang="0">
                    <a:pos x="39" y="14"/>
                  </a:cxn>
                  <a:cxn ang="0">
                    <a:pos x="40" y="14"/>
                  </a:cxn>
                  <a:cxn ang="0">
                    <a:pos x="41" y="16"/>
                  </a:cxn>
                  <a:cxn ang="0">
                    <a:pos x="41" y="19"/>
                  </a:cxn>
                  <a:cxn ang="0">
                    <a:pos x="41" y="22"/>
                  </a:cxn>
                  <a:cxn ang="0">
                    <a:pos x="41" y="22"/>
                  </a:cxn>
                </a:cxnLst>
                <a:rect l="0" t="0" r="r" b="b"/>
                <a:pathLst>
                  <a:path w="41" h="38">
                    <a:moveTo>
                      <a:pt x="41" y="22"/>
                    </a:moveTo>
                    <a:lnTo>
                      <a:pt x="39" y="24"/>
                    </a:lnTo>
                    <a:lnTo>
                      <a:pt x="36" y="28"/>
                    </a:lnTo>
                    <a:lnTo>
                      <a:pt x="35" y="30"/>
                    </a:lnTo>
                    <a:lnTo>
                      <a:pt x="32" y="35"/>
                    </a:lnTo>
                    <a:lnTo>
                      <a:pt x="30" y="37"/>
                    </a:lnTo>
                    <a:lnTo>
                      <a:pt x="28" y="38"/>
                    </a:lnTo>
                    <a:lnTo>
                      <a:pt x="24" y="37"/>
                    </a:lnTo>
                    <a:lnTo>
                      <a:pt x="22" y="33"/>
                    </a:lnTo>
                    <a:lnTo>
                      <a:pt x="20" y="31"/>
                    </a:lnTo>
                    <a:lnTo>
                      <a:pt x="20" y="29"/>
                    </a:lnTo>
                    <a:lnTo>
                      <a:pt x="18" y="27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8" y="22"/>
                    </a:lnTo>
                    <a:lnTo>
                      <a:pt x="18" y="20"/>
                    </a:lnTo>
                    <a:lnTo>
                      <a:pt x="17" y="16"/>
                    </a:lnTo>
                    <a:lnTo>
                      <a:pt x="16" y="14"/>
                    </a:lnTo>
                    <a:lnTo>
                      <a:pt x="15" y="13"/>
                    </a:lnTo>
                    <a:lnTo>
                      <a:pt x="15" y="12"/>
                    </a:lnTo>
                    <a:lnTo>
                      <a:pt x="13" y="10"/>
                    </a:lnTo>
                    <a:lnTo>
                      <a:pt x="11" y="12"/>
                    </a:lnTo>
                    <a:lnTo>
                      <a:pt x="10" y="14"/>
                    </a:lnTo>
                    <a:lnTo>
                      <a:pt x="9" y="16"/>
                    </a:lnTo>
                    <a:lnTo>
                      <a:pt x="9" y="20"/>
                    </a:lnTo>
                    <a:lnTo>
                      <a:pt x="9" y="24"/>
                    </a:lnTo>
                    <a:lnTo>
                      <a:pt x="6" y="24"/>
                    </a:lnTo>
                    <a:lnTo>
                      <a:pt x="2" y="22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2" y="8"/>
                    </a:lnTo>
                    <a:lnTo>
                      <a:pt x="5" y="7"/>
                    </a:lnTo>
                    <a:lnTo>
                      <a:pt x="7" y="4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2" y="5"/>
                    </a:lnTo>
                    <a:lnTo>
                      <a:pt x="24" y="8"/>
                    </a:lnTo>
                    <a:lnTo>
                      <a:pt x="24" y="9"/>
                    </a:lnTo>
                    <a:lnTo>
                      <a:pt x="24" y="13"/>
                    </a:lnTo>
                    <a:lnTo>
                      <a:pt x="24" y="15"/>
                    </a:lnTo>
                    <a:lnTo>
                      <a:pt x="25" y="17"/>
                    </a:lnTo>
                    <a:lnTo>
                      <a:pt x="25" y="20"/>
                    </a:lnTo>
                    <a:lnTo>
                      <a:pt x="26" y="23"/>
                    </a:lnTo>
                    <a:lnTo>
                      <a:pt x="26" y="24"/>
                    </a:lnTo>
                    <a:lnTo>
                      <a:pt x="29" y="27"/>
                    </a:lnTo>
                    <a:lnTo>
                      <a:pt x="30" y="22"/>
                    </a:lnTo>
                    <a:lnTo>
                      <a:pt x="32" y="20"/>
                    </a:lnTo>
                    <a:lnTo>
                      <a:pt x="36" y="16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1" y="16"/>
                    </a:lnTo>
                    <a:lnTo>
                      <a:pt x="41" y="19"/>
                    </a:lnTo>
                    <a:lnTo>
                      <a:pt x="41" y="22"/>
                    </a:lnTo>
                    <a:lnTo>
                      <a:pt x="41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6515124" y="3397058"/>
              <a:ext cx="411255" cy="403751"/>
              <a:chOff x="6512148" y="2472258"/>
              <a:chExt cx="434975" cy="427038"/>
            </a:xfrm>
          </p:grpSpPr>
          <p:sp>
            <p:nvSpPr>
              <p:cNvPr id="255" name="Freeform 9"/>
              <p:cNvSpPr>
                <a:spLocks/>
              </p:cNvSpPr>
              <p:nvPr/>
            </p:nvSpPr>
            <p:spPr bwMode="auto">
              <a:xfrm>
                <a:off x="6804248" y="2492896"/>
                <a:ext cx="138113" cy="277813"/>
              </a:xfrm>
              <a:custGeom>
                <a:avLst/>
                <a:gdLst/>
                <a:ahLst/>
                <a:cxnLst>
                  <a:cxn ang="0">
                    <a:pos x="9" y="126"/>
                  </a:cxn>
                  <a:cxn ang="0">
                    <a:pos x="14" y="121"/>
                  </a:cxn>
                  <a:cxn ang="0">
                    <a:pos x="22" y="114"/>
                  </a:cxn>
                  <a:cxn ang="0">
                    <a:pos x="29" y="106"/>
                  </a:cxn>
                  <a:cxn ang="0">
                    <a:pos x="37" y="94"/>
                  </a:cxn>
                  <a:cxn ang="0">
                    <a:pos x="40" y="84"/>
                  </a:cxn>
                  <a:cxn ang="0">
                    <a:pos x="42" y="76"/>
                  </a:cxn>
                  <a:cxn ang="0">
                    <a:pos x="42" y="69"/>
                  </a:cxn>
                  <a:cxn ang="0">
                    <a:pos x="44" y="60"/>
                  </a:cxn>
                  <a:cxn ang="0">
                    <a:pos x="42" y="52"/>
                  </a:cxn>
                  <a:cxn ang="0">
                    <a:pos x="41" y="43"/>
                  </a:cxn>
                  <a:cxn ang="0">
                    <a:pos x="37" y="32"/>
                  </a:cxn>
                  <a:cxn ang="0">
                    <a:pos x="32" y="22"/>
                  </a:cxn>
                  <a:cxn ang="0">
                    <a:pos x="26" y="12"/>
                  </a:cxn>
                  <a:cxn ang="0">
                    <a:pos x="18" y="1"/>
                  </a:cxn>
                  <a:cxn ang="0">
                    <a:pos x="22" y="0"/>
                  </a:cxn>
                  <a:cxn ang="0">
                    <a:pos x="32" y="1"/>
                  </a:cxn>
                  <a:cxn ang="0">
                    <a:pos x="39" y="2"/>
                  </a:cxn>
                  <a:cxn ang="0">
                    <a:pos x="47" y="5"/>
                  </a:cxn>
                  <a:cxn ang="0">
                    <a:pos x="54" y="9"/>
                  </a:cxn>
                  <a:cxn ang="0">
                    <a:pos x="63" y="16"/>
                  </a:cxn>
                  <a:cxn ang="0">
                    <a:pos x="70" y="25"/>
                  </a:cxn>
                  <a:cxn ang="0">
                    <a:pos x="75" y="33"/>
                  </a:cxn>
                  <a:cxn ang="0">
                    <a:pos x="78" y="40"/>
                  </a:cxn>
                  <a:cxn ang="0">
                    <a:pos x="82" y="48"/>
                  </a:cxn>
                  <a:cxn ang="0">
                    <a:pos x="84" y="55"/>
                  </a:cxn>
                  <a:cxn ang="0">
                    <a:pos x="85" y="63"/>
                  </a:cxn>
                  <a:cxn ang="0">
                    <a:pos x="87" y="71"/>
                  </a:cxn>
                  <a:cxn ang="0">
                    <a:pos x="87" y="80"/>
                  </a:cxn>
                  <a:cxn ang="0">
                    <a:pos x="87" y="86"/>
                  </a:cxn>
                  <a:cxn ang="0">
                    <a:pos x="87" y="93"/>
                  </a:cxn>
                  <a:cxn ang="0">
                    <a:pos x="85" y="100"/>
                  </a:cxn>
                  <a:cxn ang="0">
                    <a:pos x="85" y="107"/>
                  </a:cxn>
                  <a:cxn ang="0">
                    <a:pos x="80" y="121"/>
                  </a:cxn>
                  <a:cxn ang="0">
                    <a:pos x="76" y="132"/>
                  </a:cxn>
                  <a:cxn ang="0">
                    <a:pos x="70" y="143"/>
                  </a:cxn>
                  <a:cxn ang="0">
                    <a:pos x="64" y="152"/>
                  </a:cxn>
                  <a:cxn ang="0">
                    <a:pos x="58" y="159"/>
                  </a:cxn>
                  <a:cxn ang="0">
                    <a:pos x="50" y="166"/>
                  </a:cxn>
                  <a:cxn ang="0">
                    <a:pos x="41" y="169"/>
                  </a:cxn>
                  <a:cxn ang="0">
                    <a:pos x="34" y="172"/>
                  </a:cxn>
                  <a:cxn ang="0">
                    <a:pos x="26" y="174"/>
                  </a:cxn>
                  <a:cxn ang="0">
                    <a:pos x="22" y="175"/>
                  </a:cxn>
                  <a:cxn ang="0">
                    <a:pos x="16" y="170"/>
                  </a:cxn>
                  <a:cxn ang="0">
                    <a:pos x="6" y="161"/>
                  </a:cxn>
                  <a:cxn ang="0">
                    <a:pos x="0" y="151"/>
                  </a:cxn>
                  <a:cxn ang="0">
                    <a:pos x="0" y="144"/>
                  </a:cxn>
                  <a:cxn ang="0">
                    <a:pos x="3" y="132"/>
                  </a:cxn>
                  <a:cxn ang="0">
                    <a:pos x="6" y="128"/>
                  </a:cxn>
                </a:cxnLst>
                <a:rect l="0" t="0" r="r" b="b"/>
                <a:pathLst>
                  <a:path w="87" h="175">
                    <a:moveTo>
                      <a:pt x="6" y="128"/>
                    </a:moveTo>
                    <a:lnTo>
                      <a:pt x="7" y="127"/>
                    </a:lnTo>
                    <a:lnTo>
                      <a:pt x="9" y="126"/>
                    </a:lnTo>
                    <a:lnTo>
                      <a:pt x="10" y="124"/>
                    </a:lnTo>
                    <a:lnTo>
                      <a:pt x="12" y="123"/>
                    </a:lnTo>
                    <a:lnTo>
                      <a:pt x="14" y="121"/>
                    </a:lnTo>
                    <a:lnTo>
                      <a:pt x="17" y="119"/>
                    </a:lnTo>
                    <a:lnTo>
                      <a:pt x="18" y="116"/>
                    </a:lnTo>
                    <a:lnTo>
                      <a:pt x="22" y="114"/>
                    </a:lnTo>
                    <a:lnTo>
                      <a:pt x="24" y="112"/>
                    </a:lnTo>
                    <a:lnTo>
                      <a:pt x="26" y="108"/>
                    </a:lnTo>
                    <a:lnTo>
                      <a:pt x="29" y="106"/>
                    </a:lnTo>
                    <a:lnTo>
                      <a:pt x="31" y="103"/>
                    </a:lnTo>
                    <a:lnTo>
                      <a:pt x="34" y="98"/>
                    </a:lnTo>
                    <a:lnTo>
                      <a:pt x="37" y="94"/>
                    </a:lnTo>
                    <a:lnTo>
                      <a:pt x="38" y="90"/>
                    </a:lnTo>
                    <a:lnTo>
                      <a:pt x="40" y="86"/>
                    </a:lnTo>
                    <a:lnTo>
                      <a:pt x="40" y="84"/>
                    </a:lnTo>
                    <a:lnTo>
                      <a:pt x="41" y="81"/>
                    </a:lnTo>
                    <a:lnTo>
                      <a:pt x="41" y="78"/>
                    </a:lnTo>
                    <a:lnTo>
                      <a:pt x="42" y="76"/>
                    </a:lnTo>
                    <a:lnTo>
                      <a:pt x="42" y="74"/>
                    </a:lnTo>
                    <a:lnTo>
                      <a:pt x="42" y="71"/>
                    </a:lnTo>
                    <a:lnTo>
                      <a:pt x="42" y="69"/>
                    </a:lnTo>
                    <a:lnTo>
                      <a:pt x="44" y="66"/>
                    </a:lnTo>
                    <a:lnTo>
                      <a:pt x="44" y="63"/>
                    </a:lnTo>
                    <a:lnTo>
                      <a:pt x="44" y="60"/>
                    </a:lnTo>
                    <a:lnTo>
                      <a:pt x="44" y="58"/>
                    </a:lnTo>
                    <a:lnTo>
                      <a:pt x="44" y="55"/>
                    </a:lnTo>
                    <a:lnTo>
                      <a:pt x="42" y="52"/>
                    </a:lnTo>
                    <a:lnTo>
                      <a:pt x="42" y="48"/>
                    </a:lnTo>
                    <a:lnTo>
                      <a:pt x="41" y="45"/>
                    </a:lnTo>
                    <a:lnTo>
                      <a:pt x="41" y="43"/>
                    </a:lnTo>
                    <a:lnTo>
                      <a:pt x="40" y="39"/>
                    </a:lnTo>
                    <a:lnTo>
                      <a:pt x="38" y="36"/>
                    </a:lnTo>
                    <a:lnTo>
                      <a:pt x="37" y="32"/>
                    </a:lnTo>
                    <a:lnTo>
                      <a:pt x="37" y="29"/>
                    </a:lnTo>
                    <a:lnTo>
                      <a:pt x="34" y="25"/>
                    </a:lnTo>
                    <a:lnTo>
                      <a:pt x="32" y="22"/>
                    </a:lnTo>
                    <a:lnTo>
                      <a:pt x="31" y="18"/>
                    </a:lnTo>
                    <a:lnTo>
                      <a:pt x="29" y="15"/>
                    </a:lnTo>
                    <a:lnTo>
                      <a:pt x="26" y="12"/>
                    </a:lnTo>
                    <a:lnTo>
                      <a:pt x="23" y="8"/>
                    </a:lnTo>
                    <a:lnTo>
                      <a:pt x="20" y="5"/>
                    </a:lnTo>
                    <a:lnTo>
                      <a:pt x="18" y="1"/>
                    </a:lnTo>
                    <a:lnTo>
                      <a:pt x="18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9" y="0"/>
                    </a:lnTo>
                    <a:lnTo>
                      <a:pt x="32" y="1"/>
                    </a:lnTo>
                    <a:lnTo>
                      <a:pt x="34" y="1"/>
                    </a:lnTo>
                    <a:lnTo>
                      <a:pt x="37" y="1"/>
                    </a:lnTo>
                    <a:lnTo>
                      <a:pt x="39" y="2"/>
                    </a:lnTo>
                    <a:lnTo>
                      <a:pt x="41" y="4"/>
                    </a:lnTo>
                    <a:lnTo>
                      <a:pt x="45" y="4"/>
                    </a:lnTo>
                    <a:lnTo>
                      <a:pt x="47" y="5"/>
                    </a:lnTo>
                    <a:lnTo>
                      <a:pt x="49" y="6"/>
                    </a:lnTo>
                    <a:lnTo>
                      <a:pt x="52" y="8"/>
                    </a:lnTo>
                    <a:lnTo>
                      <a:pt x="54" y="9"/>
                    </a:lnTo>
                    <a:lnTo>
                      <a:pt x="57" y="12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5" y="18"/>
                    </a:lnTo>
                    <a:lnTo>
                      <a:pt x="68" y="22"/>
                    </a:lnTo>
                    <a:lnTo>
                      <a:pt x="70" y="25"/>
                    </a:lnTo>
                    <a:lnTo>
                      <a:pt x="72" y="29"/>
                    </a:lnTo>
                    <a:lnTo>
                      <a:pt x="73" y="31"/>
                    </a:lnTo>
                    <a:lnTo>
                      <a:pt x="75" y="33"/>
                    </a:lnTo>
                    <a:lnTo>
                      <a:pt x="76" y="36"/>
                    </a:lnTo>
                    <a:lnTo>
                      <a:pt x="77" y="38"/>
                    </a:lnTo>
                    <a:lnTo>
                      <a:pt x="78" y="40"/>
                    </a:lnTo>
                    <a:lnTo>
                      <a:pt x="79" y="43"/>
                    </a:lnTo>
                    <a:lnTo>
                      <a:pt x="80" y="45"/>
                    </a:lnTo>
                    <a:lnTo>
                      <a:pt x="82" y="48"/>
                    </a:lnTo>
                    <a:lnTo>
                      <a:pt x="83" y="51"/>
                    </a:lnTo>
                    <a:lnTo>
                      <a:pt x="83" y="53"/>
                    </a:lnTo>
                    <a:lnTo>
                      <a:pt x="84" y="55"/>
                    </a:lnTo>
                    <a:lnTo>
                      <a:pt x="85" y="59"/>
                    </a:lnTo>
                    <a:lnTo>
                      <a:pt x="85" y="61"/>
                    </a:lnTo>
                    <a:lnTo>
                      <a:pt x="85" y="63"/>
                    </a:lnTo>
                    <a:lnTo>
                      <a:pt x="86" y="66"/>
                    </a:lnTo>
                    <a:lnTo>
                      <a:pt x="87" y="69"/>
                    </a:lnTo>
                    <a:lnTo>
                      <a:pt x="87" y="71"/>
                    </a:lnTo>
                    <a:lnTo>
                      <a:pt x="87" y="74"/>
                    </a:lnTo>
                    <a:lnTo>
                      <a:pt x="87" y="76"/>
                    </a:lnTo>
                    <a:lnTo>
                      <a:pt x="87" y="80"/>
                    </a:lnTo>
                    <a:lnTo>
                      <a:pt x="87" y="82"/>
                    </a:lnTo>
                    <a:lnTo>
                      <a:pt x="87" y="84"/>
                    </a:lnTo>
                    <a:lnTo>
                      <a:pt x="87" y="86"/>
                    </a:lnTo>
                    <a:lnTo>
                      <a:pt x="87" y="89"/>
                    </a:lnTo>
                    <a:lnTo>
                      <a:pt x="87" y="91"/>
                    </a:lnTo>
                    <a:lnTo>
                      <a:pt x="87" y="93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5" y="100"/>
                    </a:lnTo>
                    <a:lnTo>
                      <a:pt x="85" y="103"/>
                    </a:lnTo>
                    <a:lnTo>
                      <a:pt x="85" y="105"/>
                    </a:lnTo>
                    <a:lnTo>
                      <a:pt x="85" y="107"/>
                    </a:lnTo>
                    <a:lnTo>
                      <a:pt x="84" y="112"/>
                    </a:lnTo>
                    <a:lnTo>
                      <a:pt x="83" y="116"/>
                    </a:lnTo>
                    <a:lnTo>
                      <a:pt x="80" y="121"/>
                    </a:lnTo>
                    <a:lnTo>
                      <a:pt x="79" y="126"/>
                    </a:lnTo>
                    <a:lnTo>
                      <a:pt x="78" y="128"/>
                    </a:lnTo>
                    <a:lnTo>
                      <a:pt x="76" y="132"/>
                    </a:lnTo>
                    <a:lnTo>
                      <a:pt x="75" y="136"/>
                    </a:lnTo>
                    <a:lnTo>
                      <a:pt x="72" y="139"/>
                    </a:lnTo>
                    <a:lnTo>
                      <a:pt x="70" y="143"/>
                    </a:lnTo>
                    <a:lnTo>
                      <a:pt x="69" y="145"/>
                    </a:lnTo>
                    <a:lnTo>
                      <a:pt x="67" y="149"/>
                    </a:lnTo>
                    <a:lnTo>
                      <a:pt x="64" y="152"/>
                    </a:lnTo>
                    <a:lnTo>
                      <a:pt x="63" y="154"/>
                    </a:lnTo>
                    <a:lnTo>
                      <a:pt x="61" y="157"/>
                    </a:lnTo>
                    <a:lnTo>
                      <a:pt x="58" y="159"/>
                    </a:lnTo>
                    <a:lnTo>
                      <a:pt x="57" y="160"/>
                    </a:lnTo>
                    <a:lnTo>
                      <a:pt x="54" y="164"/>
                    </a:lnTo>
                    <a:lnTo>
                      <a:pt x="50" y="166"/>
                    </a:lnTo>
                    <a:lnTo>
                      <a:pt x="47" y="167"/>
                    </a:lnTo>
                    <a:lnTo>
                      <a:pt x="45" y="168"/>
                    </a:lnTo>
                    <a:lnTo>
                      <a:pt x="41" y="169"/>
                    </a:lnTo>
                    <a:lnTo>
                      <a:pt x="39" y="170"/>
                    </a:lnTo>
                    <a:lnTo>
                      <a:pt x="37" y="170"/>
                    </a:lnTo>
                    <a:lnTo>
                      <a:pt x="34" y="172"/>
                    </a:lnTo>
                    <a:lnTo>
                      <a:pt x="31" y="173"/>
                    </a:lnTo>
                    <a:lnTo>
                      <a:pt x="30" y="174"/>
                    </a:lnTo>
                    <a:lnTo>
                      <a:pt x="26" y="174"/>
                    </a:lnTo>
                    <a:lnTo>
                      <a:pt x="23" y="175"/>
                    </a:lnTo>
                    <a:lnTo>
                      <a:pt x="22" y="175"/>
                    </a:lnTo>
                    <a:lnTo>
                      <a:pt x="22" y="175"/>
                    </a:lnTo>
                    <a:lnTo>
                      <a:pt x="20" y="175"/>
                    </a:lnTo>
                    <a:lnTo>
                      <a:pt x="18" y="174"/>
                    </a:lnTo>
                    <a:lnTo>
                      <a:pt x="16" y="170"/>
                    </a:lnTo>
                    <a:lnTo>
                      <a:pt x="12" y="168"/>
                    </a:lnTo>
                    <a:lnTo>
                      <a:pt x="9" y="165"/>
                    </a:lnTo>
                    <a:lnTo>
                      <a:pt x="6" y="161"/>
                    </a:lnTo>
                    <a:lnTo>
                      <a:pt x="3" y="157"/>
                    </a:lnTo>
                    <a:lnTo>
                      <a:pt x="1" y="153"/>
                    </a:lnTo>
                    <a:lnTo>
                      <a:pt x="0" y="151"/>
                    </a:lnTo>
                    <a:lnTo>
                      <a:pt x="0" y="149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1" y="139"/>
                    </a:lnTo>
                    <a:lnTo>
                      <a:pt x="2" y="136"/>
                    </a:lnTo>
                    <a:lnTo>
                      <a:pt x="3" y="132"/>
                    </a:lnTo>
                    <a:lnTo>
                      <a:pt x="4" y="130"/>
                    </a:lnTo>
                    <a:lnTo>
                      <a:pt x="4" y="128"/>
                    </a:lnTo>
                    <a:lnTo>
                      <a:pt x="6" y="128"/>
                    </a:lnTo>
                    <a:lnTo>
                      <a:pt x="6" y="128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6" name="Freeform 10"/>
              <p:cNvSpPr>
                <a:spLocks/>
              </p:cNvSpPr>
              <p:nvPr/>
            </p:nvSpPr>
            <p:spPr bwMode="auto">
              <a:xfrm>
                <a:off x="6645498" y="2610371"/>
                <a:ext cx="269875" cy="271463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51" y="2"/>
                  </a:cxn>
                  <a:cxn ang="0">
                    <a:pos x="58" y="4"/>
                  </a:cxn>
                  <a:cxn ang="0">
                    <a:pos x="66" y="7"/>
                  </a:cxn>
                  <a:cxn ang="0">
                    <a:pos x="74" y="10"/>
                  </a:cxn>
                  <a:cxn ang="0">
                    <a:pos x="84" y="15"/>
                  </a:cxn>
                  <a:cxn ang="0">
                    <a:pos x="92" y="18"/>
                  </a:cxn>
                  <a:cxn ang="0">
                    <a:pos x="99" y="22"/>
                  </a:cxn>
                  <a:cxn ang="0">
                    <a:pos x="108" y="30"/>
                  </a:cxn>
                  <a:cxn ang="0">
                    <a:pos x="81" y="52"/>
                  </a:cxn>
                  <a:cxn ang="0">
                    <a:pos x="81" y="62"/>
                  </a:cxn>
                  <a:cxn ang="0">
                    <a:pos x="81" y="71"/>
                  </a:cxn>
                  <a:cxn ang="0">
                    <a:pos x="82" y="78"/>
                  </a:cxn>
                  <a:cxn ang="0">
                    <a:pos x="85" y="85"/>
                  </a:cxn>
                  <a:cxn ang="0">
                    <a:pos x="92" y="95"/>
                  </a:cxn>
                  <a:cxn ang="0">
                    <a:pos x="100" y="99"/>
                  </a:cxn>
                  <a:cxn ang="0">
                    <a:pos x="108" y="99"/>
                  </a:cxn>
                  <a:cxn ang="0">
                    <a:pos x="115" y="96"/>
                  </a:cxn>
                  <a:cxn ang="0">
                    <a:pos x="127" y="91"/>
                  </a:cxn>
                  <a:cxn ang="0">
                    <a:pos x="138" y="86"/>
                  </a:cxn>
                  <a:cxn ang="0">
                    <a:pos x="145" y="80"/>
                  </a:cxn>
                  <a:cxn ang="0">
                    <a:pos x="150" y="77"/>
                  </a:cxn>
                  <a:cxn ang="0">
                    <a:pos x="167" y="114"/>
                  </a:cxn>
                  <a:cxn ang="0">
                    <a:pos x="161" y="117"/>
                  </a:cxn>
                  <a:cxn ang="0">
                    <a:pos x="154" y="122"/>
                  </a:cxn>
                  <a:cxn ang="0">
                    <a:pos x="145" y="128"/>
                  </a:cxn>
                  <a:cxn ang="0">
                    <a:pos x="134" y="134"/>
                  </a:cxn>
                  <a:cxn ang="0">
                    <a:pos x="122" y="140"/>
                  </a:cxn>
                  <a:cxn ang="0">
                    <a:pos x="109" y="147"/>
                  </a:cxn>
                  <a:cxn ang="0">
                    <a:pos x="97" y="153"/>
                  </a:cxn>
                  <a:cxn ang="0">
                    <a:pos x="86" y="159"/>
                  </a:cxn>
                  <a:cxn ang="0">
                    <a:pos x="76" y="162"/>
                  </a:cxn>
                  <a:cxn ang="0">
                    <a:pos x="66" y="166"/>
                  </a:cxn>
                  <a:cxn ang="0">
                    <a:pos x="57" y="168"/>
                  </a:cxn>
                  <a:cxn ang="0">
                    <a:pos x="49" y="169"/>
                  </a:cxn>
                  <a:cxn ang="0">
                    <a:pos x="41" y="170"/>
                  </a:cxn>
                  <a:cxn ang="0">
                    <a:pos x="33" y="170"/>
                  </a:cxn>
                  <a:cxn ang="0">
                    <a:pos x="25" y="170"/>
                  </a:cxn>
                  <a:cxn ang="0">
                    <a:pos x="16" y="170"/>
                  </a:cxn>
                  <a:cxn ang="0">
                    <a:pos x="11" y="170"/>
                  </a:cxn>
                  <a:cxn ang="0">
                    <a:pos x="10" y="162"/>
                  </a:cxn>
                  <a:cxn ang="0">
                    <a:pos x="8" y="155"/>
                  </a:cxn>
                  <a:cxn ang="0">
                    <a:pos x="6" y="147"/>
                  </a:cxn>
                  <a:cxn ang="0">
                    <a:pos x="4" y="138"/>
                  </a:cxn>
                  <a:cxn ang="0">
                    <a:pos x="3" y="128"/>
                  </a:cxn>
                  <a:cxn ang="0">
                    <a:pos x="1" y="116"/>
                  </a:cxn>
                  <a:cxn ang="0">
                    <a:pos x="1" y="103"/>
                  </a:cxn>
                  <a:cxn ang="0">
                    <a:pos x="0" y="92"/>
                  </a:cxn>
                  <a:cxn ang="0">
                    <a:pos x="0" y="80"/>
                  </a:cxn>
                  <a:cxn ang="0">
                    <a:pos x="1" y="68"/>
                  </a:cxn>
                  <a:cxn ang="0">
                    <a:pos x="4" y="56"/>
                  </a:cxn>
                  <a:cxn ang="0">
                    <a:pos x="8" y="45"/>
                  </a:cxn>
                  <a:cxn ang="0">
                    <a:pos x="13" y="35"/>
                  </a:cxn>
                  <a:cxn ang="0">
                    <a:pos x="19" y="26"/>
                  </a:cxn>
                  <a:cxn ang="0">
                    <a:pos x="24" y="18"/>
                  </a:cxn>
                  <a:cxn ang="0">
                    <a:pos x="31" y="9"/>
                  </a:cxn>
                  <a:cxn ang="0">
                    <a:pos x="39" y="1"/>
                  </a:cxn>
                  <a:cxn ang="0">
                    <a:pos x="41" y="0"/>
                  </a:cxn>
                </a:cxnLst>
                <a:rect l="0" t="0" r="r" b="b"/>
                <a:pathLst>
                  <a:path w="170" h="171">
                    <a:moveTo>
                      <a:pt x="41" y="0"/>
                    </a:moveTo>
                    <a:lnTo>
                      <a:pt x="41" y="0"/>
                    </a:lnTo>
                    <a:lnTo>
                      <a:pt x="43" y="0"/>
                    </a:lnTo>
                    <a:lnTo>
                      <a:pt x="46" y="1"/>
                    </a:lnTo>
                    <a:lnTo>
                      <a:pt x="49" y="2"/>
                    </a:lnTo>
                    <a:lnTo>
                      <a:pt x="51" y="2"/>
                    </a:lnTo>
                    <a:lnTo>
                      <a:pt x="54" y="3"/>
                    </a:lnTo>
                    <a:lnTo>
                      <a:pt x="56" y="3"/>
                    </a:lnTo>
                    <a:lnTo>
                      <a:pt x="58" y="4"/>
                    </a:lnTo>
                    <a:lnTo>
                      <a:pt x="61" y="6"/>
                    </a:lnTo>
                    <a:lnTo>
                      <a:pt x="64" y="6"/>
                    </a:lnTo>
                    <a:lnTo>
                      <a:pt x="66" y="7"/>
                    </a:lnTo>
                    <a:lnTo>
                      <a:pt x="70" y="9"/>
                    </a:lnTo>
                    <a:lnTo>
                      <a:pt x="72" y="9"/>
                    </a:lnTo>
                    <a:lnTo>
                      <a:pt x="74" y="10"/>
                    </a:lnTo>
                    <a:lnTo>
                      <a:pt x="78" y="11"/>
                    </a:lnTo>
                    <a:lnTo>
                      <a:pt x="80" y="14"/>
                    </a:lnTo>
                    <a:lnTo>
                      <a:pt x="84" y="15"/>
                    </a:lnTo>
                    <a:lnTo>
                      <a:pt x="86" y="16"/>
                    </a:lnTo>
                    <a:lnTo>
                      <a:pt x="89" y="17"/>
                    </a:lnTo>
                    <a:lnTo>
                      <a:pt x="92" y="18"/>
                    </a:lnTo>
                    <a:lnTo>
                      <a:pt x="94" y="19"/>
                    </a:lnTo>
                    <a:lnTo>
                      <a:pt x="96" y="20"/>
                    </a:lnTo>
                    <a:lnTo>
                      <a:pt x="99" y="22"/>
                    </a:lnTo>
                    <a:lnTo>
                      <a:pt x="101" y="24"/>
                    </a:lnTo>
                    <a:lnTo>
                      <a:pt x="104" y="26"/>
                    </a:lnTo>
                    <a:lnTo>
                      <a:pt x="108" y="30"/>
                    </a:lnTo>
                    <a:lnTo>
                      <a:pt x="82" y="49"/>
                    </a:lnTo>
                    <a:lnTo>
                      <a:pt x="81" y="49"/>
                    </a:lnTo>
                    <a:lnTo>
                      <a:pt x="81" y="52"/>
                    </a:lnTo>
                    <a:lnTo>
                      <a:pt x="81" y="54"/>
                    </a:lnTo>
                    <a:lnTo>
                      <a:pt x="81" y="57"/>
                    </a:lnTo>
                    <a:lnTo>
                      <a:pt x="81" y="62"/>
                    </a:lnTo>
                    <a:lnTo>
                      <a:pt x="81" y="67"/>
                    </a:lnTo>
                    <a:lnTo>
                      <a:pt x="81" y="69"/>
                    </a:lnTo>
                    <a:lnTo>
                      <a:pt x="81" y="71"/>
                    </a:lnTo>
                    <a:lnTo>
                      <a:pt x="81" y="73"/>
                    </a:lnTo>
                    <a:lnTo>
                      <a:pt x="82" y="76"/>
                    </a:lnTo>
                    <a:lnTo>
                      <a:pt x="82" y="78"/>
                    </a:lnTo>
                    <a:lnTo>
                      <a:pt x="82" y="80"/>
                    </a:lnTo>
                    <a:lnTo>
                      <a:pt x="84" y="83"/>
                    </a:lnTo>
                    <a:lnTo>
                      <a:pt x="85" y="85"/>
                    </a:lnTo>
                    <a:lnTo>
                      <a:pt x="86" y="90"/>
                    </a:lnTo>
                    <a:lnTo>
                      <a:pt x="88" y="93"/>
                    </a:lnTo>
                    <a:lnTo>
                      <a:pt x="92" y="95"/>
                    </a:lnTo>
                    <a:lnTo>
                      <a:pt x="95" y="99"/>
                    </a:lnTo>
                    <a:lnTo>
                      <a:pt x="97" y="99"/>
                    </a:lnTo>
                    <a:lnTo>
                      <a:pt x="100" y="99"/>
                    </a:lnTo>
                    <a:lnTo>
                      <a:pt x="102" y="99"/>
                    </a:lnTo>
                    <a:lnTo>
                      <a:pt x="104" y="99"/>
                    </a:lnTo>
                    <a:lnTo>
                      <a:pt x="108" y="99"/>
                    </a:lnTo>
                    <a:lnTo>
                      <a:pt x="110" y="98"/>
                    </a:lnTo>
                    <a:lnTo>
                      <a:pt x="112" y="96"/>
                    </a:lnTo>
                    <a:lnTo>
                      <a:pt x="115" y="96"/>
                    </a:lnTo>
                    <a:lnTo>
                      <a:pt x="119" y="95"/>
                    </a:lnTo>
                    <a:lnTo>
                      <a:pt x="124" y="93"/>
                    </a:lnTo>
                    <a:lnTo>
                      <a:pt x="127" y="91"/>
                    </a:lnTo>
                    <a:lnTo>
                      <a:pt x="131" y="90"/>
                    </a:lnTo>
                    <a:lnTo>
                      <a:pt x="134" y="87"/>
                    </a:lnTo>
                    <a:lnTo>
                      <a:pt x="138" y="86"/>
                    </a:lnTo>
                    <a:lnTo>
                      <a:pt x="140" y="84"/>
                    </a:lnTo>
                    <a:lnTo>
                      <a:pt x="142" y="81"/>
                    </a:lnTo>
                    <a:lnTo>
                      <a:pt x="145" y="80"/>
                    </a:lnTo>
                    <a:lnTo>
                      <a:pt x="147" y="79"/>
                    </a:lnTo>
                    <a:lnTo>
                      <a:pt x="149" y="77"/>
                    </a:lnTo>
                    <a:lnTo>
                      <a:pt x="150" y="77"/>
                    </a:lnTo>
                    <a:lnTo>
                      <a:pt x="170" y="113"/>
                    </a:lnTo>
                    <a:lnTo>
                      <a:pt x="169" y="113"/>
                    </a:lnTo>
                    <a:lnTo>
                      <a:pt x="167" y="114"/>
                    </a:lnTo>
                    <a:lnTo>
                      <a:pt x="165" y="115"/>
                    </a:lnTo>
                    <a:lnTo>
                      <a:pt x="163" y="116"/>
                    </a:lnTo>
                    <a:lnTo>
                      <a:pt x="161" y="117"/>
                    </a:lnTo>
                    <a:lnTo>
                      <a:pt x="160" y="118"/>
                    </a:lnTo>
                    <a:lnTo>
                      <a:pt x="156" y="119"/>
                    </a:lnTo>
                    <a:lnTo>
                      <a:pt x="154" y="122"/>
                    </a:lnTo>
                    <a:lnTo>
                      <a:pt x="150" y="123"/>
                    </a:lnTo>
                    <a:lnTo>
                      <a:pt x="147" y="125"/>
                    </a:lnTo>
                    <a:lnTo>
                      <a:pt x="145" y="128"/>
                    </a:lnTo>
                    <a:lnTo>
                      <a:pt x="141" y="130"/>
                    </a:lnTo>
                    <a:lnTo>
                      <a:pt x="137" y="132"/>
                    </a:lnTo>
                    <a:lnTo>
                      <a:pt x="134" y="134"/>
                    </a:lnTo>
                    <a:lnTo>
                      <a:pt x="130" y="137"/>
                    </a:lnTo>
                    <a:lnTo>
                      <a:pt x="125" y="138"/>
                    </a:lnTo>
                    <a:lnTo>
                      <a:pt x="122" y="140"/>
                    </a:lnTo>
                    <a:lnTo>
                      <a:pt x="117" y="142"/>
                    </a:lnTo>
                    <a:lnTo>
                      <a:pt x="114" y="145"/>
                    </a:lnTo>
                    <a:lnTo>
                      <a:pt x="109" y="147"/>
                    </a:lnTo>
                    <a:lnTo>
                      <a:pt x="106" y="148"/>
                    </a:lnTo>
                    <a:lnTo>
                      <a:pt x="102" y="152"/>
                    </a:lnTo>
                    <a:lnTo>
                      <a:pt x="97" y="153"/>
                    </a:lnTo>
                    <a:lnTo>
                      <a:pt x="93" y="155"/>
                    </a:lnTo>
                    <a:lnTo>
                      <a:pt x="89" y="156"/>
                    </a:lnTo>
                    <a:lnTo>
                      <a:pt x="86" y="159"/>
                    </a:lnTo>
                    <a:lnTo>
                      <a:pt x="82" y="160"/>
                    </a:lnTo>
                    <a:lnTo>
                      <a:pt x="79" y="161"/>
                    </a:lnTo>
                    <a:lnTo>
                      <a:pt x="76" y="162"/>
                    </a:lnTo>
                    <a:lnTo>
                      <a:pt x="72" y="164"/>
                    </a:lnTo>
                    <a:lnTo>
                      <a:pt x="69" y="164"/>
                    </a:lnTo>
                    <a:lnTo>
                      <a:pt x="66" y="166"/>
                    </a:lnTo>
                    <a:lnTo>
                      <a:pt x="63" y="167"/>
                    </a:lnTo>
                    <a:lnTo>
                      <a:pt x="59" y="167"/>
                    </a:lnTo>
                    <a:lnTo>
                      <a:pt x="57" y="168"/>
                    </a:lnTo>
                    <a:lnTo>
                      <a:pt x="54" y="168"/>
                    </a:lnTo>
                    <a:lnTo>
                      <a:pt x="51" y="169"/>
                    </a:lnTo>
                    <a:lnTo>
                      <a:pt x="49" y="169"/>
                    </a:lnTo>
                    <a:lnTo>
                      <a:pt x="46" y="169"/>
                    </a:lnTo>
                    <a:lnTo>
                      <a:pt x="43" y="170"/>
                    </a:lnTo>
                    <a:lnTo>
                      <a:pt x="41" y="170"/>
                    </a:lnTo>
                    <a:lnTo>
                      <a:pt x="39" y="170"/>
                    </a:lnTo>
                    <a:lnTo>
                      <a:pt x="35" y="170"/>
                    </a:lnTo>
                    <a:lnTo>
                      <a:pt x="33" y="170"/>
                    </a:lnTo>
                    <a:lnTo>
                      <a:pt x="31" y="170"/>
                    </a:lnTo>
                    <a:lnTo>
                      <a:pt x="30" y="171"/>
                    </a:lnTo>
                    <a:lnTo>
                      <a:pt x="25" y="170"/>
                    </a:lnTo>
                    <a:lnTo>
                      <a:pt x="21" y="170"/>
                    </a:lnTo>
                    <a:lnTo>
                      <a:pt x="18" y="170"/>
                    </a:lnTo>
                    <a:lnTo>
                      <a:pt x="16" y="170"/>
                    </a:lnTo>
                    <a:lnTo>
                      <a:pt x="12" y="170"/>
                    </a:lnTo>
                    <a:lnTo>
                      <a:pt x="11" y="170"/>
                    </a:lnTo>
                    <a:lnTo>
                      <a:pt x="11" y="170"/>
                    </a:lnTo>
                    <a:lnTo>
                      <a:pt x="11" y="168"/>
                    </a:lnTo>
                    <a:lnTo>
                      <a:pt x="10" y="166"/>
                    </a:lnTo>
                    <a:lnTo>
                      <a:pt x="10" y="162"/>
                    </a:lnTo>
                    <a:lnTo>
                      <a:pt x="9" y="160"/>
                    </a:lnTo>
                    <a:lnTo>
                      <a:pt x="8" y="157"/>
                    </a:lnTo>
                    <a:lnTo>
                      <a:pt x="8" y="155"/>
                    </a:lnTo>
                    <a:lnTo>
                      <a:pt x="8" y="153"/>
                    </a:lnTo>
                    <a:lnTo>
                      <a:pt x="6" y="151"/>
                    </a:lnTo>
                    <a:lnTo>
                      <a:pt x="6" y="147"/>
                    </a:lnTo>
                    <a:lnTo>
                      <a:pt x="5" y="144"/>
                    </a:lnTo>
                    <a:lnTo>
                      <a:pt x="5" y="141"/>
                    </a:lnTo>
                    <a:lnTo>
                      <a:pt x="4" y="138"/>
                    </a:lnTo>
                    <a:lnTo>
                      <a:pt x="4" y="134"/>
                    </a:lnTo>
                    <a:lnTo>
                      <a:pt x="3" y="130"/>
                    </a:lnTo>
                    <a:lnTo>
                      <a:pt x="3" y="128"/>
                    </a:lnTo>
                    <a:lnTo>
                      <a:pt x="2" y="123"/>
                    </a:lnTo>
                    <a:lnTo>
                      <a:pt x="2" y="119"/>
                    </a:lnTo>
                    <a:lnTo>
                      <a:pt x="1" y="116"/>
                    </a:lnTo>
                    <a:lnTo>
                      <a:pt x="1" y="113"/>
                    </a:lnTo>
                    <a:lnTo>
                      <a:pt x="1" y="108"/>
                    </a:lnTo>
                    <a:lnTo>
                      <a:pt x="1" y="103"/>
                    </a:lnTo>
                    <a:lnTo>
                      <a:pt x="0" y="100"/>
                    </a:lnTo>
                    <a:lnTo>
                      <a:pt x="0" y="95"/>
                    </a:lnTo>
                    <a:lnTo>
                      <a:pt x="0" y="92"/>
                    </a:lnTo>
                    <a:lnTo>
                      <a:pt x="0" y="87"/>
                    </a:lnTo>
                    <a:lnTo>
                      <a:pt x="0" y="84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1" y="71"/>
                    </a:lnTo>
                    <a:lnTo>
                      <a:pt x="1" y="68"/>
                    </a:lnTo>
                    <a:lnTo>
                      <a:pt x="2" y="63"/>
                    </a:lnTo>
                    <a:lnTo>
                      <a:pt x="2" y="60"/>
                    </a:lnTo>
                    <a:lnTo>
                      <a:pt x="4" y="56"/>
                    </a:lnTo>
                    <a:lnTo>
                      <a:pt x="5" y="53"/>
                    </a:lnTo>
                    <a:lnTo>
                      <a:pt x="6" y="49"/>
                    </a:lnTo>
                    <a:lnTo>
                      <a:pt x="8" y="45"/>
                    </a:lnTo>
                    <a:lnTo>
                      <a:pt x="10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5" y="32"/>
                    </a:lnTo>
                    <a:lnTo>
                      <a:pt x="17" y="29"/>
                    </a:lnTo>
                    <a:lnTo>
                      <a:pt x="19" y="26"/>
                    </a:lnTo>
                    <a:lnTo>
                      <a:pt x="20" y="24"/>
                    </a:lnTo>
                    <a:lnTo>
                      <a:pt x="23" y="20"/>
                    </a:lnTo>
                    <a:lnTo>
                      <a:pt x="24" y="18"/>
                    </a:lnTo>
                    <a:lnTo>
                      <a:pt x="26" y="16"/>
                    </a:lnTo>
                    <a:lnTo>
                      <a:pt x="28" y="14"/>
                    </a:lnTo>
                    <a:lnTo>
                      <a:pt x="31" y="9"/>
                    </a:lnTo>
                    <a:lnTo>
                      <a:pt x="34" y="6"/>
                    </a:lnTo>
                    <a:lnTo>
                      <a:pt x="36" y="2"/>
                    </a:lnTo>
                    <a:lnTo>
                      <a:pt x="39" y="1"/>
                    </a:lnTo>
                    <a:lnTo>
                      <a:pt x="40" y="0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AB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7" name="Freeform 11"/>
              <p:cNvSpPr>
                <a:spLocks/>
              </p:cNvSpPr>
              <p:nvPr/>
            </p:nvSpPr>
            <p:spPr bwMode="auto">
              <a:xfrm>
                <a:off x="6515323" y="2626246"/>
                <a:ext cx="131763" cy="200025"/>
              </a:xfrm>
              <a:custGeom>
                <a:avLst/>
                <a:gdLst/>
                <a:ahLst/>
                <a:cxnLst>
                  <a:cxn ang="0">
                    <a:pos x="82" y="73"/>
                  </a:cxn>
                  <a:cxn ang="0">
                    <a:pos x="75" y="75"/>
                  </a:cxn>
                  <a:cxn ang="0">
                    <a:pos x="69" y="75"/>
                  </a:cxn>
                  <a:cxn ang="0">
                    <a:pos x="62" y="76"/>
                  </a:cxn>
                  <a:cxn ang="0">
                    <a:pos x="55" y="75"/>
                  </a:cxn>
                  <a:cxn ang="0">
                    <a:pos x="48" y="73"/>
                  </a:cxn>
                  <a:cxn ang="0">
                    <a:pos x="42" y="69"/>
                  </a:cxn>
                  <a:cxn ang="0">
                    <a:pos x="37" y="63"/>
                  </a:cxn>
                  <a:cxn ang="0">
                    <a:pos x="32" y="57"/>
                  </a:cxn>
                  <a:cxn ang="0">
                    <a:pos x="29" y="48"/>
                  </a:cxn>
                  <a:cxn ang="0">
                    <a:pos x="25" y="40"/>
                  </a:cxn>
                  <a:cxn ang="0">
                    <a:pos x="24" y="33"/>
                  </a:cxn>
                  <a:cxn ang="0">
                    <a:pos x="22" y="28"/>
                  </a:cxn>
                  <a:cxn ang="0">
                    <a:pos x="22" y="21"/>
                  </a:cxn>
                  <a:cxn ang="0">
                    <a:pos x="19" y="0"/>
                  </a:cxn>
                  <a:cxn ang="0">
                    <a:pos x="18" y="1"/>
                  </a:cxn>
                  <a:cxn ang="0">
                    <a:pos x="15" y="6"/>
                  </a:cxn>
                  <a:cxn ang="0">
                    <a:pos x="10" y="14"/>
                  </a:cxn>
                  <a:cxn ang="0">
                    <a:pos x="8" y="19"/>
                  </a:cxn>
                  <a:cxn ang="0">
                    <a:pos x="6" y="24"/>
                  </a:cxn>
                  <a:cxn ang="0">
                    <a:pos x="3" y="30"/>
                  </a:cxn>
                  <a:cxn ang="0">
                    <a:pos x="1" y="36"/>
                  </a:cxn>
                  <a:cxn ang="0">
                    <a:pos x="0" y="43"/>
                  </a:cxn>
                  <a:cxn ang="0">
                    <a:pos x="0" y="51"/>
                  </a:cxn>
                  <a:cxn ang="0">
                    <a:pos x="0" y="58"/>
                  </a:cxn>
                  <a:cxn ang="0">
                    <a:pos x="1" y="67"/>
                  </a:cxn>
                  <a:cxn ang="0">
                    <a:pos x="2" y="75"/>
                  </a:cxn>
                  <a:cxn ang="0">
                    <a:pos x="4" y="80"/>
                  </a:cxn>
                  <a:cxn ang="0">
                    <a:pos x="6" y="84"/>
                  </a:cxn>
                  <a:cxn ang="0">
                    <a:pos x="9" y="92"/>
                  </a:cxn>
                  <a:cxn ang="0">
                    <a:pos x="14" y="99"/>
                  </a:cxn>
                  <a:cxn ang="0">
                    <a:pos x="17" y="106"/>
                  </a:cxn>
                  <a:cxn ang="0">
                    <a:pos x="22" y="111"/>
                  </a:cxn>
                  <a:cxn ang="0">
                    <a:pos x="30" y="119"/>
                  </a:cxn>
                  <a:cxn ang="0">
                    <a:pos x="38" y="123"/>
                  </a:cxn>
                  <a:cxn ang="0">
                    <a:pos x="44" y="124"/>
                  </a:cxn>
                  <a:cxn ang="0">
                    <a:pos x="49" y="126"/>
                  </a:cxn>
                  <a:cxn ang="0">
                    <a:pos x="55" y="126"/>
                  </a:cxn>
                  <a:cxn ang="0">
                    <a:pos x="80" y="100"/>
                  </a:cxn>
                  <a:cxn ang="0">
                    <a:pos x="83" y="73"/>
                  </a:cxn>
                </a:cxnLst>
                <a:rect l="0" t="0" r="r" b="b"/>
                <a:pathLst>
                  <a:path w="83" h="126">
                    <a:moveTo>
                      <a:pt x="83" y="73"/>
                    </a:moveTo>
                    <a:lnTo>
                      <a:pt x="82" y="73"/>
                    </a:lnTo>
                    <a:lnTo>
                      <a:pt x="78" y="74"/>
                    </a:lnTo>
                    <a:lnTo>
                      <a:pt x="75" y="75"/>
                    </a:lnTo>
                    <a:lnTo>
                      <a:pt x="72" y="75"/>
                    </a:lnTo>
                    <a:lnTo>
                      <a:pt x="69" y="75"/>
                    </a:lnTo>
                    <a:lnTo>
                      <a:pt x="65" y="76"/>
                    </a:lnTo>
                    <a:lnTo>
                      <a:pt x="62" y="76"/>
                    </a:lnTo>
                    <a:lnTo>
                      <a:pt x="59" y="76"/>
                    </a:lnTo>
                    <a:lnTo>
                      <a:pt x="55" y="75"/>
                    </a:lnTo>
                    <a:lnTo>
                      <a:pt x="52" y="75"/>
                    </a:lnTo>
                    <a:lnTo>
                      <a:pt x="48" y="73"/>
                    </a:lnTo>
                    <a:lnTo>
                      <a:pt x="45" y="71"/>
                    </a:lnTo>
                    <a:lnTo>
                      <a:pt x="42" y="69"/>
                    </a:lnTo>
                    <a:lnTo>
                      <a:pt x="39" y="67"/>
                    </a:lnTo>
                    <a:lnTo>
                      <a:pt x="37" y="63"/>
                    </a:lnTo>
                    <a:lnTo>
                      <a:pt x="34" y="60"/>
                    </a:lnTo>
                    <a:lnTo>
                      <a:pt x="32" y="57"/>
                    </a:lnTo>
                    <a:lnTo>
                      <a:pt x="30" y="52"/>
                    </a:lnTo>
                    <a:lnTo>
                      <a:pt x="29" y="48"/>
                    </a:lnTo>
                    <a:lnTo>
                      <a:pt x="26" y="44"/>
                    </a:lnTo>
                    <a:lnTo>
                      <a:pt x="25" y="40"/>
                    </a:lnTo>
                    <a:lnTo>
                      <a:pt x="25" y="37"/>
                    </a:lnTo>
                    <a:lnTo>
                      <a:pt x="24" y="33"/>
                    </a:lnTo>
                    <a:lnTo>
                      <a:pt x="23" y="30"/>
                    </a:lnTo>
                    <a:lnTo>
                      <a:pt x="22" y="28"/>
                    </a:lnTo>
                    <a:lnTo>
                      <a:pt x="22" y="24"/>
                    </a:lnTo>
                    <a:lnTo>
                      <a:pt x="22" y="21"/>
                    </a:lnTo>
                    <a:lnTo>
                      <a:pt x="22" y="2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8" y="1"/>
                    </a:lnTo>
                    <a:lnTo>
                      <a:pt x="16" y="4"/>
                    </a:lnTo>
                    <a:lnTo>
                      <a:pt x="15" y="6"/>
                    </a:lnTo>
                    <a:lnTo>
                      <a:pt x="13" y="9"/>
                    </a:lnTo>
                    <a:lnTo>
                      <a:pt x="10" y="14"/>
                    </a:lnTo>
                    <a:lnTo>
                      <a:pt x="9" y="15"/>
                    </a:lnTo>
                    <a:lnTo>
                      <a:pt x="8" y="19"/>
                    </a:lnTo>
                    <a:lnTo>
                      <a:pt x="7" y="21"/>
                    </a:lnTo>
                    <a:lnTo>
                      <a:pt x="6" y="24"/>
                    </a:lnTo>
                    <a:lnTo>
                      <a:pt x="4" y="27"/>
                    </a:lnTo>
                    <a:lnTo>
                      <a:pt x="3" y="30"/>
                    </a:lnTo>
                    <a:lnTo>
                      <a:pt x="2" y="32"/>
                    </a:lnTo>
                    <a:lnTo>
                      <a:pt x="1" y="36"/>
                    </a:lnTo>
                    <a:lnTo>
                      <a:pt x="1" y="39"/>
                    </a:lnTo>
                    <a:lnTo>
                      <a:pt x="0" y="43"/>
                    </a:lnTo>
                    <a:lnTo>
                      <a:pt x="0" y="47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0" y="58"/>
                    </a:lnTo>
                    <a:lnTo>
                      <a:pt x="0" y="62"/>
                    </a:lnTo>
                    <a:lnTo>
                      <a:pt x="1" y="67"/>
                    </a:lnTo>
                    <a:lnTo>
                      <a:pt x="1" y="70"/>
                    </a:lnTo>
                    <a:lnTo>
                      <a:pt x="2" y="75"/>
                    </a:lnTo>
                    <a:lnTo>
                      <a:pt x="3" y="77"/>
                    </a:lnTo>
                    <a:lnTo>
                      <a:pt x="4" y="80"/>
                    </a:lnTo>
                    <a:lnTo>
                      <a:pt x="4" y="82"/>
                    </a:lnTo>
                    <a:lnTo>
                      <a:pt x="6" y="84"/>
                    </a:lnTo>
                    <a:lnTo>
                      <a:pt x="7" y="89"/>
                    </a:lnTo>
                    <a:lnTo>
                      <a:pt x="9" y="92"/>
                    </a:lnTo>
                    <a:lnTo>
                      <a:pt x="11" y="96"/>
                    </a:lnTo>
                    <a:lnTo>
                      <a:pt x="14" y="99"/>
                    </a:lnTo>
                    <a:lnTo>
                      <a:pt x="15" y="103"/>
                    </a:lnTo>
                    <a:lnTo>
                      <a:pt x="17" y="106"/>
                    </a:lnTo>
                    <a:lnTo>
                      <a:pt x="19" y="108"/>
                    </a:lnTo>
                    <a:lnTo>
                      <a:pt x="22" y="111"/>
                    </a:lnTo>
                    <a:lnTo>
                      <a:pt x="25" y="114"/>
                    </a:lnTo>
                    <a:lnTo>
                      <a:pt x="30" y="119"/>
                    </a:lnTo>
                    <a:lnTo>
                      <a:pt x="33" y="121"/>
                    </a:lnTo>
                    <a:lnTo>
                      <a:pt x="38" y="123"/>
                    </a:lnTo>
                    <a:lnTo>
                      <a:pt x="40" y="123"/>
                    </a:lnTo>
                    <a:lnTo>
                      <a:pt x="44" y="124"/>
                    </a:lnTo>
                    <a:lnTo>
                      <a:pt x="47" y="124"/>
                    </a:lnTo>
                    <a:lnTo>
                      <a:pt x="49" y="126"/>
                    </a:lnTo>
                    <a:lnTo>
                      <a:pt x="53" y="126"/>
                    </a:lnTo>
                    <a:lnTo>
                      <a:pt x="55" y="126"/>
                    </a:lnTo>
                    <a:lnTo>
                      <a:pt x="79" y="123"/>
                    </a:lnTo>
                    <a:lnTo>
                      <a:pt x="80" y="100"/>
                    </a:lnTo>
                    <a:lnTo>
                      <a:pt x="83" y="73"/>
                    </a:lnTo>
                    <a:lnTo>
                      <a:pt x="83" y="73"/>
                    </a:lnTo>
                    <a:close/>
                  </a:path>
                </a:pathLst>
              </a:custGeom>
              <a:solidFill>
                <a:srgbClr val="ABE00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8" name="Freeform 69"/>
              <p:cNvSpPr>
                <a:spLocks/>
              </p:cNvSpPr>
              <p:nvPr/>
            </p:nvSpPr>
            <p:spPr bwMode="auto">
              <a:xfrm>
                <a:off x="6775673" y="2472258"/>
                <a:ext cx="171450" cy="301625"/>
              </a:xfrm>
              <a:custGeom>
                <a:avLst/>
                <a:gdLst/>
                <a:ahLst/>
                <a:cxnLst>
                  <a:cxn ang="0">
                    <a:pos x="19" y="124"/>
                  </a:cxn>
                  <a:cxn ang="0">
                    <a:pos x="5" y="136"/>
                  </a:cxn>
                  <a:cxn ang="0">
                    <a:pos x="2" y="152"/>
                  </a:cxn>
                  <a:cxn ang="0">
                    <a:pos x="5" y="173"/>
                  </a:cxn>
                  <a:cxn ang="0">
                    <a:pos x="15" y="186"/>
                  </a:cxn>
                  <a:cxn ang="0">
                    <a:pos x="30" y="190"/>
                  </a:cxn>
                  <a:cxn ang="0">
                    <a:pos x="43" y="190"/>
                  </a:cxn>
                  <a:cxn ang="0">
                    <a:pos x="58" y="187"/>
                  </a:cxn>
                  <a:cxn ang="0">
                    <a:pos x="74" y="177"/>
                  </a:cxn>
                  <a:cxn ang="0">
                    <a:pos x="89" y="159"/>
                  </a:cxn>
                  <a:cxn ang="0">
                    <a:pos x="96" y="147"/>
                  </a:cxn>
                  <a:cxn ang="0">
                    <a:pos x="101" y="134"/>
                  </a:cxn>
                  <a:cxn ang="0">
                    <a:pos x="105" y="119"/>
                  </a:cxn>
                  <a:cxn ang="0">
                    <a:pos x="106" y="103"/>
                  </a:cxn>
                  <a:cxn ang="0">
                    <a:pos x="106" y="83"/>
                  </a:cxn>
                  <a:cxn ang="0">
                    <a:pos x="104" y="66"/>
                  </a:cxn>
                  <a:cxn ang="0">
                    <a:pos x="102" y="55"/>
                  </a:cxn>
                  <a:cxn ang="0">
                    <a:pos x="97" y="44"/>
                  </a:cxn>
                  <a:cxn ang="0">
                    <a:pos x="85" y="26"/>
                  </a:cxn>
                  <a:cxn ang="0">
                    <a:pos x="71" y="14"/>
                  </a:cxn>
                  <a:cxn ang="0">
                    <a:pos x="53" y="6"/>
                  </a:cxn>
                  <a:cxn ang="0">
                    <a:pos x="37" y="2"/>
                  </a:cxn>
                  <a:cxn ang="0">
                    <a:pos x="26" y="0"/>
                  </a:cxn>
                  <a:cxn ang="0">
                    <a:pos x="26" y="20"/>
                  </a:cxn>
                  <a:cxn ang="0">
                    <a:pos x="34" y="30"/>
                  </a:cxn>
                  <a:cxn ang="0">
                    <a:pos x="43" y="45"/>
                  </a:cxn>
                  <a:cxn ang="0">
                    <a:pos x="48" y="63"/>
                  </a:cxn>
                  <a:cxn ang="0">
                    <a:pos x="48" y="81"/>
                  </a:cxn>
                  <a:cxn ang="0">
                    <a:pos x="34" y="110"/>
                  </a:cxn>
                  <a:cxn ang="0">
                    <a:pos x="45" y="116"/>
                  </a:cxn>
                  <a:cxn ang="0">
                    <a:pos x="55" y="101"/>
                  </a:cxn>
                  <a:cxn ang="0">
                    <a:pos x="60" y="89"/>
                  </a:cxn>
                  <a:cxn ang="0">
                    <a:pos x="63" y="75"/>
                  </a:cxn>
                  <a:cxn ang="0">
                    <a:pos x="63" y="60"/>
                  </a:cxn>
                  <a:cxn ang="0">
                    <a:pos x="58" y="45"/>
                  </a:cxn>
                  <a:cxn ang="0">
                    <a:pos x="53" y="30"/>
                  </a:cxn>
                  <a:cxn ang="0">
                    <a:pos x="44" y="20"/>
                  </a:cxn>
                  <a:cxn ang="0">
                    <a:pos x="45" y="19"/>
                  </a:cxn>
                  <a:cxn ang="0">
                    <a:pos x="63" y="27"/>
                  </a:cxn>
                  <a:cxn ang="0">
                    <a:pos x="76" y="40"/>
                  </a:cxn>
                  <a:cxn ang="0">
                    <a:pos x="86" y="53"/>
                  </a:cxn>
                  <a:cxn ang="0">
                    <a:pos x="91" y="73"/>
                  </a:cxn>
                  <a:cxn ang="0">
                    <a:pos x="93" y="93"/>
                  </a:cxn>
                  <a:cxn ang="0">
                    <a:pos x="93" y="110"/>
                  </a:cxn>
                  <a:cxn ang="0">
                    <a:pos x="89" y="126"/>
                  </a:cxn>
                  <a:cxn ang="0">
                    <a:pos x="85" y="137"/>
                  </a:cxn>
                  <a:cxn ang="0">
                    <a:pos x="78" y="150"/>
                  </a:cxn>
                  <a:cxn ang="0">
                    <a:pos x="70" y="162"/>
                  </a:cxn>
                  <a:cxn ang="0">
                    <a:pos x="52" y="173"/>
                  </a:cxn>
                  <a:cxn ang="0">
                    <a:pos x="36" y="177"/>
                  </a:cxn>
                  <a:cxn ang="0">
                    <a:pos x="25" y="173"/>
                  </a:cxn>
                  <a:cxn ang="0">
                    <a:pos x="18" y="164"/>
                  </a:cxn>
                  <a:cxn ang="0">
                    <a:pos x="15" y="151"/>
                  </a:cxn>
                  <a:cxn ang="0">
                    <a:pos x="22" y="140"/>
                  </a:cxn>
                  <a:cxn ang="0">
                    <a:pos x="40" y="124"/>
                  </a:cxn>
                </a:cxnLst>
                <a:rect l="0" t="0" r="r" b="b"/>
                <a:pathLst>
                  <a:path w="108" h="190">
                    <a:moveTo>
                      <a:pt x="29" y="116"/>
                    </a:moveTo>
                    <a:lnTo>
                      <a:pt x="28" y="116"/>
                    </a:lnTo>
                    <a:lnTo>
                      <a:pt x="26" y="118"/>
                    </a:lnTo>
                    <a:lnTo>
                      <a:pt x="22" y="120"/>
                    </a:lnTo>
                    <a:lnTo>
                      <a:pt x="19" y="124"/>
                    </a:lnTo>
                    <a:lnTo>
                      <a:pt x="14" y="127"/>
                    </a:lnTo>
                    <a:lnTo>
                      <a:pt x="11" y="130"/>
                    </a:lnTo>
                    <a:lnTo>
                      <a:pt x="7" y="133"/>
                    </a:lnTo>
                    <a:lnTo>
                      <a:pt x="5" y="135"/>
                    </a:lnTo>
                    <a:lnTo>
                      <a:pt x="5" y="136"/>
                    </a:lnTo>
                    <a:lnTo>
                      <a:pt x="4" y="140"/>
                    </a:lnTo>
                    <a:lnTo>
                      <a:pt x="3" y="142"/>
                    </a:lnTo>
                    <a:lnTo>
                      <a:pt x="2" y="145"/>
                    </a:lnTo>
                    <a:lnTo>
                      <a:pt x="2" y="149"/>
                    </a:lnTo>
                    <a:lnTo>
                      <a:pt x="2" y="152"/>
                    </a:lnTo>
                    <a:lnTo>
                      <a:pt x="0" y="157"/>
                    </a:lnTo>
                    <a:lnTo>
                      <a:pt x="2" y="160"/>
                    </a:lnTo>
                    <a:lnTo>
                      <a:pt x="2" y="164"/>
                    </a:lnTo>
                    <a:lnTo>
                      <a:pt x="4" y="168"/>
                    </a:lnTo>
                    <a:lnTo>
                      <a:pt x="5" y="173"/>
                    </a:lnTo>
                    <a:lnTo>
                      <a:pt x="7" y="177"/>
                    </a:lnTo>
                    <a:lnTo>
                      <a:pt x="9" y="179"/>
                    </a:lnTo>
                    <a:lnTo>
                      <a:pt x="11" y="181"/>
                    </a:lnTo>
                    <a:lnTo>
                      <a:pt x="13" y="183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19" y="187"/>
                    </a:lnTo>
                    <a:lnTo>
                      <a:pt x="22" y="188"/>
                    </a:lnTo>
                    <a:lnTo>
                      <a:pt x="26" y="188"/>
                    </a:lnTo>
                    <a:lnTo>
                      <a:pt x="30" y="190"/>
                    </a:lnTo>
                    <a:lnTo>
                      <a:pt x="32" y="190"/>
                    </a:lnTo>
                    <a:lnTo>
                      <a:pt x="35" y="190"/>
                    </a:lnTo>
                    <a:lnTo>
                      <a:pt x="37" y="190"/>
                    </a:lnTo>
                    <a:lnTo>
                      <a:pt x="41" y="190"/>
                    </a:lnTo>
                    <a:lnTo>
                      <a:pt x="43" y="190"/>
                    </a:lnTo>
                    <a:lnTo>
                      <a:pt x="45" y="190"/>
                    </a:lnTo>
                    <a:lnTo>
                      <a:pt x="49" y="189"/>
                    </a:lnTo>
                    <a:lnTo>
                      <a:pt x="52" y="189"/>
                    </a:lnTo>
                    <a:lnTo>
                      <a:pt x="55" y="188"/>
                    </a:lnTo>
                    <a:lnTo>
                      <a:pt x="58" y="187"/>
                    </a:lnTo>
                    <a:lnTo>
                      <a:pt x="60" y="186"/>
                    </a:lnTo>
                    <a:lnTo>
                      <a:pt x="64" y="183"/>
                    </a:lnTo>
                    <a:lnTo>
                      <a:pt x="67" y="182"/>
                    </a:lnTo>
                    <a:lnTo>
                      <a:pt x="71" y="180"/>
                    </a:lnTo>
                    <a:lnTo>
                      <a:pt x="74" y="177"/>
                    </a:lnTo>
                    <a:lnTo>
                      <a:pt x="78" y="174"/>
                    </a:lnTo>
                    <a:lnTo>
                      <a:pt x="80" y="171"/>
                    </a:lnTo>
                    <a:lnTo>
                      <a:pt x="83" y="167"/>
                    </a:lnTo>
                    <a:lnTo>
                      <a:pt x="87" y="163"/>
                    </a:lnTo>
                    <a:lnTo>
                      <a:pt x="89" y="159"/>
                    </a:lnTo>
                    <a:lnTo>
                      <a:pt x="91" y="157"/>
                    </a:lnTo>
                    <a:lnTo>
                      <a:pt x="93" y="154"/>
                    </a:lnTo>
                    <a:lnTo>
                      <a:pt x="94" y="151"/>
                    </a:lnTo>
                    <a:lnTo>
                      <a:pt x="95" y="149"/>
                    </a:lnTo>
                    <a:lnTo>
                      <a:pt x="96" y="147"/>
                    </a:lnTo>
                    <a:lnTo>
                      <a:pt x="97" y="144"/>
                    </a:lnTo>
                    <a:lnTo>
                      <a:pt x="97" y="141"/>
                    </a:lnTo>
                    <a:lnTo>
                      <a:pt x="98" y="140"/>
                    </a:lnTo>
                    <a:lnTo>
                      <a:pt x="100" y="136"/>
                    </a:lnTo>
                    <a:lnTo>
                      <a:pt x="101" y="134"/>
                    </a:lnTo>
                    <a:lnTo>
                      <a:pt x="101" y="132"/>
                    </a:lnTo>
                    <a:lnTo>
                      <a:pt x="102" y="129"/>
                    </a:lnTo>
                    <a:lnTo>
                      <a:pt x="103" y="125"/>
                    </a:lnTo>
                    <a:lnTo>
                      <a:pt x="105" y="121"/>
                    </a:lnTo>
                    <a:lnTo>
                      <a:pt x="105" y="119"/>
                    </a:lnTo>
                    <a:lnTo>
                      <a:pt x="105" y="116"/>
                    </a:lnTo>
                    <a:lnTo>
                      <a:pt x="105" y="114"/>
                    </a:lnTo>
                    <a:lnTo>
                      <a:pt x="106" y="112"/>
                    </a:lnTo>
                    <a:lnTo>
                      <a:pt x="106" y="107"/>
                    </a:lnTo>
                    <a:lnTo>
                      <a:pt x="106" y="103"/>
                    </a:lnTo>
                    <a:lnTo>
                      <a:pt x="106" y="98"/>
                    </a:lnTo>
                    <a:lnTo>
                      <a:pt x="106" y="95"/>
                    </a:lnTo>
                    <a:lnTo>
                      <a:pt x="106" y="91"/>
                    </a:lnTo>
                    <a:lnTo>
                      <a:pt x="108" y="87"/>
                    </a:lnTo>
                    <a:lnTo>
                      <a:pt x="106" y="83"/>
                    </a:lnTo>
                    <a:lnTo>
                      <a:pt x="106" y="79"/>
                    </a:lnTo>
                    <a:lnTo>
                      <a:pt x="106" y="76"/>
                    </a:lnTo>
                    <a:lnTo>
                      <a:pt x="105" y="73"/>
                    </a:lnTo>
                    <a:lnTo>
                      <a:pt x="105" y="69"/>
                    </a:lnTo>
                    <a:lnTo>
                      <a:pt x="104" y="66"/>
                    </a:lnTo>
                    <a:lnTo>
                      <a:pt x="104" y="64"/>
                    </a:lnTo>
                    <a:lnTo>
                      <a:pt x="103" y="61"/>
                    </a:lnTo>
                    <a:lnTo>
                      <a:pt x="103" y="59"/>
                    </a:lnTo>
                    <a:lnTo>
                      <a:pt x="102" y="56"/>
                    </a:lnTo>
                    <a:lnTo>
                      <a:pt x="102" y="55"/>
                    </a:lnTo>
                    <a:lnTo>
                      <a:pt x="101" y="53"/>
                    </a:lnTo>
                    <a:lnTo>
                      <a:pt x="100" y="50"/>
                    </a:lnTo>
                    <a:lnTo>
                      <a:pt x="100" y="49"/>
                    </a:lnTo>
                    <a:lnTo>
                      <a:pt x="98" y="46"/>
                    </a:lnTo>
                    <a:lnTo>
                      <a:pt x="97" y="44"/>
                    </a:lnTo>
                    <a:lnTo>
                      <a:pt x="96" y="41"/>
                    </a:lnTo>
                    <a:lnTo>
                      <a:pt x="94" y="38"/>
                    </a:lnTo>
                    <a:lnTo>
                      <a:pt x="91" y="34"/>
                    </a:lnTo>
                    <a:lnTo>
                      <a:pt x="88" y="30"/>
                    </a:lnTo>
                    <a:lnTo>
                      <a:pt x="85" y="26"/>
                    </a:lnTo>
                    <a:lnTo>
                      <a:pt x="81" y="22"/>
                    </a:lnTo>
                    <a:lnTo>
                      <a:pt x="78" y="20"/>
                    </a:lnTo>
                    <a:lnTo>
                      <a:pt x="75" y="19"/>
                    </a:lnTo>
                    <a:lnTo>
                      <a:pt x="73" y="17"/>
                    </a:lnTo>
                    <a:lnTo>
                      <a:pt x="71" y="14"/>
                    </a:lnTo>
                    <a:lnTo>
                      <a:pt x="67" y="12"/>
                    </a:lnTo>
                    <a:lnTo>
                      <a:pt x="64" y="11"/>
                    </a:lnTo>
                    <a:lnTo>
                      <a:pt x="60" y="10"/>
                    </a:lnTo>
                    <a:lnTo>
                      <a:pt x="58" y="7"/>
                    </a:lnTo>
                    <a:lnTo>
                      <a:pt x="53" y="6"/>
                    </a:lnTo>
                    <a:lnTo>
                      <a:pt x="50" y="5"/>
                    </a:lnTo>
                    <a:lnTo>
                      <a:pt x="45" y="4"/>
                    </a:lnTo>
                    <a:lnTo>
                      <a:pt x="42" y="3"/>
                    </a:lnTo>
                    <a:lnTo>
                      <a:pt x="40" y="2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3" y="2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19" y="13"/>
                    </a:lnTo>
                    <a:lnTo>
                      <a:pt x="21" y="15"/>
                    </a:lnTo>
                    <a:lnTo>
                      <a:pt x="22" y="17"/>
                    </a:lnTo>
                    <a:lnTo>
                      <a:pt x="26" y="20"/>
                    </a:lnTo>
                    <a:lnTo>
                      <a:pt x="27" y="21"/>
                    </a:lnTo>
                    <a:lnTo>
                      <a:pt x="29" y="23"/>
                    </a:lnTo>
                    <a:lnTo>
                      <a:pt x="30" y="26"/>
                    </a:lnTo>
                    <a:lnTo>
                      <a:pt x="33" y="29"/>
                    </a:lnTo>
                    <a:lnTo>
                      <a:pt x="34" y="30"/>
                    </a:lnTo>
                    <a:lnTo>
                      <a:pt x="36" y="34"/>
                    </a:lnTo>
                    <a:lnTo>
                      <a:pt x="38" y="36"/>
                    </a:lnTo>
                    <a:lnTo>
                      <a:pt x="40" y="40"/>
                    </a:lnTo>
                    <a:lnTo>
                      <a:pt x="41" y="42"/>
                    </a:lnTo>
                    <a:lnTo>
                      <a:pt x="43" y="45"/>
                    </a:lnTo>
                    <a:lnTo>
                      <a:pt x="44" y="49"/>
                    </a:lnTo>
                    <a:lnTo>
                      <a:pt x="45" y="52"/>
                    </a:lnTo>
                    <a:lnTo>
                      <a:pt x="47" y="56"/>
                    </a:lnTo>
                    <a:lnTo>
                      <a:pt x="48" y="59"/>
                    </a:lnTo>
                    <a:lnTo>
                      <a:pt x="48" y="63"/>
                    </a:lnTo>
                    <a:lnTo>
                      <a:pt x="49" y="66"/>
                    </a:lnTo>
                    <a:lnTo>
                      <a:pt x="49" y="69"/>
                    </a:lnTo>
                    <a:lnTo>
                      <a:pt x="49" y="73"/>
                    </a:lnTo>
                    <a:lnTo>
                      <a:pt x="49" y="78"/>
                    </a:lnTo>
                    <a:lnTo>
                      <a:pt x="48" y="81"/>
                    </a:lnTo>
                    <a:lnTo>
                      <a:pt x="47" y="84"/>
                    </a:lnTo>
                    <a:lnTo>
                      <a:pt x="45" y="88"/>
                    </a:lnTo>
                    <a:lnTo>
                      <a:pt x="43" y="93"/>
                    </a:lnTo>
                    <a:lnTo>
                      <a:pt x="42" y="96"/>
                    </a:lnTo>
                    <a:lnTo>
                      <a:pt x="34" y="110"/>
                    </a:lnTo>
                    <a:lnTo>
                      <a:pt x="42" y="121"/>
                    </a:lnTo>
                    <a:lnTo>
                      <a:pt x="42" y="120"/>
                    </a:lnTo>
                    <a:lnTo>
                      <a:pt x="43" y="120"/>
                    </a:lnTo>
                    <a:lnTo>
                      <a:pt x="44" y="118"/>
                    </a:lnTo>
                    <a:lnTo>
                      <a:pt x="45" y="116"/>
                    </a:lnTo>
                    <a:lnTo>
                      <a:pt x="48" y="113"/>
                    </a:lnTo>
                    <a:lnTo>
                      <a:pt x="50" y="111"/>
                    </a:lnTo>
                    <a:lnTo>
                      <a:pt x="52" y="106"/>
                    </a:lnTo>
                    <a:lnTo>
                      <a:pt x="55" y="103"/>
                    </a:lnTo>
                    <a:lnTo>
                      <a:pt x="55" y="101"/>
                    </a:lnTo>
                    <a:lnTo>
                      <a:pt x="56" y="98"/>
                    </a:lnTo>
                    <a:lnTo>
                      <a:pt x="57" y="96"/>
                    </a:lnTo>
                    <a:lnTo>
                      <a:pt x="58" y="94"/>
                    </a:lnTo>
                    <a:lnTo>
                      <a:pt x="59" y="91"/>
                    </a:lnTo>
                    <a:lnTo>
                      <a:pt x="60" y="89"/>
                    </a:lnTo>
                    <a:lnTo>
                      <a:pt x="60" y="87"/>
                    </a:lnTo>
                    <a:lnTo>
                      <a:pt x="62" y="84"/>
                    </a:lnTo>
                    <a:lnTo>
                      <a:pt x="63" y="81"/>
                    </a:lnTo>
                    <a:lnTo>
                      <a:pt x="63" y="79"/>
                    </a:lnTo>
                    <a:lnTo>
                      <a:pt x="63" y="75"/>
                    </a:lnTo>
                    <a:lnTo>
                      <a:pt x="63" y="73"/>
                    </a:lnTo>
                    <a:lnTo>
                      <a:pt x="63" y="69"/>
                    </a:lnTo>
                    <a:lnTo>
                      <a:pt x="63" y="66"/>
                    </a:lnTo>
                    <a:lnTo>
                      <a:pt x="63" y="64"/>
                    </a:lnTo>
                    <a:lnTo>
                      <a:pt x="63" y="60"/>
                    </a:lnTo>
                    <a:lnTo>
                      <a:pt x="62" y="57"/>
                    </a:lnTo>
                    <a:lnTo>
                      <a:pt x="60" y="53"/>
                    </a:lnTo>
                    <a:lnTo>
                      <a:pt x="60" y="50"/>
                    </a:lnTo>
                    <a:lnTo>
                      <a:pt x="59" y="48"/>
                    </a:lnTo>
                    <a:lnTo>
                      <a:pt x="58" y="45"/>
                    </a:lnTo>
                    <a:lnTo>
                      <a:pt x="58" y="43"/>
                    </a:lnTo>
                    <a:lnTo>
                      <a:pt x="57" y="41"/>
                    </a:lnTo>
                    <a:lnTo>
                      <a:pt x="56" y="38"/>
                    </a:lnTo>
                    <a:lnTo>
                      <a:pt x="55" y="35"/>
                    </a:lnTo>
                    <a:lnTo>
                      <a:pt x="53" y="30"/>
                    </a:lnTo>
                    <a:lnTo>
                      <a:pt x="51" y="28"/>
                    </a:lnTo>
                    <a:lnTo>
                      <a:pt x="50" y="26"/>
                    </a:lnTo>
                    <a:lnTo>
                      <a:pt x="48" y="23"/>
                    </a:lnTo>
                    <a:lnTo>
                      <a:pt x="45" y="21"/>
                    </a:lnTo>
                    <a:lnTo>
                      <a:pt x="44" y="20"/>
                    </a:lnTo>
                    <a:lnTo>
                      <a:pt x="44" y="19"/>
                    </a:lnTo>
                    <a:lnTo>
                      <a:pt x="42" y="18"/>
                    </a:lnTo>
                    <a:lnTo>
                      <a:pt x="42" y="18"/>
                    </a:lnTo>
                    <a:lnTo>
                      <a:pt x="43" y="18"/>
                    </a:lnTo>
                    <a:lnTo>
                      <a:pt x="45" y="19"/>
                    </a:lnTo>
                    <a:lnTo>
                      <a:pt x="48" y="20"/>
                    </a:lnTo>
                    <a:lnTo>
                      <a:pt x="51" y="20"/>
                    </a:lnTo>
                    <a:lnTo>
                      <a:pt x="55" y="22"/>
                    </a:lnTo>
                    <a:lnTo>
                      <a:pt x="58" y="23"/>
                    </a:lnTo>
                    <a:lnTo>
                      <a:pt x="63" y="27"/>
                    </a:lnTo>
                    <a:lnTo>
                      <a:pt x="66" y="29"/>
                    </a:lnTo>
                    <a:lnTo>
                      <a:pt x="71" y="33"/>
                    </a:lnTo>
                    <a:lnTo>
                      <a:pt x="73" y="35"/>
                    </a:lnTo>
                    <a:lnTo>
                      <a:pt x="74" y="37"/>
                    </a:lnTo>
                    <a:lnTo>
                      <a:pt x="76" y="40"/>
                    </a:lnTo>
                    <a:lnTo>
                      <a:pt x="79" y="42"/>
                    </a:lnTo>
                    <a:lnTo>
                      <a:pt x="81" y="44"/>
                    </a:lnTo>
                    <a:lnTo>
                      <a:pt x="82" y="48"/>
                    </a:lnTo>
                    <a:lnTo>
                      <a:pt x="85" y="50"/>
                    </a:lnTo>
                    <a:lnTo>
                      <a:pt x="86" y="53"/>
                    </a:lnTo>
                    <a:lnTo>
                      <a:pt x="87" y="57"/>
                    </a:lnTo>
                    <a:lnTo>
                      <a:pt x="89" y="60"/>
                    </a:lnTo>
                    <a:lnTo>
                      <a:pt x="90" y="65"/>
                    </a:lnTo>
                    <a:lnTo>
                      <a:pt x="91" y="69"/>
                    </a:lnTo>
                    <a:lnTo>
                      <a:pt x="91" y="73"/>
                    </a:lnTo>
                    <a:lnTo>
                      <a:pt x="93" y="78"/>
                    </a:lnTo>
                    <a:lnTo>
                      <a:pt x="93" y="81"/>
                    </a:lnTo>
                    <a:lnTo>
                      <a:pt x="93" y="84"/>
                    </a:lnTo>
                    <a:lnTo>
                      <a:pt x="93" y="88"/>
                    </a:lnTo>
                    <a:lnTo>
                      <a:pt x="93" y="93"/>
                    </a:lnTo>
                    <a:lnTo>
                      <a:pt x="93" y="96"/>
                    </a:lnTo>
                    <a:lnTo>
                      <a:pt x="94" y="99"/>
                    </a:lnTo>
                    <a:lnTo>
                      <a:pt x="93" y="103"/>
                    </a:lnTo>
                    <a:lnTo>
                      <a:pt x="93" y="106"/>
                    </a:lnTo>
                    <a:lnTo>
                      <a:pt x="93" y="110"/>
                    </a:lnTo>
                    <a:lnTo>
                      <a:pt x="91" y="113"/>
                    </a:lnTo>
                    <a:lnTo>
                      <a:pt x="91" y="116"/>
                    </a:lnTo>
                    <a:lnTo>
                      <a:pt x="90" y="119"/>
                    </a:lnTo>
                    <a:lnTo>
                      <a:pt x="89" y="122"/>
                    </a:lnTo>
                    <a:lnTo>
                      <a:pt x="89" y="126"/>
                    </a:lnTo>
                    <a:lnTo>
                      <a:pt x="88" y="127"/>
                    </a:lnTo>
                    <a:lnTo>
                      <a:pt x="87" y="130"/>
                    </a:lnTo>
                    <a:lnTo>
                      <a:pt x="87" y="133"/>
                    </a:lnTo>
                    <a:lnTo>
                      <a:pt x="86" y="135"/>
                    </a:lnTo>
                    <a:lnTo>
                      <a:pt x="85" y="137"/>
                    </a:lnTo>
                    <a:lnTo>
                      <a:pt x="83" y="140"/>
                    </a:lnTo>
                    <a:lnTo>
                      <a:pt x="82" y="141"/>
                    </a:lnTo>
                    <a:lnTo>
                      <a:pt x="82" y="143"/>
                    </a:lnTo>
                    <a:lnTo>
                      <a:pt x="80" y="147"/>
                    </a:lnTo>
                    <a:lnTo>
                      <a:pt x="78" y="150"/>
                    </a:lnTo>
                    <a:lnTo>
                      <a:pt x="76" y="152"/>
                    </a:lnTo>
                    <a:lnTo>
                      <a:pt x="76" y="155"/>
                    </a:lnTo>
                    <a:lnTo>
                      <a:pt x="74" y="156"/>
                    </a:lnTo>
                    <a:lnTo>
                      <a:pt x="72" y="159"/>
                    </a:lnTo>
                    <a:lnTo>
                      <a:pt x="70" y="162"/>
                    </a:lnTo>
                    <a:lnTo>
                      <a:pt x="67" y="164"/>
                    </a:lnTo>
                    <a:lnTo>
                      <a:pt x="64" y="166"/>
                    </a:lnTo>
                    <a:lnTo>
                      <a:pt x="60" y="170"/>
                    </a:lnTo>
                    <a:lnTo>
                      <a:pt x="56" y="172"/>
                    </a:lnTo>
                    <a:lnTo>
                      <a:pt x="52" y="173"/>
                    </a:lnTo>
                    <a:lnTo>
                      <a:pt x="49" y="175"/>
                    </a:lnTo>
                    <a:lnTo>
                      <a:pt x="44" y="177"/>
                    </a:lnTo>
                    <a:lnTo>
                      <a:pt x="42" y="177"/>
                    </a:lnTo>
                    <a:lnTo>
                      <a:pt x="40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2" y="177"/>
                    </a:lnTo>
                    <a:lnTo>
                      <a:pt x="29" y="175"/>
                    </a:lnTo>
                    <a:lnTo>
                      <a:pt x="27" y="174"/>
                    </a:lnTo>
                    <a:lnTo>
                      <a:pt x="25" y="173"/>
                    </a:lnTo>
                    <a:lnTo>
                      <a:pt x="24" y="173"/>
                    </a:lnTo>
                    <a:lnTo>
                      <a:pt x="22" y="172"/>
                    </a:lnTo>
                    <a:lnTo>
                      <a:pt x="20" y="168"/>
                    </a:lnTo>
                    <a:lnTo>
                      <a:pt x="19" y="166"/>
                    </a:lnTo>
                    <a:lnTo>
                      <a:pt x="18" y="164"/>
                    </a:lnTo>
                    <a:lnTo>
                      <a:pt x="17" y="162"/>
                    </a:lnTo>
                    <a:lnTo>
                      <a:pt x="15" y="159"/>
                    </a:lnTo>
                    <a:lnTo>
                      <a:pt x="15" y="157"/>
                    </a:lnTo>
                    <a:lnTo>
                      <a:pt x="15" y="154"/>
                    </a:lnTo>
                    <a:lnTo>
                      <a:pt x="15" y="151"/>
                    </a:lnTo>
                    <a:lnTo>
                      <a:pt x="17" y="148"/>
                    </a:lnTo>
                    <a:lnTo>
                      <a:pt x="18" y="144"/>
                    </a:lnTo>
                    <a:lnTo>
                      <a:pt x="18" y="143"/>
                    </a:lnTo>
                    <a:lnTo>
                      <a:pt x="20" y="142"/>
                    </a:lnTo>
                    <a:lnTo>
                      <a:pt x="22" y="140"/>
                    </a:lnTo>
                    <a:lnTo>
                      <a:pt x="26" y="136"/>
                    </a:lnTo>
                    <a:lnTo>
                      <a:pt x="29" y="133"/>
                    </a:lnTo>
                    <a:lnTo>
                      <a:pt x="34" y="129"/>
                    </a:lnTo>
                    <a:lnTo>
                      <a:pt x="36" y="126"/>
                    </a:lnTo>
                    <a:lnTo>
                      <a:pt x="40" y="124"/>
                    </a:lnTo>
                    <a:lnTo>
                      <a:pt x="29" y="116"/>
                    </a:lnTo>
                    <a:lnTo>
                      <a:pt x="29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9" name="Freeform 71"/>
              <p:cNvSpPr>
                <a:spLocks/>
              </p:cNvSpPr>
              <p:nvPr/>
            </p:nvSpPr>
            <p:spPr bwMode="auto">
              <a:xfrm>
                <a:off x="6637561" y="2597671"/>
                <a:ext cx="290513" cy="301625"/>
              </a:xfrm>
              <a:custGeom>
                <a:avLst/>
                <a:gdLst/>
                <a:ahLst/>
                <a:cxnLst>
                  <a:cxn ang="0">
                    <a:pos x="125" y="33"/>
                  </a:cxn>
                  <a:cxn ang="0">
                    <a:pos x="109" y="23"/>
                  </a:cxn>
                  <a:cxn ang="0">
                    <a:pos x="94" y="16"/>
                  </a:cxn>
                  <a:cxn ang="0">
                    <a:pos x="76" y="8"/>
                  </a:cxn>
                  <a:cxn ang="0">
                    <a:pos x="55" y="2"/>
                  </a:cxn>
                  <a:cxn ang="0">
                    <a:pos x="40" y="4"/>
                  </a:cxn>
                  <a:cxn ang="0">
                    <a:pos x="29" y="20"/>
                  </a:cxn>
                  <a:cxn ang="0">
                    <a:pos x="22" y="32"/>
                  </a:cxn>
                  <a:cxn ang="0">
                    <a:pos x="15" y="46"/>
                  </a:cxn>
                  <a:cxn ang="0">
                    <a:pos x="9" y="61"/>
                  </a:cxn>
                  <a:cxn ang="0">
                    <a:pos x="3" y="79"/>
                  </a:cxn>
                  <a:cxn ang="0">
                    <a:pos x="0" y="98"/>
                  </a:cxn>
                  <a:cxn ang="0">
                    <a:pos x="0" y="119"/>
                  </a:cxn>
                  <a:cxn ang="0">
                    <a:pos x="2" y="142"/>
                  </a:cxn>
                  <a:cxn ang="0">
                    <a:pos x="9" y="168"/>
                  </a:cxn>
                  <a:cxn ang="0">
                    <a:pos x="18" y="188"/>
                  </a:cxn>
                  <a:cxn ang="0">
                    <a:pos x="33" y="190"/>
                  </a:cxn>
                  <a:cxn ang="0">
                    <a:pos x="44" y="190"/>
                  </a:cxn>
                  <a:cxn ang="0">
                    <a:pos x="56" y="188"/>
                  </a:cxn>
                  <a:cxn ang="0">
                    <a:pos x="71" y="187"/>
                  </a:cxn>
                  <a:cxn ang="0">
                    <a:pos x="87" y="184"/>
                  </a:cxn>
                  <a:cxn ang="0">
                    <a:pos x="104" y="179"/>
                  </a:cxn>
                  <a:cxn ang="0">
                    <a:pos x="121" y="172"/>
                  </a:cxn>
                  <a:cxn ang="0">
                    <a:pos x="139" y="163"/>
                  </a:cxn>
                  <a:cxn ang="0">
                    <a:pos x="157" y="150"/>
                  </a:cxn>
                  <a:cxn ang="0">
                    <a:pos x="173" y="136"/>
                  </a:cxn>
                  <a:cxn ang="0">
                    <a:pos x="183" y="122"/>
                  </a:cxn>
                  <a:cxn ang="0">
                    <a:pos x="181" y="109"/>
                  </a:cxn>
                  <a:cxn ang="0">
                    <a:pos x="174" y="93"/>
                  </a:cxn>
                  <a:cxn ang="0">
                    <a:pos x="160" y="101"/>
                  </a:cxn>
                  <a:cxn ang="0">
                    <a:pos x="165" y="111"/>
                  </a:cxn>
                  <a:cxn ang="0">
                    <a:pos x="168" y="125"/>
                  </a:cxn>
                  <a:cxn ang="0">
                    <a:pos x="157" y="133"/>
                  </a:cxn>
                  <a:cxn ang="0">
                    <a:pos x="140" y="146"/>
                  </a:cxn>
                  <a:cxn ang="0">
                    <a:pos x="124" y="154"/>
                  </a:cxn>
                  <a:cxn ang="0">
                    <a:pos x="112" y="161"/>
                  </a:cxn>
                  <a:cxn ang="0">
                    <a:pos x="98" y="165"/>
                  </a:cxn>
                  <a:cxn ang="0">
                    <a:pos x="83" y="171"/>
                  </a:cxn>
                  <a:cxn ang="0">
                    <a:pos x="68" y="175"/>
                  </a:cxn>
                  <a:cxn ang="0">
                    <a:pos x="52" y="177"/>
                  </a:cxn>
                  <a:cxn ang="0">
                    <a:pos x="36" y="177"/>
                  </a:cxn>
                  <a:cxn ang="0">
                    <a:pos x="25" y="172"/>
                  </a:cxn>
                  <a:cxn ang="0">
                    <a:pos x="21" y="156"/>
                  </a:cxn>
                  <a:cxn ang="0">
                    <a:pos x="17" y="138"/>
                  </a:cxn>
                  <a:cxn ang="0">
                    <a:pos x="16" y="125"/>
                  </a:cxn>
                  <a:cxn ang="0">
                    <a:pos x="15" y="109"/>
                  </a:cxn>
                  <a:cxn ang="0">
                    <a:pos x="16" y="93"/>
                  </a:cxn>
                  <a:cxn ang="0">
                    <a:pos x="18" y="77"/>
                  </a:cxn>
                  <a:cxn ang="0">
                    <a:pos x="23" y="60"/>
                  </a:cxn>
                  <a:cxn ang="0">
                    <a:pos x="31" y="42"/>
                  </a:cxn>
                  <a:cxn ang="0">
                    <a:pos x="40" y="26"/>
                  </a:cxn>
                  <a:cxn ang="0">
                    <a:pos x="51" y="17"/>
                  </a:cxn>
                  <a:cxn ang="0">
                    <a:pos x="64" y="20"/>
                  </a:cxn>
                  <a:cxn ang="0">
                    <a:pos x="79" y="26"/>
                  </a:cxn>
                  <a:cxn ang="0">
                    <a:pos x="94" y="32"/>
                  </a:cxn>
                  <a:cxn ang="0">
                    <a:pos x="108" y="38"/>
                  </a:cxn>
                  <a:cxn ang="0">
                    <a:pos x="127" y="43"/>
                  </a:cxn>
                </a:cxnLst>
                <a:rect l="0" t="0" r="r" b="b"/>
                <a:pathLst>
                  <a:path w="183" h="190">
                    <a:moveTo>
                      <a:pt x="132" y="38"/>
                    </a:moveTo>
                    <a:lnTo>
                      <a:pt x="131" y="37"/>
                    </a:lnTo>
                    <a:lnTo>
                      <a:pt x="130" y="35"/>
                    </a:lnTo>
                    <a:lnTo>
                      <a:pt x="128" y="34"/>
                    </a:lnTo>
                    <a:lnTo>
                      <a:pt x="125" y="33"/>
                    </a:lnTo>
                    <a:lnTo>
                      <a:pt x="122" y="31"/>
                    </a:lnTo>
                    <a:lnTo>
                      <a:pt x="117" y="27"/>
                    </a:lnTo>
                    <a:lnTo>
                      <a:pt x="115" y="26"/>
                    </a:lnTo>
                    <a:lnTo>
                      <a:pt x="113" y="25"/>
                    </a:lnTo>
                    <a:lnTo>
                      <a:pt x="109" y="23"/>
                    </a:lnTo>
                    <a:lnTo>
                      <a:pt x="107" y="22"/>
                    </a:lnTo>
                    <a:lnTo>
                      <a:pt x="104" y="20"/>
                    </a:lnTo>
                    <a:lnTo>
                      <a:pt x="101" y="18"/>
                    </a:lnTo>
                    <a:lnTo>
                      <a:pt x="98" y="17"/>
                    </a:lnTo>
                    <a:lnTo>
                      <a:pt x="94" y="16"/>
                    </a:lnTo>
                    <a:lnTo>
                      <a:pt x="91" y="14"/>
                    </a:lnTo>
                    <a:lnTo>
                      <a:pt x="87" y="12"/>
                    </a:lnTo>
                    <a:lnTo>
                      <a:pt x="83" y="11"/>
                    </a:lnTo>
                    <a:lnTo>
                      <a:pt x="79" y="10"/>
                    </a:lnTo>
                    <a:lnTo>
                      <a:pt x="76" y="8"/>
                    </a:lnTo>
                    <a:lnTo>
                      <a:pt x="71" y="7"/>
                    </a:lnTo>
                    <a:lnTo>
                      <a:pt x="68" y="5"/>
                    </a:lnTo>
                    <a:lnTo>
                      <a:pt x="63" y="4"/>
                    </a:lnTo>
                    <a:lnTo>
                      <a:pt x="59" y="3"/>
                    </a:lnTo>
                    <a:lnTo>
                      <a:pt x="55" y="2"/>
                    </a:lnTo>
                    <a:lnTo>
                      <a:pt x="51" y="1"/>
                    </a:lnTo>
                    <a:lnTo>
                      <a:pt x="46" y="0"/>
                    </a:lnTo>
                    <a:lnTo>
                      <a:pt x="45" y="1"/>
                    </a:lnTo>
                    <a:lnTo>
                      <a:pt x="43" y="3"/>
                    </a:lnTo>
                    <a:lnTo>
                      <a:pt x="40" y="4"/>
                    </a:lnTo>
                    <a:lnTo>
                      <a:pt x="39" y="8"/>
                    </a:lnTo>
                    <a:lnTo>
                      <a:pt x="37" y="10"/>
                    </a:lnTo>
                    <a:lnTo>
                      <a:pt x="35" y="14"/>
                    </a:lnTo>
                    <a:lnTo>
                      <a:pt x="31" y="17"/>
                    </a:lnTo>
                    <a:lnTo>
                      <a:pt x="29" y="20"/>
                    </a:lnTo>
                    <a:lnTo>
                      <a:pt x="26" y="23"/>
                    </a:lnTo>
                    <a:lnTo>
                      <a:pt x="25" y="24"/>
                    </a:lnTo>
                    <a:lnTo>
                      <a:pt x="24" y="27"/>
                    </a:lnTo>
                    <a:lnTo>
                      <a:pt x="23" y="30"/>
                    </a:lnTo>
                    <a:lnTo>
                      <a:pt x="22" y="32"/>
                    </a:lnTo>
                    <a:lnTo>
                      <a:pt x="21" y="34"/>
                    </a:lnTo>
                    <a:lnTo>
                      <a:pt x="18" y="37"/>
                    </a:lnTo>
                    <a:lnTo>
                      <a:pt x="17" y="40"/>
                    </a:lnTo>
                    <a:lnTo>
                      <a:pt x="16" y="42"/>
                    </a:lnTo>
                    <a:lnTo>
                      <a:pt x="15" y="46"/>
                    </a:lnTo>
                    <a:lnTo>
                      <a:pt x="14" y="48"/>
                    </a:lnTo>
                    <a:lnTo>
                      <a:pt x="13" y="51"/>
                    </a:lnTo>
                    <a:lnTo>
                      <a:pt x="11" y="54"/>
                    </a:lnTo>
                    <a:lnTo>
                      <a:pt x="10" y="57"/>
                    </a:lnTo>
                    <a:lnTo>
                      <a:pt x="9" y="61"/>
                    </a:lnTo>
                    <a:lnTo>
                      <a:pt x="7" y="64"/>
                    </a:lnTo>
                    <a:lnTo>
                      <a:pt x="6" y="68"/>
                    </a:lnTo>
                    <a:lnTo>
                      <a:pt x="5" y="71"/>
                    </a:lnTo>
                    <a:lnTo>
                      <a:pt x="5" y="75"/>
                    </a:lnTo>
                    <a:lnTo>
                      <a:pt x="3" y="79"/>
                    </a:lnTo>
                    <a:lnTo>
                      <a:pt x="2" y="83"/>
                    </a:lnTo>
                    <a:lnTo>
                      <a:pt x="2" y="86"/>
                    </a:lnTo>
                    <a:lnTo>
                      <a:pt x="1" y="89"/>
                    </a:lnTo>
                    <a:lnTo>
                      <a:pt x="1" y="94"/>
                    </a:lnTo>
                    <a:lnTo>
                      <a:pt x="0" y="98"/>
                    </a:lnTo>
                    <a:lnTo>
                      <a:pt x="0" y="102"/>
                    </a:lnTo>
                    <a:lnTo>
                      <a:pt x="0" y="107"/>
                    </a:lnTo>
                    <a:lnTo>
                      <a:pt x="0" y="111"/>
                    </a:lnTo>
                    <a:lnTo>
                      <a:pt x="0" y="115"/>
                    </a:lnTo>
                    <a:lnTo>
                      <a:pt x="0" y="119"/>
                    </a:lnTo>
                    <a:lnTo>
                      <a:pt x="0" y="123"/>
                    </a:lnTo>
                    <a:lnTo>
                      <a:pt x="0" y="129"/>
                    </a:lnTo>
                    <a:lnTo>
                      <a:pt x="1" y="133"/>
                    </a:lnTo>
                    <a:lnTo>
                      <a:pt x="1" y="138"/>
                    </a:lnTo>
                    <a:lnTo>
                      <a:pt x="2" y="142"/>
                    </a:lnTo>
                    <a:lnTo>
                      <a:pt x="3" y="147"/>
                    </a:lnTo>
                    <a:lnTo>
                      <a:pt x="5" y="152"/>
                    </a:lnTo>
                    <a:lnTo>
                      <a:pt x="6" y="157"/>
                    </a:lnTo>
                    <a:lnTo>
                      <a:pt x="7" y="162"/>
                    </a:lnTo>
                    <a:lnTo>
                      <a:pt x="9" y="168"/>
                    </a:lnTo>
                    <a:lnTo>
                      <a:pt x="10" y="172"/>
                    </a:lnTo>
                    <a:lnTo>
                      <a:pt x="13" y="178"/>
                    </a:lnTo>
                    <a:lnTo>
                      <a:pt x="15" y="183"/>
                    </a:lnTo>
                    <a:lnTo>
                      <a:pt x="17" y="188"/>
                    </a:lnTo>
                    <a:lnTo>
                      <a:pt x="18" y="188"/>
                    </a:lnTo>
                    <a:lnTo>
                      <a:pt x="22" y="188"/>
                    </a:lnTo>
                    <a:lnTo>
                      <a:pt x="24" y="188"/>
                    </a:lnTo>
                    <a:lnTo>
                      <a:pt x="26" y="188"/>
                    </a:lnTo>
                    <a:lnTo>
                      <a:pt x="30" y="190"/>
                    </a:lnTo>
                    <a:lnTo>
                      <a:pt x="33" y="190"/>
                    </a:lnTo>
                    <a:lnTo>
                      <a:pt x="36" y="190"/>
                    </a:lnTo>
                    <a:lnTo>
                      <a:pt x="38" y="190"/>
                    </a:lnTo>
                    <a:lnTo>
                      <a:pt x="39" y="190"/>
                    </a:lnTo>
                    <a:lnTo>
                      <a:pt x="41" y="190"/>
                    </a:lnTo>
                    <a:lnTo>
                      <a:pt x="44" y="190"/>
                    </a:lnTo>
                    <a:lnTo>
                      <a:pt x="46" y="190"/>
                    </a:lnTo>
                    <a:lnTo>
                      <a:pt x="49" y="190"/>
                    </a:lnTo>
                    <a:lnTo>
                      <a:pt x="52" y="190"/>
                    </a:lnTo>
                    <a:lnTo>
                      <a:pt x="54" y="188"/>
                    </a:lnTo>
                    <a:lnTo>
                      <a:pt x="56" y="188"/>
                    </a:lnTo>
                    <a:lnTo>
                      <a:pt x="60" y="188"/>
                    </a:lnTo>
                    <a:lnTo>
                      <a:pt x="62" y="188"/>
                    </a:lnTo>
                    <a:lnTo>
                      <a:pt x="66" y="188"/>
                    </a:lnTo>
                    <a:lnTo>
                      <a:pt x="69" y="187"/>
                    </a:lnTo>
                    <a:lnTo>
                      <a:pt x="71" y="187"/>
                    </a:lnTo>
                    <a:lnTo>
                      <a:pt x="75" y="187"/>
                    </a:lnTo>
                    <a:lnTo>
                      <a:pt x="77" y="186"/>
                    </a:lnTo>
                    <a:lnTo>
                      <a:pt x="81" y="185"/>
                    </a:lnTo>
                    <a:lnTo>
                      <a:pt x="84" y="185"/>
                    </a:lnTo>
                    <a:lnTo>
                      <a:pt x="87" y="184"/>
                    </a:lnTo>
                    <a:lnTo>
                      <a:pt x="91" y="183"/>
                    </a:lnTo>
                    <a:lnTo>
                      <a:pt x="93" y="183"/>
                    </a:lnTo>
                    <a:lnTo>
                      <a:pt x="97" y="182"/>
                    </a:lnTo>
                    <a:lnTo>
                      <a:pt x="101" y="180"/>
                    </a:lnTo>
                    <a:lnTo>
                      <a:pt x="104" y="179"/>
                    </a:lnTo>
                    <a:lnTo>
                      <a:pt x="107" y="178"/>
                    </a:lnTo>
                    <a:lnTo>
                      <a:pt x="111" y="177"/>
                    </a:lnTo>
                    <a:lnTo>
                      <a:pt x="114" y="175"/>
                    </a:lnTo>
                    <a:lnTo>
                      <a:pt x="117" y="174"/>
                    </a:lnTo>
                    <a:lnTo>
                      <a:pt x="121" y="172"/>
                    </a:lnTo>
                    <a:lnTo>
                      <a:pt x="125" y="170"/>
                    </a:lnTo>
                    <a:lnTo>
                      <a:pt x="129" y="169"/>
                    </a:lnTo>
                    <a:lnTo>
                      <a:pt x="132" y="167"/>
                    </a:lnTo>
                    <a:lnTo>
                      <a:pt x="136" y="164"/>
                    </a:lnTo>
                    <a:lnTo>
                      <a:pt x="139" y="163"/>
                    </a:lnTo>
                    <a:lnTo>
                      <a:pt x="143" y="161"/>
                    </a:lnTo>
                    <a:lnTo>
                      <a:pt x="146" y="159"/>
                    </a:lnTo>
                    <a:lnTo>
                      <a:pt x="150" y="155"/>
                    </a:lnTo>
                    <a:lnTo>
                      <a:pt x="152" y="153"/>
                    </a:lnTo>
                    <a:lnTo>
                      <a:pt x="157" y="150"/>
                    </a:lnTo>
                    <a:lnTo>
                      <a:pt x="160" y="147"/>
                    </a:lnTo>
                    <a:lnTo>
                      <a:pt x="163" y="145"/>
                    </a:lnTo>
                    <a:lnTo>
                      <a:pt x="166" y="141"/>
                    </a:lnTo>
                    <a:lnTo>
                      <a:pt x="169" y="139"/>
                    </a:lnTo>
                    <a:lnTo>
                      <a:pt x="173" y="136"/>
                    </a:lnTo>
                    <a:lnTo>
                      <a:pt x="176" y="132"/>
                    </a:lnTo>
                    <a:lnTo>
                      <a:pt x="180" y="129"/>
                    </a:lnTo>
                    <a:lnTo>
                      <a:pt x="183" y="125"/>
                    </a:lnTo>
                    <a:lnTo>
                      <a:pt x="183" y="124"/>
                    </a:lnTo>
                    <a:lnTo>
                      <a:pt x="183" y="122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2" y="115"/>
                    </a:lnTo>
                    <a:lnTo>
                      <a:pt x="181" y="112"/>
                    </a:lnTo>
                    <a:lnTo>
                      <a:pt x="181" y="109"/>
                    </a:lnTo>
                    <a:lnTo>
                      <a:pt x="180" y="107"/>
                    </a:lnTo>
                    <a:lnTo>
                      <a:pt x="178" y="103"/>
                    </a:lnTo>
                    <a:lnTo>
                      <a:pt x="177" y="100"/>
                    </a:lnTo>
                    <a:lnTo>
                      <a:pt x="175" y="96"/>
                    </a:lnTo>
                    <a:lnTo>
                      <a:pt x="174" y="93"/>
                    </a:lnTo>
                    <a:lnTo>
                      <a:pt x="172" y="89"/>
                    </a:lnTo>
                    <a:lnTo>
                      <a:pt x="169" y="86"/>
                    </a:lnTo>
                    <a:lnTo>
                      <a:pt x="159" y="98"/>
                    </a:lnTo>
                    <a:lnTo>
                      <a:pt x="159" y="98"/>
                    </a:lnTo>
                    <a:lnTo>
                      <a:pt x="160" y="101"/>
                    </a:lnTo>
                    <a:lnTo>
                      <a:pt x="161" y="102"/>
                    </a:lnTo>
                    <a:lnTo>
                      <a:pt x="161" y="104"/>
                    </a:lnTo>
                    <a:lnTo>
                      <a:pt x="162" y="107"/>
                    </a:lnTo>
                    <a:lnTo>
                      <a:pt x="163" y="109"/>
                    </a:lnTo>
                    <a:lnTo>
                      <a:pt x="165" y="111"/>
                    </a:lnTo>
                    <a:lnTo>
                      <a:pt x="165" y="114"/>
                    </a:lnTo>
                    <a:lnTo>
                      <a:pt x="166" y="117"/>
                    </a:lnTo>
                    <a:lnTo>
                      <a:pt x="167" y="119"/>
                    </a:lnTo>
                    <a:lnTo>
                      <a:pt x="168" y="123"/>
                    </a:lnTo>
                    <a:lnTo>
                      <a:pt x="168" y="125"/>
                    </a:lnTo>
                    <a:lnTo>
                      <a:pt x="166" y="126"/>
                    </a:lnTo>
                    <a:lnTo>
                      <a:pt x="163" y="129"/>
                    </a:lnTo>
                    <a:lnTo>
                      <a:pt x="161" y="130"/>
                    </a:lnTo>
                    <a:lnTo>
                      <a:pt x="160" y="132"/>
                    </a:lnTo>
                    <a:lnTo>
                      <a:pt x="157" y="133"/>
                    </a:lnTo>
                    <a:lnTo>
                      <a:pt x="154" y="136"/>
                    </a:lnTo>
                    <a:lnTo>
                      <a:pt x="151" y="138"/>
                    </a:lnTo>
                    <a:lnTo>
                      <a:pt x="147" y="140"/>
                    </a:lnTo>
                    <a:lnTo>
                      <a:pt x="144" y="142"/>
                    </a:lnTo>
                    <a:lnTo>
                      <a:pt x="140" y="146"/>
                    </a:lnTo>
                    <a:lnTo>
                      <a:pt x="136" y="148"/>
                    </a:lnTo>
                    <a:lnTo>
                      <a:pt x="131" y="150"/>
                    </a:lnTo>
                    <a:lnTo>
                      <a:pt x="129" y="152"/>
                    </a:lnTo>
                    <a:lnTo>
                      <a:pt x="127" y="153"/>
                    </a:lnTo>
                    <a:lnTo>
                      <a:pt x="124" y="154"/>
                    </a:lnTo>
                    <a:lnTo>
                      <a:pt x="122" y="156"/>
                    </a:lnTo>
                    <a:lnTo>
                      <a:pt x="120" y="156"/>
                    </a:lnTo>
                    <a:lnTo>
                      <a:pt x="117" y="159"/>
                    </a:lnTo>
                    <a:lnTo>
                      <a:pt x="114" y="160"/>
                    </a:lnTo>
                    <a:lnTo>
                      <a:pt x="112" y="161"/>
                    </a:lnTo>
                    <a:lnTo>
                      <a:pt x="108" y="161"/>
                    </a:lnTo>
                    <a:lnTo>
                      <a:pt x="106" y="163"/>
                    </a:lnTo>
                    <a:lnTo>
                      <a:pt x="104" y="164"/>
                    </a:lnTo>
                    <a:lnTo>
                      <a:pt x="101" y="165"/>
                    </a:lnTo>
                    <a:lnTo>
                      <a:pt x="98" y="165"/>
                    </a:lnTo>
                    <a:lnTo>
                      <a:pt x="96" y="168"/>
                    </a:lnTo>
                    <a:lnTo>
                      <a:pt x="92" y="168"/>
                    </a:lnTo>
                    <a:lnTo>
                      <a:pt x="89" y="169"/>
                    </a:lnTo>
                    <a:lnTo>
                      <a:pt x="85" y="170"/>
                    </a:lnTo>
                    <a:lnTo>
                      <a:pt x="83" y="171"/>
                    </a:lnTo>
                    <a:lnTo>
                      <a:pt x="79" y="172"/>
                    </a:lnTo>
                    <a:lnTo>
                      <a:pt x="77" y="174"/>
                    </a:lnTo>
                    <a:lnTo>
                      <a:pt x="74" y="174"/>
                    </a:lnTo>
                    <a:lnTo>
                      <a:pt x="71" y="174"/>
                    </a:lnTo>
                    <a:lnTo>
                      <a:pt x="68" y="175"/>
                    </a:lnTo>
                    <a:lnTo>
                      <a:pt x="64" y="175"/>
                    </a:lnTo>
                    <a:lnTo>
                      <a:pt x="61" y="175"/>
                    </a:lnTo>
                    <a:lnTo>
                      <a:pt x="59" y="176"/>
                    </a:lnTo>
                    <a:lnTo>
                      <a:pt x="55" y="176"/>
                    </a:lnTo>
                    <a:lnTo>
                      <a:pt x="52" y="177"/>
                    </a:lnTo>
                    <a:lnTo>
                      <a:pt x="48" y="177"/>
                    </a:lnTo>
                    <a:lnTo>
                      <a:pt x="45" y="177"/>
                    </a:lnTo>
                    <a:lnTo>
                      <a:pt x="41" y="177"/>
                    </a:lnTo>
                    <a:lnTo>
                      <a:pt x="39" y="177"/>
                    </a:lnTo>
                    <a:lnTo>
                      <a:pt x="36" y="177"/>
                    </a:lnTo>
                    <a:lnTo>
                      <a:pt x="33" y="177"/>
                    </a:lnTo>
                    <a:lnTo>
                      <a:pt x="30" y="176"/>
                    </a:lnTo>
                    <a:lnTo>
                      <a:pt x="26" y="176"/>
                    </a:lnTo>
                    <a:lnTo>
                      <a:pt x="25" y="175"/>
                    </a:lnTo>
                    <a:lnTo>
                      <a:pt x="25" y="172"/>
                    </a:lnTo>
                    <a:lnTo>
                      <a:pt x="24" y="169"/>
                    </a:lnTo>
                    <a:lnTo>
                      <a:pt x="23" y="167"/>
                    </a:lnTo>
                    <a:lnTo>
                      <a:pt x="22" y="163"/>
                    </a:lnTo>
                    <a:lnTo>
                      <a:pt x="22" y="161"/>
                    </a:lnTo>
                    <a:lnTo>
                      <a:pt x="21" y="156"/>
                    </a:lnTo>
                    <a:lnTo>
                      <a:pt x="20" y="152"/>
                    </a:lnTo>
                    <a:lnTo>
                      <a:pt x="18" y="147"/>
                    </a:lnTo>
                    <a:lnTo>
                      <a:pt x="17" y="144"/>
                    </a:lnTo>
                    <a:lnTo>
                      <a:pt x="17" y="140"/>
                    </a:lnTo>
                    <a:lnTo>
                      <a:pt x="17" y="138"/>
                    </a:lnTo>
                    <a:lnTo>
                      <a:pt x="16" y="136"/>
                    </a:lnTo>
                    <a:lnTo>
                      <a:pt x="16" y="133"/>
                    </a:lnTo>
                    <a:lnTo>
                      <a:pt x="16" y="130"/>
                    </a:lnTo>
                    <a:lnTo>
                      <a:pt x="16" y="127"/>
                    </a:lnTo>
                    <a:lnTo>
                      <a:pt x="16" y="125"/>
                    </a:lnTo>
                    <a:lnTo>
                      <a:pt x="16" y="122"/>
                    </a:lnTo>
                    <a:lnTo>
                      <a:pt x="15" y="118"/>
                    </a:lnTo>
                    <a:lnTo>
                      <a:pt x="15" y="116"/>
                    </a:lnTo>
                    <a:lnTo>
                      <a:pt x="15" y="112"/>
                    </a:lnTo>
                    <a:lnTo>
                      <a:pt x="15" y="109"/>
                    </a:lnTo>
                    <a:lnTo>
                      <a:pt x="15" y="107"/>
                    </a:lnTo>
                    <a:lnTo>
                      <a:pt x="15" y="103"/>
                    </a:lnTo>
                    <a:lnTo>
                      <a:pt x="15" y="100"/>
                    </a:lnTo>
                    <a:lnTo>
                      <a:pt x="16" y="98"/>
                    </a:lnTo>
                    <a:lnTo>
                      <a:pt x="16" y="93"/>
                    </a:lnTo>
                    <a:lnTo>
                      <a:pt x="16" y="91"/>
                    </a:lnTo>
                    <a:lnTo>
                      <a:pt x="16" y="87"/>
                    </a:lnTo>
                    <a:lnTo>
                      <a:pt x="17" y="84"/>
                    </a:lnTo>
                    <a:lnTo>
                      <a:pt x="17" y="80"/>
                    </a:lnTo>
                    <a:lnTo>
                      <a:pt x="18" y="77"/>
                    </a:lnTo>
                    <a:lnTo>
                      <a:pt x="20" y="73"/>
                    </a:lnTo>
                    <a:lnTo>
                      <a:pt x="21" y="70"/>
                    </a:lnTo>
                    <a:lnTo>
                      <a:pt x="21" y="66"/>
                    </a:lnTo>
                    <a:lnTo>
                      <a:pt x="22" y="63"/>
                    </a:lnTo>
                    <a:lnTo>
                      <a:pt x="23" y="60"/>
                    </a:lnTo>
                    <a:lnTo>
                      <a:pt x="24" y="56"/>
                    </a:lnTo>
                    <a:lnTo>
                      <a:pt x="25" y="53"/>
                    </a:lnTo>
                    <a:lnTo>
                      <a:pt x="26" y="49"/>
                    </a:lnTo>
                    <a:lnTo>
                      <a:pt x="29" y="46"/>
                    </a:lnTo>
                    <a:lnTo>
                      <a:pt x="31" y="42"/>
                    </a:lnTo>
                    <a:lnTo>
                      <a:pt x="32" y="39"/>
                    </a:lnTo>
                    <a:lnTo>
                      <a:pt x="35" y="35"/>
                    </a:lnTo>
                    <a:lnTo>
                      <a:pt x="36" y="32"/>
                    </a:lnTo>
                    <a:lnTo>
                      <a:pt x="39" y="30"/>
                    </a:lnTo>
                    <a:lnTo>
                      <a:pt x="40" y="26"/>
                    </a:lnTo>
                    <a:lnTo>
                      <a:pt x="44" y="23"/>
                    </a:lnTo>
                    <a:lnTo>
                      <a:pt x="46" y="19"/>
                    </a:lnTo>
                    <a:lnTo>
                      <a:pt x="49" y="17"/>
                    </a:lnTo>
                    <a:lnTo>
                      <a:pt x="49" y="17"/>
                    </a:lnTo>
                    <a:lnTo>
                      <a:pt x="51" y="17"/>
                    </a:lnTo>
                    <a:lnTo>
                      <a:pt x="54" y="17"/>
                    </a:lnTo>
                    <a:lnTo>
                      <a:pt x="58" y="18"/>
                    </a:lnTo>
                    <a:lnTo>
                      <a:pt x="60" y="19"/>
                    </a:lnTo>
                    <a:lnTo>
                      <a:pt x="62" y="19"/>
                    </a:lnTo>
                    <a:lnTo>
                      <a:pt x="64" y="20"/>
                    </a:lnTo>
                    <a:lnTo>
                      <a:pt x="68" y="22"/>
                    </a:lnTo>
                    <a:lnTo>
                      <a:pt x="70" y="23"/>
                    </a:lnTo>
                    <a:lnTo>
                      <a:pt x="74" y="23"/>
                    </a:lnTo>
                    <a:lnTo>
                      <a:pt x="76" y="24"/>
                    </a:lnTo>
                    <a:lnTo>
                      <a:pt x="79" y="26"/>
                    </a:lnTo>
                    <a:lnTo>
                      <a:pt x="82" y="26"/>
                    </a:lnTo>
                    <a:lnTo>
                      <a:pt x="85" y="27"/>
                    </a:lnTo>
                    <a:lnTo>
                      <a:pt x="89" y="28"/>
                    </a:lnTo>
                    <a:lnTo>
                      <a:pt x="92" y="31"/>
                    </a:lnTo>
                    <a:lnTo>
                      <a:pt x="94" y="32"/>
                    </a:lnTo>
                    <a:lnTo>
                      <a:pt x="98" y="33"/>
                    </a:lnTo>
                    <a:lnTo>
                      <a:pt x="100" y="34"/>
                    </a:lnTo>
                    <a:lnTo>
                      <a:pt x="104" y="35"/>
                    </a:lnTo>
                    <a:lnTo>
                      <a:pt x="106" y="37"/>
                    </a:lnTo>
                    <a:lnTo>
                      <a:pt x="108" y="38"/>
                    </a:lnTo>
                    <a:lnTo>
                      <a:pt x="112" y="40"/>
                    </a:lnTo>
                    <a:lnTo>
                      <a:pt x="114" y="41"/>
                    </a:lnTo>
                    <a:lnTo>
                      <a:pt x="117" y="45"/>
                    </a:lnTo>
                    <a:lnTo>
                      <a:pt x="122" y="48"/>
                    </a:lnTo>
                    <a:lnTo>
                      <a:pt x="127" y="43"/>
                    </a:lnTo>
                    <a:lnTo>
                      <a:pt x="132" y="38"/>
                    </a:lnTo>
                    <a:lnTo>
                      <a:pt x="132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60" name="Freeform 75"/>
              <p:cNvSpPr>
                <a:spLocks/>
              </p:cNvSpPr>
              <p:nvPr/>
            </p:nvSpPr>
            <p:spPr bwMode="auto">
              <a:xfrm>
                <a:off x="6512148" y="2616721"/>
                <a:ext cx="147638" cy="230188"/>
              </a:xfrm>
              <a:custGeom>
                <a:avLst/>
                <a:gdLst/>
                <a:ahLst/>
                <a:cxnLst>
                  <a:cxn ang="0">
                    <a:pos x="86" y="71"/>
                  </a:cxn>
                  <a:cxn ang="0">
                    <a:pos x="76" y="71"/>
                  </a:cxn>
                  <a:cxn ang="0">
                    <a:pos x="67" y="69"/>
                  </a:cxn>
                  <a:cxn ang="0">
                    <a:pos x="61" y="67"/>
                  </a:cxn>
                  <a:cxn ang="0">
                    <a:pos x="54" y="61"/>
                  </a:cxn>
                  <a:cxn ang="0">
                    <a:pos x="47" y="53"/>
                  </a:cxn>
                  <a:cxn ang="0">
                    <a:pos x="44" y="45"/>
                  </a:cxn>
                  <a:cxn ang="0">
                    <a:pos x="42" y="38"/>
                  </a:cxn>
                  <a:cxn ang="0">
                    <a:pos x="41" y="30"/>
                  </a:cxn>
                  <a:cxn ang="0">
                    <a:pos x="39" y="21"/>
                  </a:cxn>
                  <a:cxn ang="0">
                    <a:pos x="39" y="12"/>
                  </a:cxn>
                  <a:cxn ang="0">
                    <a:pos x="26" y="0"/>
                  </a:cxn>
                  <a:cxn ang="0">
                    <a:pos x="23" y="4"/>
                  </a:cxn>
                  <a:cxn ang="0">
                    <a:pos x="18" y="11"/>
                  </a:cxn>
                  <a:cxn ang="0">
                    <a:pos x="13" y="19"/>
                  </a:cxn>
                  <a:cxn ang="0">
                    <a:pos x="8" y="29"/>
                  </a:cxn>
                  <a:cxn ang="0">
                    <a:pos x="4" y="42"/>
                  </a:cxn>
                  <a:cxn ang="0">
                    <a:pos x="2" y="51"/>
                  </a:cxn>
                  <a:cxn ang="0">
                    <a:pos x="0" y="58"/>
                  </a:cxn>
                  <a:cxn ang="0">
                    <a:pos x="0" y="66"/>
                  </a:cxn>
                  <a:cxn ang="0">
                    <a:pos x="0" y="73"/>
                  </a:cxn>
                  <a:cxn ang="0">
                    <a:pos x="0" y="81"/>
                  </a:cxn>
                  <a:cxn ang="0">
                    <a:pos x="1" y="88"/>
                  </a:cxn>
                  <a:cxn ang="0">
                    <a:pos x="3" y="96"/>
                  </a:cxn>
                  <a:cxn ang="0">
                    <a:pos x="6" y="104"/>
                  </a:cxn>
                  <a:cxn ang="0">
                    <a:pos x="11" y="112"/>
                  </a:cxn>
                  <a:cxn ang="0">
                    <a:pos x="16" y="119"/>
                  </a:cxn>
                  <a:cxn ang="0">
                    <a:pos x="23" y="126"/>
                  </a:cxn>
                  <a:cxn ang="0">
                    <a:pos x="31" y="133"/>
                  </a:cxn>
                  <a:cxn ang="0">
                    <a:pos x="38" y="137"/>
                  </a:cxn>
                  <a:cxn ang="0">
                    <a:pos x="46" y="142"/>
                  </a:cxn>
                  <a:cxn ang="0">
                    <a:pos x="54" y="144"/>
                  </a:cxn>
                  <a:cxn ang="0">
                    <a:pos x="63" y="145"/>
                  </a:cxn>
                  <a:cxn ang="0">
                    <a:pos x="74" y="144"/>
                  </a:cxn>
                  <a:cxn ang="0">
                    <a:pos x="85" y="142"/>
                  </a:cxn>
                  <a:cxn ang="0">
                    <a:pos x="86" y="126"/>
                  </a:cxn>
                  <a:cxn ang="0">
                    <a:pos x="78" y="129"/>
                  </a:cxn>
                  <a:cxn ang="0">
                    <a:pos x="66" y="130"/>
                  </a:cxn>
                  <a:cxn ang="0">
                    <a:pos x="59" y="129"/>
                  </a:cxn>
                  <a:cxn ang="0">
                    <a:pos x="51" y="128"/>
                  </a:cxn>
                  <a:cxn ang="0">
                    <a:pos x="43" y="125"/>
                  </a:cxn>
                  <a:cxn ang="0">
                    <a:pos x="35" y="119"/>
                  </a:cxn>
                  <a:cxn ang="0">
                    <a:pos x="27" y="111"/>
                  </a:cxn>
                  <a:cxn ang="0">
                    <a:pos x="20" y="100"/>
                  </a:cxn>
                  <a:cxn ang="0">
                    <a:pos x="16" y="89"/>
                  </a:cxn>
                  <a:cxn ang="0">
                    <a:pos x="13" y="79"/>
                  </a:cxn>
                  <a:cxn ang="0">
                    <a:pos x="12" y="68"/>
                  </a:cxn>
                  <a:cxn ang="0">
                    <a:pos x="13" y="59"/>
                  </a:cxn>
                  <a:cxn ang="0">
                    <a:pos x="16" y="51"/>
                  </a:cxn>
                  <a:cxn ang="0">
                    <a:pos x="18" y="43"/>
                  </a:cxn>
                  <a:cxn ang="0">
                    <a:pos x="20" y="36"/>
                  </a:cxn>
                  <a:cxn ang="0">
                    <a:pos x="24" y="30"/>
                  </a:cxn>
                  <a:cxn ang="0">
                    <a:pos x="26" y="29"/>
                  </a:cxn>
                  <a:cxn ang="0">
                    <a:pos x="27" y="37"/>
                  </a:cxn>
                  <a:cxn ang="0">
                    <a:pos x="31" y="49"/>
                  </a:cxn>
                  <a:cxn ang="0">
                    <a:pos x="35" y="61"/>
                  </a:cxn>
                  <a:cxn ang="0">
                    <a:pos x="44" y="73"/>
                  </a:cxn>
                  <a:cxn ang="0">
                    <a:pos x="56" y="79"/>
                  </a:cxn>
                  <a:cxn ang="0">
                    <a:pos x="69" y="83"/>
                  </a:cxn>
                  <a:cxn ang="0">
                    <a:pos x="78" y="83"/>
                  </a:cxn>
                  <a:cxn ang="0">
                    <a:pos x="86" y="83"/>
                  </a:cxn>
                  <a:cxn ang="0">
                    <a:pos x="92" y="82"/>
                  </a:cxn>
                  <a:cxn ang="0">
                    <a:pos x="88" y="69"/>
                  </a:cxn>
                </a:cxnLst>
                <a:rect l="0" t="0" r="r" b="b"/>
                <a:pathLst>
                  <a:path w="93" h="145">
                    <a:moveTo>
                      <a:pt x="88" y="69"/>
                    </a:moveTo>
                    <a:lnTo>
                      <a:pt x="88" y="69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0" y="71"/>
                    </a:lnTo>
                    <a:lnTo>
                      <a:pt x="76" y="71"/>
                    </a:lnTo>
                    <a:lnTo>
                      <a:pt x="72" y="71"/>
                    </a:lnTo>
                    <a:lnTo>
                      <a:pt x="70" y="71"/>
                    </a:lnTo>
                    <a:lnTo>
                      <a:pt x="67" y="69"/>
                    </a:lnTo>
                    <a:lnTo>
                      <a:pt x="65" y="68"/>
                    </a:lnTo>
                    <a:lnTo>
                      <a:pt x="63" y="68"/>
                    </a:lnTo>
                    <a:lnTo>
                      <a:pt x="61" y="67"/>
                    </a:lnTo>
                    <a:lnTo>
                      <a:pt x="58" y="66"/>
                    </a:lnTo>
                    <a:lnTo>
                      <a:pt x="56" y="64"/>
                    </a:lnTo>
                    <a:lnTo>
                      <a:pt x="54" y="61"/>
                    </a:lnTo>
                    <a:lnTo>
                      <a:pt x="51" y="58"/>
                    </a:lnTo>
                    <a:lnTo>
                      <a:pt x="49" y="56"/>
                    </a:lnTo>
                    <a:lnTo>
                      <a:pt x="47" y="53"/>
                    </a:lnTo>
                    <a:lnTo>
                      <a:pt x="46" y="50"/>
                    </a:lnTo>
                    <a:lnTo>
                      <a:pt x="44" y="48"/>
                    </a:lnTo>
                    <a:lnTo>
                      <a:pt x="44" y="45"/>
                    </a:lnTo>
                    <a:lnTo>
                      <a:pt x="43" y="43"/>
                    </a:lnTo>
                    <a:lnTo>
                      <a:pt x="42" y="41"/>
                    </a:lnTo>
                    <a:lnTo>
                      <a:pt x="42" y="38"/>
                    </a:lnTo>
                    <a:lnTo>
                      <a:pt x="41" y="36"/>
                    </a:lnTo>
                    <a:lnTo>
                      <a:pt x="41" y="34"/>
                    </a:lnTo>
                    <a:lnTo>
                      <a:pt x="41" y="30"/>
                    </a:lnTo>
                    <a:lnTo>
                      <a:pt x="40" y="28"/>
                    </a:lnTo>
                    <a:lnTo>
                      <a:pt x="40" y="25"/>
                    </a:lnTo>
                    <a:lnTo>
                      <a:pt x="39" y="21"/>
                    </a:lnTo>
                    <a:lnTo>
                      <a:pt x="39" y="19"/>
                    </a:lnTo>
                    <a:lnTo>
                      <a:pt x="39" y="15"/>
                    </a:lnTo>
                    <a:lnTo>
                      <a:pt x="39" y="12"/>
                    </a:lnTo>
                    <a:lnTo>
                      <a:pt x="39" y="7"/>
                    </a:lnTo>
                    <a:lnTo>
                      <a:pt x="39" y="5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24" y="3"/>
                    </a:lnTo>
                    <a:lnTo>
                      <a:pt x="23" y="4"/>
                    </a:lnTo>
                    <a:lnTo>
                      <a:pt x="21" y="6"/>
                    </a:lnTo>
                    <a:lnTo>
                      <a:pt x="20" y="7"/>
                    </a:lnTo>
                    <a:lnTo>
                      <a:pt x="18" y="11"/>
                    </a:lnTo>
                    <a:lnTo>
                      <a:pt x="17" y="13"/>
                    </a:lnTo>
                    <a:lnTo>
                      <a:pt x="16" y="15"/>
                    </a:lnTo>
                    <a:lnTo>
                      <a:pt x="13" y="19"/>
                    </a:lnTo>
                    <a:lnTo>
                      <a:pt x="12" y="22"/>
                    </a:lnTo>
                    <a:lnTo>
                      <a:pt x="10" y="26"/>
                    </a:lnTo>
                    <a:lnTo>
                      <a:pt x="8" y="29"/>
                    </a:lnTo>
                    <a:lnTo>
                      <a:pt x="6" y="34"/>
                    </a:lnTo>
                    <a:lnTo>
                      <a:pt x="5" y="38"/>
                    </a:lnTo>
                    <a:lnTo>
                      <a:pt x="4" y="42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1" y="53"/>
                    </a:lnTo>
                    <a:lnTo>
                      <a:pt x="1" y="56"/>
                    </a:lnTo>
                    <a:lnTo>
                      <a:pt x="0" y="58"/>
                    </a:lnTo>
                    <a:lnTo>
                      <a:pt x="0" y="60"/>
                    </a:lnTo>
                    <a:lnTo>
                      <a:pt x="0" y="63"/>
                    </a:lnTo>
                    <a:lnTo>
                      <a:pt x="0" y="66"/>
                    </a:lnTo>
                    <a:lnTo>
                      <a:pt x="0" y="68"/>
                    </a:lnTo>
                    <a:lnTo>
                      <a:pt x="0" y="71"/>
                    </a:lnTo>
                    <a:lnTo>
                      <a:pt x="0" y="73"/>
                    </a:lnTo>
                    <a:lnTo>
                      <a:pt x="0" y="76"/>
                    </a:lnTo>
                    <a:lnTo>
                      <a:pt x="0" y="79"/>
                    </a:lnTo>
                    <a:lnTo>
                      <a:pt x="0" y="81"/>
                    </a:lnTo>
                    <a:lnTo>
                      <a:pt x="0" y="83"/>
                    </a:lnTo>
                    <a:lnTo>
                      <a:pt x="1" y="86"/>
                    </a:lnTo>
                    <a:lnTo>
                      <a:pt x="1" y="88"/>
                    </a:lnTo>
                    <a:lnTo>
                      <a:pt x="2" y="91"/>
                    </a:lnTo>
                    <a:lnTo>
                      <a:pt x="2" y="94"/>
                    </a:lnTo>
                    <a:lnTo>
                      <a:pt x="3" y="96"/>
                    </a:lnTo>
                    <a:lnTo>
                      <a:pt x="4" y="99"/>
                    </a:lnTo>
                    <a:lnTo>
                      <a:pt x="5" y="102"/>
                    </a:lnTo>
                    <a:lnTo>
                      <a:pt x="6" y="104"/>
                    </a:lnTo>
                    <a:lnTo>
                      <a:pt x="8" y="106"/>
                    </a:lnTo>
                    <a:lnTo>
                      <a:pt x="9" y="110"/>
                    </a:lnTo>
                    <a:lnTo>
                      <a:pt x="11" y="112"/>
                    </a:lnTo>
                    <a:lnTo>
                      <a:pt x="12" y="114"/>
                    </a:lnTo>
                    <a:lnTo>
                      <a:pt x="15" y="118"/>
                    </a:lnTo>
                    <a:lnTo>
                      <a:pt x="16" y="119"/>
                    </a:lnTo>
                    <a:lnTo>
                      <a:pt x="17" y="121"/>
                    </a:lnTo>
                    <a:lnTo>
                      <a:pt x="20" y="124"/>
                    </a:lnTo>
                    <a:lnTo>
                      <a:pt x="23" y="126"/>
                    </a:lnTo>
                    <a:lnTo>
                      <a:pt x="26" y="129"/>
                    </a:lnTo>
                    <a:lnTo>
                      <a:pt x="28" y="130"/>
                    </a:lnTo>
                    <a:lnTo>
                      <a:pt x="31" y="133"/>
                    </a:lnTo>
                    <a:lnTo>
                      <a:pt x="33" y="134"/>
                    </a:lnTo>
                    <a:lnTo>
                      <a:pt x="35" y="136"/>
                    </a:lnTo>
                    <a:lnTo>
                      <a:pt x="38" y="137"/>
                    </a:lnTo>
                    <a:lnTo>
                      <a:pt x="40" y="138"/>
                    </a:lnTo>
                    <a:lnTo>
                      <a:pt x="42" y="140"/>
                    </a:lnTo>
                    <a:lnTo>
                      <a:pt x="46" y="142"/>
                    </a:lnTo>
                    <a:lnTo>
                      <a:pt x="48" y="142"/>
                    </a:lnTo>
                    <a:lnTo>
                      <a:pt x="51" y="143"/>
                    </a:lnTo>
                    <a:lnTo>
                      <a:pt x="54" y="144"/>
                    </a:lnTo>
                    <a:lnTo>
                      <a:pt x="57" y="144"/>
                    </a:lnTo>
                    <a:lnTo>
                      <a:pt x="61" y="144"/>
                    </a:lnTo>
                    <a:lnTo>
                      <a:pt x="63" y="145"/>
                    </a:lnTo>
                    <a:lnTo>
                      <a:pt x="66" y="145"/>
                    </a:lnTo>
                    <a:lnTo>
                      <a:pt x="71" y="145"/>
                    </a:lnTo>
                    <a:lnTo>
                      <a:pt x="74" y="144"/>
                    </a:lnTo>
                    <a:lnTo>
                      <a:pt x="77" y="144"/>
                    </a:lnTo>
                    <a:lnTo>
                      <a:pt x="81" y="143"/>
                    </a:lnTo>
                    <a:lnTo>
                      <a:pt x="85" y="142"/>
                    </a:lnTo>
                    <a:lnTo>
                      <a:pt x="88" y="126"/>
                    </a:lnTo>
                    <a:lnTo>
                      <a:pt x="87" y="126"/>
                    </a:lnTo>
                    <a:lnTo>
                      <a:pt x="86" y="126"/>
                    </a:lnTo>
                    <a:lnTo>
                      <a:pt x="84" y="127"/>
                    </a:lnTo>
                    <a:lnTo>
                      <a:pt x="81" y="128"/>
                    </a:lnTo>
                    <a:lnTo>
                      <a:pt x="78" y="129"/>
                    </a:lnTo>
                    <a:lnTo>
                      <a:pt x="74" y="129"/>
                    </a:lnTo>
                    <a:lnTo>
                      <a:pt x="71" y="130"/>
                    </a:lnTo>
                    <a:lnTo>
                      <a:pt x="66" y="130"/>
                    </a:lnTo>
                    <a:lnTo>
                      <a:pt x="64" y="130"/>
                    </a:lnTo>
                    <a:lnTo>
                      <a:pt x="62" y="130"/>
                    </a:lnTo>
                    <a:lnTo>
                      <a:pt x="59" y="129"/>
                    </a:lnTo>
                    <a:lnTo>
                      <a:pt x="57" y="129"/>
                    </a:lnTo>
                    <a:lnTo>
                      <a:pt x="54" y="128"/>
                    </a:lnTo>
                    <a:lnTo>
                      <a:pt x="51" y="128"/>
                    </a:lnTo>
                    <a:lnTo>
                      <a:pt x="49" y="127"/>
                    </a:lnTo>
                    <a:lnTo>
                      <a:pt x="47" y="126"/>
                    </a:lnTo>
                    <a:lnTo>
                      <a:pt x="43" y="125"/>
                    </a:lnTo>
                    <a:lnTo>
                      <a:pt x="41" y="122"/>
                    </a:lnTo>
                    <a:lnTo>
                      <a:pt x="38" y="120"/>
                    </a:lnTo>
                    <a:lnTo>
                      <a:pt x="35" y="119"/>
                    </a:lnTo>
                    <a:lnTo>
                      <a:pt x="33" y="115"/>
                    </a:lnTo>
                    <a:lnTo>
                      <a:pt x="31" y="113"/>
                    </a:lnTo>
                    <a:lnTo>
                      <a:pt x="27" y="111"/>
                    </a:lnTo>
                    <a:lnTo>
                      <a:pt x="25" y="107"/>
                    </a:lnTo>
                    <a:lnTo>
                      <a:pt x="23" y="104"/>
                    </a:lnTo>
                    <a:lnTo>
                      <a:pt x="20" y="100"/>
                    </a:lnTo>
                    <a:lnTo>
                      <a:pt x="18" y="96"/>
                    </a:lnTo>
                    <a:lnTo>
                      <a:pt x="17" y="92"/>
                    </a:lnTo>
                    <a:lnTo>
                      <a:pt x="16" y="89"/>
                    </a:lnTo>
                    <a:lnTo>
                      <a:pt x="15" y="86"/>
                    </a:lnTo>
                    <a:lnTo>
                      <a:pt x="13" y="82"/>
                    </a:lnTo>
                    <a:lnTo>
                      <a:pt x="13" y="79"/>
                    </a:lnTo>
                    <a:lnTo>
                      <a:pt x="12" y="75"/>
                    </a:lnTo>
                    <a:lnTo>
                      <a:pt x="12" y="72"/>
                    </a:lnTo>
                    <a:lnTo>
                      <a:pt x="12" y="68"/>
                    </a:lnTo>
                    <a:lnTo>
                      <a:pt x="13" y="66"/>
                    </a:lnTo>
                    <a:lnTo>
                      <a:pt x="13" y="63"/>
                    </a:lnTo>
                    <a:lnTo>
                      <a:pt x="13" y="59"/>
                    </a:lnTo>
                    <a:lnTo>
                      <a:pt x="15" y="57"/>
                    </a:lnTo>
                    <a:lnTo>
                      <a:pt x="16" y="53"/>
                    </a:lnTo>
                    <a:lnTo>
                      <a:pt x="16" y="51"/>
                    </a:lnTo>
                    <a:lnTo>
                      <a:pt x="17" y="48"/>
                    </a:lnTo>
                    <a:lnTo>
                      <a:pt x="17" y="45"/>
                    </a:lnTo>
                    <a:lnTo>
                      <a:pt x="18" y="43"/>
                    </a:lnTo>
                    <a:lnTo>
                      <a:pt x="19" y="41"/>
                    </a:lnTo>
                    <a:lnTo>
                      <a:pt x="20" y="38"/>
                    </a:lnTo>
                    <a:lnTo>
                      <a:pt x="20" y="36"/>
                    </a:lnTo>
                    <a:lnTo>
                      <a:pt x="21" y="35"/>
                    </a:lnTo>
                    <a:lnTo>
                      <a:pt x="23" y="33"/>
                    </a:lnTo>
                    <a:lnTo>
                      <a:pt x="24" y="30"/>
                    </a:lnTo>
                    <a:lnTo>
                      <a:pt x="25" y="28"/>
                    </a:lnTo>
                    <a:lnTo>
                      <a:pt x="26" y="28"/>
                    </a:lnTo>
                    <a:lnTo>
                      <a:pt x="26" y="29"/>
                    </a:lnTo>
                    <a:lnTo>
                      <a:pt x="26" y="31"/>
                    </a:lnTo>
                    <a:lnTo>
                      <a:pt x="27" y="34"/>
                    </a:lnTo>
                    <a:lnTo>
                      <a:pt x="27" y="37"/>
                    </a:lnTo>
                    <a:lnTo>
                      <a:pt x="28" y="41"/>
                    </a:lnTo>
                    <a:lnTo>
                      <a:pt x="28" y="44"/>
                    </a:lnTo>
                    <a:lnTo>
                      <a:pt x="31" y="49"/>
                    </a:lnTo>
                    <a:lnTo>
                      <a:pt x="32" y="53"/>
                    </a:lnTo>
                    <a:lnTo>
                      <a:pt x="33" y="58"/>
                    </a:lnTo>
                    <a:lnTo>
                      <a:pt x="35" y="61"/>
                    </a:lnTo>
                    <a:lnTo>
                      <a:pt x="39" y="66"/>
                    </a:lnTo>
                    <a:lnTo>
                      <a:pt x="41" y="69"/>
                    </a:lnTo>
                    <a:lnTo>
                      <a:pt x="44" y="73"/>
                    </a:lnTo>
                    <a:lnTo>
                      <a:pt x="48" y="75"/>
                    </a:lnTo>
                    <a:lnTo>
                      <a:pt x="52" y="77"/>
                    </a:lnTo>
                    <a:lnTo>
                      <a:pt x="56" y="79"/>
                    </a:lnTo>
                    <a:lnTo>
                      <a:pt x="61" y="81"/>
                    </a:lnTo>
                    <a:lnTo>
                      <a:pt x="64" y="82"/>
                    </a:lnTo>
                    <a:lnTo>
                      <a:pt x="69" y="83"/>
                    </a:lnTo>
                    <a:lnTo>
                      <a:pt x="72" y="83"/>
                    </a:lnTo>
                    <a:lnTo>
                      <a:pt x="76" y="83"/>
                    </a:lnTo>
                    <a:lnTo>
                      <a:pt x="78" y="83"/>
                    </a:lnTo>
                    <a:lnTo>
                      <a:pt x="81" y="84"/>
                    </a:lnTo>
                    <a:lnTo>
                      <a:pt x="84" y="83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89" y="83"/>
                    </a:lnTo>
                    <a:lnTo>
                      <a:pt x="92" y="82"/>
                    </a:lnTo>
                    <a:lnTo>
                      <a:pt x="93" y="82"/>
                    </a:lnTo>
                    <a:lnTo>
                      <a:pt x="88" y="69"/>
                    </a:lnTo>
                    <a:lnTo>
                      <a:pt x="88" y="6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 rot="988764">
              <a:off x="6923611" y="3669383"/>
              <a:ext cx="636394" cy="363226"/>
              <a:chOff x="7123336" y="3424758"/>
              <a:chExt cx="673100" cy="384176"/>
            </a:xfrm>
          </p:grpSpPr>
          <p:sp>
            <p:nvSpPr>
              <p:cNvPr id="249" name="Freeform 73"/>
              <p:cNvSpPr>
                <a:spLocks/>
              </p:cNvSpPr>
              <p:nvPr/>
            </p:nvSpPr>
            <p:spPr bwMode="auto">
              <a:xfrm>
                <a:off x="7248748" y="3439046"/>
                <a:ext cx="515938" cy="301625"/>
              </a:xfrm>
              <a:custGeom>
                <a:avLst/>
                <a:gdLst/>
                <a:ahLst/>
                <a:cxnLst>
                  <a:cxn ang="0">
                    <a:pos x="15" y="175"/>
                  </a:cxn>
                  <a:cxn ang="0">
                    <a:pos x="8" y="164"/>
                  </a:cxn>
                  <a:cxn ang="0">
                    <a:pos x="2" y="148"/>
                  </a:cxn>
                  <a:cxn ang="0">
                    <a:pos x="1" y="137"/>
                  </a:cxn>
                  <a:cxn ang="0">
                    <a:pos x="0" y="127"/>
                  </a:cxn>
                  <a:cxn ang="0">
                    <a:pos x="1" y="115"/>
                  </a:cxn>
                  <a:cxn ang="0">
                    <a:pos x="4" y="105"/>
                  </a:cxn>
                  <a:cxn ang="0">
                    <a:pos x="10" y="94"/>
                  </a:cxn>
                  <a:cxn ang="0">
                    <a:pos x="18" y="82"/>
                  </a:cxn>
                  <a:cxn ang="0">
                    <a:pos x="29" y="72"/>
                  </a:cxn>
                  <a:cxn ang="0">
                    <a:pos x="43" y="60"/>
                  </a:cxn>
                  <a:cxn ang="0">
                    <a:pos x="63" y="50"/>
                  </a:cxn>
                  <a:cxn ang="0">
                    <a:pos x="84" y="39"/>
                  </a:cxn>
                  <a:cxn ang="0">
                    <a:pos x="107" y="30"/>
                  </a:cxn>
                  <a:cxn ang="0">
                    <a:pos x="127" y="23"/>
                  </a:cxn>
                  <a:cxn ang="0">
                    <a:pos x="150" y="16"/>
                  </a:cxn>
                  <a:cxn ang="0">
                    <a:pos x="171" y="11"/>
                  </a:cxn>
                  <a:cxn ang="0">
                    <a:pos x="193" y="6"/>
                  </a:cxn>
                  <a:cxn ang="0">
                    <a:pos x="213" y="4"/>
                  </a:cxn>
                  <a:cxn ang="0">
                    <a:pos x="232" y="1"/>
                  </a:cxn>
                  <a:cxn ang="0">
                    <a:pos x="249" y="0"/>
                  </a:cxn>
                  <a:cxn ang="0">
                    <a:pos x="267" y="0"/>
                  </a:cxn>
                  <a:cxn ang="0">
                    <a:pos x="282" y="1"/>
                  </a:cxn>
                  <a:cxn ang="0">
                    <a:pos x="294" y="4"/>
                  </a:cxn>
                  <a:cxn ang="0">
                    <a:pos x="306" y="6"/>
                  </a:cxn>
                  <a:cxn ang="0">
                    <a:pos x="314" y="11"/>
                  </a:cxn>
                  <a:cxn ang="0">
                    <a:pos x="323" y="20"/>
                  </a:cxn>
                  <a:cxn ang="0">
                    <a:pos x="324" y="33"/>
                  </a:cxn>
                  <a:cxn ang="0">
                    <a:pos x="315" y="44"/>
                  </a:cxn>
                  <a:cxn ang="0">
                    <a:pos x="300" y="54"/>
                  </a:cxn>
                  <a:cxn ang="0">
                    <a:pos x="287" y="61"/>
                  </a:cxn>
                  <a:cxn ang="0">
                    <a:pos x="277" y="66"/>
                  </a:cxn>
                  <a:cxn ang="0">
                    <a:pos x="266" y="69"/>
                  </a:cxn>
                  <a:cxn ang="0">
                    <a:pos x="254" y="74"/>
                  </a:cxn>
                  <a:cxn ang="0">
                    <a:pos x="242" y="77"/>
                  </a:cxn>
                  <a:cxn ang="0">
                    <a:pos x="231" y="82"/>
                  </a:cxn>
                  <a:cxn ang="0">
                    <a:pos x="219" y="86"/>
                  </a:cxn>
                  <a:cxn ang="0">
                    <a:pos x="209" y="88"/>
                  </a:cxn>
                  <a:cxn ang="0">
                    <a:pos x="200" y="91"/>
                  </a:cxn>
                  <a:cxn ang="0">
                    <a:pos x="187" y="96"/>
                  </a:cxn>
                  <a:cxn ang="0">
                    <a:pos x="176" y="102"/>
                  </a:cxn>
                  <a:cxn ang="0">
                    <a:pos x="164" y="111"/>
                  </a:cxn>
                  <a:cxn ang="0">
                    <a:pos x="155" y="121"/>
                  </a:cxn>
                  <a:cxn ang="0">
                    <a:pos x="145" y="133"/>
                  </a:cxn>
                  <a:cxn ang="0">
                    <a:pos x="134" y="143"/>
                  </a:cxn>
                  <a:cxn ang="0">
                    <a:pos x="123" y="153"/>
                  </a:cxn>
                  <a:cxn ang="0">
                    <a:pos x="111" y="161"/>
                  </a:cxn>
                  <a:cxn ang="0">
                    <a:pos x="97" y="166"/>
                  </a:cxn>
                  <a:cxn ang="0">
                    <a:pos x="82" y="170"/>
                  </a:cxn>
                  <a:cxn ang="0">
                    <a:pos x="69" y="174"/>
                  </a:cxn>
                  <a:cxn ang="0">
                    <a:pos x="57" y="178"/>
                  </a:cxn>
                  <a:cxn ang="0">
                    <a:pos x="47" y="182"/>
                  </a:cxn>
                  <a:cxn ang="0">
                    <a:pos x="38" y="186"/>
                  </a:cxn>
                  <a:cxn ang="0">
                    <a:pos x="29" y="189"/>
                  </a:cxn>
                </a:cxnLst>
                <a:rect l="0" t="0" r="r" b="b"/>
                <a:pathLst>
                  <a:path w="325" h="190">
                    <a:moveTo>
                      <a:pt x="18" y="181"/>
                    </a:moveTo>
                    <a:lnTo>
                      <a:pt x="18" y="180"/>
                    </a:lnTo>
                    <a:lnTo>
                      <a:pt x="16" y="176"/>
                    </a:lnTo>
                    <a:lnTo>
                      <a:pt x="15" y="175"/>
                    </a:lnTo>
                    <a:lnTo>
                      <a:pt x="12" y="173"/>
                    </a:lnTo>
                    <a:lnTo>
                      <a:pt x="11" y="170"/>
                    </a:lnTo>
                    <a:lnTo>
                      <a:pt x="10" y="167"/>
                    </a:lnTo>
                    <a:lnTo>
                      <a:pt x="8" y="164"/>
                    </a:lnTo>
                    <a:lnTo>
                      <a:pt x="6" y="160"/>
                    </a:lnTo>
                    <a:lnTo>
                      <a:pt x="5" y="157"/>
                    </a:lnTo>
                    <a:lnTo>
                      <a:pt x="3" y="152"/>
                    </a:lnTo>
                    <a:lnTo>
                      <a:pt x="2" y="148"/>
                    </a:lnTo>
                    <a:lnTo>
                      <a:pt x="1" y="144"/>
                    </a:lnTo>
                    <a:lnTo>
                      <a:pt x="1" y="142"/>
                    </a:lnTo>
                    <a:lnTo>
                      <a:pt x="1" y="140"/>
                    </a:lnTo>
                    <a:lnTo>
                      <a:pt x="1" y="137"/>
                    </a:lnTo>
                    <a:lnTo>
                      <a:pt x="1" y="135"/>
                    </a:lnTo>
                    <a:lnTo>
                      <a:pt x="0" y="132"/>
                    </a:lnTo>
                    <a:lnTo>
                      <a:pt x="0" y="129"/>
                    </a:lnTo>
                    <a:lnTo>
                      <a:pt x="0" y="127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1" y="119"/>
                    </a:lnTo>
                    <a:lnTo>
                      <a:pt x="1" y="115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3" y="107"/>
                    </a:lnTo>
                    <a:lnTo>
                      <a:pt x="4" y="105"/>
                    </a:lnTo>
                    <a:lnTo>
                      <a:pt x="5" y="102"/>
                    </a:lnTo>
                    <a:lnTo>
                      <a:pt x="6" y="99"/>
                    </a:lnTo>
                    <a:lnTo>
                      <a:pt x="8" y="97"/>
                    </a:lnTo>
                    <a:lnTo>
                      <a:pt x="10" y="94"/>
                    </a:lnTo>
                    <a:lnTo>
                      <a:pt x="11" y="91"/>
                    </a:lnTo>
                    <a:lnTo>
                      <a:pt x="13" y="88"/>
                    </a:lnTo>
                    <a:lnTo>
                      <a:pt x="16" y="86"/>
                    </a:lnTo>
                    <a:lnTo>
                      <a:pt x="18" y="82"/>
                    </a:lnTo>
                    <a:lnTo>
                      <a:pt x="20" y="80"/>
                    </a:lnTo>
                    <a:lnTo>
                      <a:pt x="23" y="77"/>
                    </a:lnTo>
                    <a:lnTo>
                      <a:pt x="26" y="74"/>
                    </a:lnTo>
                    <a:lnTo>
                      <a:pt x="29" y="72"/>
                    </a:lnTo>
                    <a:lnTo>
                      <a:pt x="33" y="68"/>
                    </a:lnTo>
                    <a:lnTo>
                      <a:pt x="36" y="66"/>
                    </a:lnTo>
                    <a:lnTo>
                      <a:pt x="40" y="63"/>
                    </a:lnTo>
                    <a:lnTo>
                      <a:pt x="43" y="60"/>
                    </a:lnTo>
                    <a:lnTo>
                      <a:pt x="48" y="58"/>
                    </a:lnTo>
                    <a:lnTo>
                      <a:pt x="53" y="54"/>
                    </a:lnTo>
                    <a:lnTo>
                      <a:pt x="57" y="52"/>
                    </a:lnTo>
                    <a:lnTo>
                      <a:pt x="63" y="50"/>
                    </a:lnTo>
                    <a:lnTo>
                      <a:pt x="69" y="48"/>
                    </a:lnTo>
                    <a:lnTo>
                      <a:pt x="73" y="44"/>
                    </a:lnTo>
                    <a:lnTo>
                      <a:pt x="79" y="42"/>
                    </a:lnTo>
                    <a:lnTo>
                      <a:pt x="84" y="39"/>
                    </a:lnTo>
                    <a:lnTo>
                      <a:pt x="89" y="37"/>
                    </a:lnTo>
                    <a:lnTo>
                      <a:pt x="95" y="35"/>
                    </a:lnTo>
                    <a:lnTo>
                      <a:pt x="101" y="33"/>
                    </a:lnTo>
                    <a:lnTo>
                      <a:pt x="107" y="30"/>
                    </a:lnTo>
                    <a:lnTo>
                      <a:pt x="112" y="29"/>
                    </a:lnTo>
                    <a:lnTo>
                      <a:pt x="117" y="27"/>
                    </a:lnTo>
                    <a:lnTo>
                      <a:pt x="123" y="25"/>
                    </a:lnTo>
                    <a:lnTo>
                      <a:pt x="127" y="23"/>
                    </a:lnTo>
                    <a:lnTo>
                      <a:pt x="133" y="21"/>
                    </a:lnTo>
                    <a:lnTo>
                      <a:pt x="139" y="20"/>
                    </a:lnTo>
                    <a:lnTo>
                      <a:pt x="145" y="18"/>
                    </a:lnTo>
                    <a:lnTo>
                      <a:pt x="150" y="16"/>
                    </a:lnTo>
                    <a:lnTo>
                      <a:pt x="156" y="15"/>
                    </a:lnTo>
                    <a:lnTo>
                      <a:pt x="161" y="14"/>
                    </a:lnTo>
                    <a:lnTo>
                      <a:pt x="167" y="12"/>
                    </a:lnTo>
                    <a:lnTo>
                      <a:pt x="171" y="11"/>
                    </a:lnTo>
                    <a:lnTo>
                      <a:pt x="177" y="10"/>
                    </a:lnTo>
                    <a:lnTo>
                      <a:pt x="181" y="8"/>
                    </a:lnTo>
                    <a:lnTo>
                      <a:pt x="187" y="7"/>
                    </a:lnTo>
                    <a:lnTo>
                      <a:pt x="193" y="6"/>
                    </a:lnTo>
                    <a:lnTo>
                      <a:pt x="198" y="6"/>
                    </a:lnTo>
                    <a:lnTo>
                      <a:pt x="203" y="5"/>
                    </a:lnTo>
                    <a:lnTo>
                      <a:pt x="208" y="4"/>
                    </a:lnTo>
                    <a:lnTo>
                      <a:pt x="213" y="4"/>
                    </a:lnTo>
                    <a:lnTo>
                      <a:pt x="218" y="4"/>
                    </a:lnTo>
                    <a:lnTo>
                      <a:pt x="223" y="3"/>
                    </a:lnTo>
                    <a:lnTo>
                      <a:pt x="228" y="1"/>
                    </a:lnTo>
                    <a:lnTo>
                      <a:pt x="232" y="1"/>
                    </a:lnTo>
                    <a:lnTo>
                      <a:pt x="237" y="1"/>
                    </a:lnTo>
                    <a:lnTo>
                      <a:pt x="241" y="1"/>
                    </a:lnTo>
                    <a:lnTo>
                      <a:pt x="246" y="0"/>
                    </a:lnTo>
                    <a:lnTo>
                      <a:pt x="249" y="0"/>
                    </a:lnTo>
                    <a:lnTo>
                      <a:pt x="254" y="0"/>
                    </a:lnTo>
                    <a:lnTo>
                      <a:pt x="259" y="0"/>
                    </a:lnTo>
                    <a:lnTo>
                      <a:pt x="262" y="0"/>
                    </a:lnTo>
                    <a:lnTo>
                      <a:pt x="267" y="0"/>
                    </a:lnTo>
                    <a:lnTo>
                      <a:pt x="271" y="0"/>
                    </a:lnTo>
                    <a:lnTo>
                      <a:pt x="275" y="0"/>
                    </a:lnTo>
                    <a:lnTo>
                      <a:pt x="278" y="0"/>
                    </a:lnTo>
                    <a:lnTo>
                      <a:pt x="282" y="1"/>
                    </a:lnTo>
                    <a:lnTo>
                      <a:pt x="285" y="1"/>
                    </a:lnTo>
                    <a:lnTo>
                      <a:pt x="287" y="1"/>
                    </a:lnTo>
                    <a:lnTo>
                      <a:pt x="291" y="3"/>
                    </a:lnTo>
                    <a:lnTo>
                      <a:pt x="294" y="4"/>
                    </a:lnTo>
                    <a:lnTo>
                      <a:pt x="298" y="5"/>
                    </a:lnTo>
                    <a:lnTo>
                      <a:pt x="300" y="5"/>
                    </a:lnTo>
                    <a:lnTo>
                      <a:pt x="304" y="6"/>
                    </a:lnTo>
                    <a:lnTo>
                      <a:pt x="306" y="6"/>
                    </a:lnTo>
                    <a:lnTo>
                      <a:pt x="308" y="7"/>
                    </a:lnTo>
                    <a:lnTo>
                      <a:pt x="310" y="8"/>
                    </a:lnTo>
                    <a:lnTo>
                      <a:pt x="312" y="10"/>
                    </a:lnTo>
                    <a:lnTo>
                      <a:pt x="314" y="11"/>
                    </a:lnTo>
                    <a:lnTo>
                      <a:pt x="316" y="12"/>
                    </a:lnTo>
                    <a:lnTo>
                      <a:pt x="320" y="14"/>
                    </a:lnTo>
                    <a:lnTo>
                      <a:pt x="322" y="16"/>
                    </a:lnTo>
                    <a:lnTo>
                      <a:pt x="323" y="20"/>
                    </a:lnTo>
                    <a:lnTo>
                      <a:pt x="325" y="23"/>
                    </a:lnTo>
                    <a:lnTo>
                      <a:pt x="325" y="26"/>
                    </a:lnTo>
                    <a:lnTo>
                      <a:pt x="325" y="29"/>
                    </a:lnTo>
                    <a:lnTo>
                      <a:pt x="324" y="33"/>
                    </a:lnTo>
                    <a:lnTo>
                      <a:pt x="323" y="35"/>
                    </a:lnTo>
                    <a:lnTo>
                      <a:pt x="321" y="38"/>
                    </a:lnTo>
                    <a:lnTo>
                      <a:pt x="318" y="41"/>
                    </a:lnTo>
                    <a:lnTo>
                      <a:pt x="315" y="44"/>
                    </a:lnTo>
                    <a:lnTo>
                      <a:pt x="313" y="46"/>
                    </a:lnTo>
                    <a:lnTo>
                      <a:pt x="308" y="49"/>
                    </a:lnTo>
                    <a:lnTo>
                      <a:pt x="305" y="52"/>
                    </a:lnTo>
                    <a:lnTo>
                      <a:pt x="300" y="54"/>
                    </a:lnTo>
                    <a:lnTo>
                      <a:pt x="295" y="57"/>
                    </a:lnTo>
                    <a:lnTo>
                      <a:pt x="293" y="58"/>
                    </a:lnTo>
                    <a:lnTo>
                      <a:pt x="291" y="59"/>
                    </a:lnTo>
                    <a:lnTo>
                      <a:pt x="287" y="61"/>
                    </a:lnTo>
                    <a:lnTo>
                      <a:pt x="285" y="63"/>
                    </a:lnTo>
                    <a:lnTo>
                      <a:pt x="283" y="64"/>
                    </a:lnTo>
                    <a:lnTo>
                      <a:pt x="280" y="65"/>
                    </a:lnTo>
                    <a:lnTo>
                      <a:pt x="277" y="66"/>
                    </a:lnTo>
                    <a:lnTo>
                      <a:pt x="275" y="67"/>
                    </a:lnTo>
                    <a:lnTo>
                      <a:pt x="271" y="68"/>
                    </a:lnTo>
                    <a:lnTo>
                      <a:pt x="269" y="68"/>
                    </a:lnTo>
                    <a:lnTo>
                      <a:pt x="266" y="69"/>
                    </a:lnTo>
                    <a:lnTo>
                      <a:pt x="263" y="72"/>
                    </a:lnTo>
                    <a:lnTo>
                      <a:pt x="260" y="72"/>
                    </a:lnTo>
                    <a:lnTo>
                      <a:pt x="257" y="73"/>
                    </a:lnTo>
                    <a:lnTo>
                      <a:pt x="254" y="74"/>
                    </a:lnTo>
                    <a:lnTo>
                      <a:pt x="252" y="75"/>
                    </a:lnTo>
                    <a:lnTo>
                      <a:pt x="248" y="76"/>
                    </a:lnTo>
                    <a:lnTo>
                      <a:pt x="245" y="77"/>
                    </a:lnTo>
                    <a:lnTo>
                      <a:pt x="242" y="77"/>
                    </a:lnTo>
                    <a:lnTo>
                      <a:pt x="239" y="79"/>
                    </a:lnTo>
                    <a:lnTo>
                      <a:pt x="237" y="80"/>
                    </a:lnTo>
                    <a:lnTo>
                      <a:pt x="233" y="81"/>
                    </a:lnTo>
                    <a:lnTo>
                      <a:pt x="231" y="82"/>
                    </a:lnTo>
                    <a:lnTo>
                      <a:pt x="229" y="83"/>
                    </a:lnTo>
                    <a:lnTo>
                      <a:pt x="225" y="83"/>
                    </a:lnTo>
                    <a:lnTo>
                      <a:pt x="223" y="84"/>
                    </a:lnTo>
                    <a:lnTo>
                      <a:pt x="219" y="86"/>
                    </a:lnTo>
                    <a:lnTo>
                      <a:pt x="217" y="86"/>
                    </a:lnTo>
                    <a:lnTo>
                      <a:pt x="215" y="87"/>
                    </a:lnTo>
                    <a:lnTo>
                      <a:pt x="213" y="88"/>
                    </a:lnTo>
                    <a:lnTo>
                      <a:pt x="209" y="88"/>
                    </a:lnTo>
                    <a:lnTo>
                      <a:pt x="207" y="89"/>
                    </a:lnTo>
                    <a:lnTo>
                      <a:pt x="205" y="90"/>
                    </a:lnTo>
                    <a:lnTo>
                      <a:pt x="202" y="90"/>
                    </a:lnTo>
                    <a:lnTo>
                      <a:pt x="200" y="91"/>
                    </a:lnTo>
                    <a:lnTo>
                      <a:pt x="199" y="91"/>
                    </a:lnTo>
                    <a:lnTo>
                      <a:pt x="194" y="92"/>
                    </a:lnTo>
                    <a:lnTo>
                      <a:pt x="191" y="95"/>
                    </a:lnTo>
                    <a:lnTo>
                      <a:pt x="187" y="96"/>
                    </a:lnTo>
                    <a:lnTo>
                      <a:pt x="185" y="97"/>
                    </a:lnTo>
                    <a:lnTo>
                      <a:pt x="181" y="98"/>
                    </a:lnTo>
                    <a:lnTo>
                      <a:pt x="178" y="100"/>
                    </a:lnTo>
                    <a:lnTo>
                      <a:pt x="176" y="102"/>
                    </a:lnTo>
                    <a:lnTo>
                      <a:pt x="172" y="104"/>
                    </a:lnTo>
                    <a:lnTo>
                      <a:pt x="170" y="106"/>
                    </a:lnTo>
                    <a:lnTo>
                      <a:pt x="168" y="109"/>
                    </a:lnTo>
                    <a:lnTo>
                      <a:pt x="164" y="111"/>
                    </a:lnTo>
                    <a:lnTo>
                      <a:pt x="162" y="113"/>
                    </a:lnTo>
                    <a:lnTo>
                      <a:pt x="160" y="115"/>
                    </a:lnTo>
                    <a:lnTo>
                      <a:pt x="157" y="119"/>
                    </a:lnTo>
                    <a:lnTo>
                      <a:pt x="155" y="121"/>
                    </a:lnTo>
                    <a:lnTo>
                      <a:pt x="153" y="125"/>
                    </a:lnTo>
                    <a:lnTo>
                      <a:pt x="150" y="127"/>
                    </a:lnTo>
                    <a:lnTo>
                      <a:pt x="148" y="130"/>
                    </a:lnTo>
                    <a:lnTo>
                      <a:pt x="145" y="133"/>
                    </a:lnTo>
                    <a:lnTo>
                      <a:pt x="142" y="135"/>
                    </a:lnTo>
                    <a:lnTo>
                      <a:pt x="140" y="138"/>
                    </a:lnTo>
                    <a:lnTo>
                      <a:pt x="138" y="141"/>
                    </a:lnTo>
                    <a:lnTo>
                      <a:pt x="134" y="143"/>
                    </a:lnTo>
                    <a:lnTo>
                      <a:pt x="132" y="147"/>
                    </a:lnTo>
                    <a:lnTo>
                      <a:pt x="129" y="149"/>
                    </a:lnTo>
                    <a:lnTo>
                      <a:pt x="126" y="151"/>
                    </a:lnTo>
                    <a:lnTo>
                      <a:pt x="123" y="153"/>
                    </a:lnTo>
                    <a:lnTo>
                      <a:pt x="120" y="156"/>
                    </a:lnTo>
                    <a:lnTo>
                      <a:pt x="117" y="157"/>
                    </a:lnTo>
                    <a:lnTo>
                      <a:pt x="115" y="159"/>
                    </a:lnTo>
                    <a:lnTo>
                      <a:pt x="111" y="161"/>
                    </a:lnTo>
                    <a:lnTo>
                      <a:pt x="108" y="163"/>
                    </a:lnTo>
                    <a:lnTo>
                      <a:pt x="104" y="164"/>
                    </a:lnTo>
                    <a:lnTo>
                      <a:pt x="101" y="165"/>
                    </a:lnTo>
                    <a:lnTo>
                      <a:pt x="97" y="166"/>
                    </a:lnTo>
                    <a:lnTo>
                      <a:pt x="93" y="167"/>
                    </a:lnTo>
                    <a:lnTo>
                      <a:pt x="89" y="167"/>
                    </a:lnTo>
                    <a:lnTo>
                      <a:pt x="86" y="168"/>
                    </a:lnTo>
                    <a:lnTo>
                      <a:pt x="82" y="170"/>
                    </a:lnTo>
                    <a:lnTo>
                      <a:pt x="79" y="171"/>
                    </a:lnTo>
                    <a:lnTo>
                      <a:pt x="76" y="172"/>
                    </a:lnTo>
                    <a:lnTo>
                      <a:pt x="72" y="173"/>
                    </a:lnTo>
                    <a:lnTo>
                      <a:pt x="69" y="174"/>
                    </a:lnTo>
                    <a:lnTo>
                      <a:pt x="66" y="175"/>
                    </a:lnTo>
                    <a:lnTo>
                      <a:pt x="63" y="176"/>
                    </a:lnTo>
                    <a:lnTo>
                      <a:pt x="61" y="178"/>
                    </a:lnTo>
                    <a:lnTo>
                      <a:pt x="57" y="178"/>
                    </a:lnTo>
                    <a:lnTo>
                      <a:pt x="55" y="180"/>
                    </a:lnTo>
                    <a:lnTo>
                      <a:pt x="51" y="180"/>
                    </a:lnTo>
                    <a:lnTo>
                      <a:pt x="50" y="181"/>
                    </a:lnTo>
                    <a:lnTo>
                      <a:pt x="47" y="182"/>
                    </a:lnTo>
                    <a:lnTo>
                      <a:pt x="44" y="182"/>
                    </a:lnTo>
                    <a:lnTo>
                      <a:pt x="43" y="183"/>
                    </a:lnTo>
                    <a:lnTo>
                      <a:pt x="41" y="185"/>
                    </a:lnTo>
                    <a:lnTo>
                      <a:pt x="38" y="186"/>
                    </a:lnTo>
                    <a:lnTo>
                      <a:pt x="35" y="187"/>
                    </a:lnTo>
                    <a:lnTo>
                      <a:pt x="32" y="188"/>
                    </a:lnTo>
                    <a:lnTo>
                      <a:pt x="31" y="189"/>
                    </a:lnTo>
                    <a:lnTo>
                      <a:pt x="29" y="189"/>
                    </a:lnTo>
                    <a:lnTo>
                      <a:pt x="29" y="190"/>
                    </a:lnTo>
                    <a:lnTo>
                      <a:pt x="18" y="181"/>
                    </a:lnTo>
                    <a:lnTo>
                      <a:pt x="18" y="181"/>
                    </a:lnTo>
                    <a:close/>
                  </a:path>
                </a:pathLst>
              </a:custGeom>
              <a:solidFill>
                <a:srgbClr val="00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0" name="Freeform 77"/>
              <p:cNvSpPr>
                <a:spLocks/>
              </p:cNvSpPr>
              <p:nvPr/>
            </p:nvSpPr>
            <p:spPr bwMode="auto">
              <a:xfrm>
                <a:off x="7123336" y="3461271"/>
                <a:ext cx="577850" cy="347663"/>
              </a:xfrm>
              <a:custGeom>
                <a:avLst/>
                <a:gdLst/>
                <a:ahLst/>
                <a:cxnLst>
                  <a:cxn ang="0">
                    <a:pos x="0" y="214"/>
                  </a:cxn>
                  <a:cxn ang="0">
                    <a:pos x="0" y="210"/>
                  </a:cxn>
                  <a:cxn ang="0">
                    <a:pos x="3" y="205"/>
                  </a:cxn>
                  <a:cxn ang="0">
                    <a:pos x="4" y="202"/>
                  </a:cxn>
                  <a:cxn ang="0">
                    <a:pos x="6" y="197"/>
                  </a:cxn>
                  <a:cxn ang="0">
                    <a:pos x="8" y="191"/>
                  </a:cxn>
                  <a:cxn ang="0">
                    <a:pos x="12" y="185"/>
                  </a:cxn>
                  <a:cxn ang="0">
                    <a:pos x="15" y="179"/>
                  </a:cxn>
                  <a:cxn ang="0">
                    <a:pos x="20" y="173"/>
                  </a:cxn>
                  <a:cxn ang="0">
                    <a:pos x="24" y="166"/>
                  </a:cxn>
                  <a:cxn ang="0">
                    <a:pos x="30" y="158"/>
                  </a:cxn>
                  <a:cxn ang="0">
                    <a:pos x="37" y="150"/>
                  </a:cxn>
                  <a:cxn ang="0">
                    <a:pos x="44" y="142"/>
                  </a:cxn>
                  <a:cxn ang="0">
                    <a:pos x="52" y="134"/>
                  </a:cxn>
                  <a:cxn ang="0">
                    <a:pos x="61" y="124"/>
                  </a:cxn>
                  <a:cxn ang="0">
                    <a:pos x="70" y="115"/>
                  </a:cxn>
                  <a:cxn ang="0">
                    <a:pos x="82" y="107"/>
                  </a:cxn>
                  <a:cxn ang="0">
                    <a:pos x="94" y="98"/>
                  </a:cxn>
                  <a:cxn ang="0">
                    <a:pos x="106" y="89"/>
                  </a:cxn>
                  <a:cxn ang="0">
                    <a:pos x="121" y="80"/>
                  </a:cxn>
                  <a:cxn ang="0">
                    <a:pos x="136" y="72"/>
                  </a:cxn>
                  <a:cxn ang="0">
                    <a:pos x="152" y="62"/>
                  </a:cxn>
                  <a:cxn ang="0">
                    <a:pos x="171" y="54"/>
                  </a:cxn>
                  <a:cxn ang="0">
                    <a:pos x="189" y="45"/>
                  </a:cxn>
                  <a:cxn ang="0">
                    <a:pos x="210" y="37"/>
                  </a:cxn>
                  <a:cxn ang="0">
                    <a:pos x="232" y="30"/>
                  </a:cxn>
                  <a:cxn ang="0">
                    <a:pos x="255" y="22"/>
                  </a:cxn>
                  <a:cxn ang="0">
                    <a:pos x="279" y="15"/>
                  </a:cxn>
                  <a:cxn ang="0">
                    <a:pos x="304" y="8"/>
                  </a:cxn>
                  <a:cxn ang="0">
                    <a:pos x="332" y="2"/>
                  </a:cxn>
                  <a:cxn ang="0">
                    <a:pos x="364" y="13"/>
                  </a:cxn>
                  <a:cxn ang="0">
                    <a:pos x="361" y="13"/>
                  </a:cxn>
                  <a:cxn ang="0">
                    <a:pos x="356" y="14"/>
                  </a:cxn>
                  <a:cxn ang="0">
                    <a:pos x="351" y="15"/>
                  </a:cxn>
                  <a:cxn ang="0">
                    <a:pos x="345" y="15"/>
                  </a:cxn>
                  <a:cxn ang="0">
                    <a:pos x="336" y="17"/>
                  </a:cxn>
                  <a:cxn ang="0">
                    <a:pos x="328" y="20"/>
                  </a:cxn>
                  <a:cxn ang="0">
                    <a:pos x="319" y="22"/>
                  </a:cxn>
                  <a:cxn ang="0">
                    <a:pos x="308" y="24"/>
                  </a:cxn>
                  <a:cxn ang="0">
                    <a:pos x="297" y="28"/>
                  </a:cxn>
                  <a:cxn ang="0">
                    <a:pos x="285" y="30"/>
                  </a:cxn>
                  <a:cxn ang="0">
                    <a:pos x="272" y="35"/>
                  </a:cxn>
                  <a:cxn ang="0">
                    <a:pos x="258" y="38"/>
                  </a:cxn>
                  <a:cxn ang="0">
                    <a:pos x="246" y="44"/>
                  </a:cxn>
                  <a:cxn ang="0">
                    <a:pos x="231" y="49"/>
                  </a:cxn>
                  <a:cxn ang="0">
                    <a:pos x="217" y="54"/>
                  </a:cxn>
                  <a:cxn ang="0">
                    <a:pos x="202" y="60"/>
                  </a:cxn>
                  <a:cxn ang="0">
                    <a:pos x="187" y="67"/>
                  </a:cxn>
                  <a:cxn ang="0">
                    <a:pos x="172" y="74"/>
                  </a:cxn>
                  <a:cxn ang="0">
                    <a:pos x="158" y="82"/>
                  </a:cxn>
                  <a:cxn ang="0">
                    <a:pos x="143" y="90"/>
                  </a:cxn>
                  <a:cxn ang="0">
                    <a:pos x="129" y="98"/>
                  </a:cxn>
                  <a:cxn ang="0">
                    <a:pos x="115" y="107"/>
                  </a:cxn>
                  <a:cxn ang="0">
                    <a:pos x="102" y="118"/>
                  </a:cxn>
                  <a:cxn ang="0">
                    <a:pos x="89" y="128"/>
                  </a:cxn>
                  <a:cxn ang="0">
                    <a:pos x="76" y="139"/>
                  </a:cxn>
                  <a:cxn ang="0">
                    <a:pos x="64" y="150"/>
                  </a:cxn>
                  <a:cxn ang="0">
                    <a:pos x="53" y="164"/>
                  </a:cxn>
                  <a:cxn ang="0">
                    <a:pos x="43" y="176"/>
                  </a:cxn>
                  <a:cxn ang="0">
                    <a:pos x="35" y="190"/>
                  </a:cxn>
                  <a:cxn ang="0">
                    <a:pos x="27" y="204"/>
                  </a:cxn>
                  <a:cxn ang="0">
                    <a:pos x="20" y="219"/>
                  </a:cxn>
                  <a:cxn ang="0">
                    <a:pos x="0" y="214"/>
                  </a:cxn>
                </a:cxnLst>
                <a:rect l="0" t="0" r="r" b="b"/>
                <a:pathLst>
                  <a:path w="364" h="219">
                    <a:moveTo>
                      <a:pt x="0" y="214"/>
                    </a:moveTo>
                    <a:lnTo>
                      <a:pt x="0" y="214"/>
                    </a:lnTo>
                    <a:lnTo>
                      <a:pt x="0" y="213"/>
                    </a:lnTo>
                    <a:lnTo>
                      <a:pt x="0" y="210"/>
                    </a:lnTo>
                    <a:lnTo>
                      <a:pt x="3" y="207"/>
                    </a:lnTo>
                    <a:lnTo>
                      <a:pt x="3" y="205"/>
                    </a:lnTo>
                    <a:lnTo>
                      <a:pt x="3" y="204"/>
                    </a:lnTo>
                    <a:lnTo>
                      <a:pt x="4" y="202"/>
                    </a:lnTo>
                    <a:lnTo>
                      <a:pt x="5" y="199"/>
                    </a:lnTo>
                    <a:lnTo>
                      <a:pt x="6" y="197"/>
                    </a:lnTo>
                    <a:lnTo>
                      <a:pt x="7" y="195"/>
                    </a:lnTo>
                    <a:lnTo>
                      <a:pt x="8" y="191"/>
                    </a:lnTo>
                    <a:lnTo>
                      <a:pt x="11" y="189"/>
                    </a:lnTo>
                    <a:lnTo>
                      <a:pt x="12" y="185"/>
                    </a:lnTo>
                    <a:lnTo>
                      <a:pt x="13" y="182"/>
                    </a:lnTo>
                    <a:lnTo>
                      <a:pt x="15" y="179"/>
                    </a:lnTo>
                    <a:lnTo>
                      <a:pt x="18" y="176"/>
                    </a:lnTo>
                    <a:lnTo>
                      <a:pt x="20" y="173"/>
                    </a:lnTo>
                    <a:lnTo>
                      <a:pt x="22" y="169"/>
                    </a:lnTo>
                    <a:lnTo>
                      <a:pt x="24" y="166"/>
                    </a:lnTo>
                    <a:lnTo>
                      <a:pt x="28" y="162"/>
                    </a:lnTo>
                    <a:lnTo>
                      <a:pt x="30" y="158"/>
                    </a:lnTo>
                    <a:lnTo>
                      <a:pt x="34" y="154"/>
                    </a:lnTo>
                    <a:lnTo>
                      <a:pt x="37" y="150"/>
                    </a:lnTo>
                    <a:lnTo>
                      <a:pt x="41" y="146"/>
                    </a:lnTo>
                    <a:lnTo>
                      <a:pt x="44" y="142"/>
                    </a:lnTo>
                    <a:lnTo>
                      <a:pt x="47" y="138"/>
                    </a:lnTo>
                    <a:lnTo>
                      <a:pt x="52" y="134"/>
                    </a:lnTo>
                    <a:lnTo>
                      <a:pt x="57" y="129"/>
                    </a:lnTo>
                    <a:lnTo>
                      <a:pt x="61" y="124"/>
                    </a:lnTo>
                    <a:lnTo>
                      <a:pt x="66" y="120"/>
                    </a:lnTo>
                    <a:lnTo>
                      <a:pt x="70" y="115"/>
                    </a:lnTo>
                    <a:lnTo>
                      <a:pt x="76" y="112"/>
                    </a:lnTo>
                    <a:lnTo>
                      <a:pt x="82" y="107"/>
                    </a:lnTo>
                    <a:lnTo>
                      <a:pt x="88" y="103"/>
                    </a:lnTo>
                    <a:lnTo>
                      <a:pt x="94" y="98"/>
                    </a:lnTo>
                    <a:lnTo>
                      <a:pt x="100" y="93"/>
                    </a:lnTo>
                    <a:lnTo>
                      <a:pt x="106" y="89"/>
                    </a:lnTo>
                    <a:lnTo>
                      <a:pt x="114" y="85"/>
                    </a:lnTo>
                    <a:lnTo>
                      <a:pt x="121" y="80"/>
                    </a:lnTo>
                    <a:lnTo>
                      <a:pt x="128" y="76"/>
                    </a:lnTo>
                    <a:lnTo>
                      <a:pt x="136" y="72"/>
                    </a:lnTo>
                    <a:lnTo>
                      <a:pt x="144" y="67"/>
                    </a:lnTo>
                    <a:lnTo>
                      <a:pt x="152" y="62"/>
                    </a:lnTo>
                    <a:lnTo>
                      <a:pt x="161" y="59"/>
                    </a:lnTo>
                    <a:lnTo>
                      <a:pt x="171" y="54"/>
                    </a:lnTo>
                    <a:lnTo>
                      <a:pt x="180" y="50"/>
                    </a:lnTo>
                    <a:lnTo>
                      <a:pt x="189" y="45"/>
                    </a:lnTo>
                    <a:lnTo>
                      <a:pt x="199" y="42"/>
                    </a:lnTo>
                    <a:lnTo>
                      <a:pt x="210" y="37"/>
                    </a:lnTo>
                    <a:lnTo>
                      <a:pt x="220" y="34"/>
                    </a:lnTo>
                    <a:lnTo>
                      <a:pt x="232" y="30"/>
                    </a:lnTo>
                    <a:lnTo>
                      <a:pt x="243" y="25"/>
                    </a:lnTo>
                    <a:lnTo>
                      <a:pt x="255" y="22"/>
                    </a:lnTo>
                    <a:lnTo>
                      <a:pt x="267" y="19"/>
                    </a:lnTo>
                    <a:lnTo>
                      <a:pt x="279" y="15"/>
                    </a:lnTo>
                    <a:lnTo>
                      <a:pt x="292" y="12"/>
                    </a:lnTo>
                    <a:lnTo>
                      <a:pt x="304" y="8"/>
                    </a:lnTo>
                    <a:lnTo>
                      <a:pt x="318" y="6"/>
                    </a:lnTo>
                    <a:lnTo>
                      <a:pt x="332" y="2"/>
                    </a:lnTo>
                    <a:lnTo>
                      <a:pt x="347" y="0"/>
                    </a:lnTo>
                    <a:lnTo>
                      <a:pt x="364" y="13"/>
                    </a:lnTo>
                    <a:lnTo>
                      <a:pt x="362" y="13"/>
                    </a:lnTo>
                    <a:lnTo>
                      <a:pt x="361" y="13"/>
                    </a:lnTo>
                    <a:lnTo>
                      <a:pt x="358" y="13"/>
                    </a:lnTo>
                    <a:lnTo>
                      <a:pt x="356" y="14"/>
                    </a:lnTo>
                    <a:lnTo>
                      <a:pt x="354" y="14"/>
                    </a:lnTo>
                    <a:lnTo>
                      <a:pt x="351" y="15"/>
                    </a:lnTo>
                    <a:lnTo>
                      <a:pt x="348" y="15"/>
                    </a:lnTo>
                    <a:lnTo>
                      <a:pt x="345" y="15"/>
                    </a:lnTo>
                    <a:lnTo>
                      <a:pt x="341" y="16"/>
                    </a:lnTo>
                    <a:lnTo>
                      <a:pt x="336" y="17"/>
                    </a:lnTo>
                    <a:lnTo>
                      <a:pt x="332" y="19"/>
                    </a:lnTo>
                    <a:lnTo>
                      <a:pt x="328" y="20"/>
                    </a:lnTo>
                    <a:lnTo>
                      <a:pt x="324" y="21"/>
                    </a:lnTo>
                    <a:lnTo>
                      <a:pt x="319" y="22"/>
                    </a:lnTo>
                    <a:lnTo>
                      <a:pt x="313" y="23"/>
                    </a:lnTo>
                    <a:lnTo>
                      <a:pt x="308" y="24"/>
                    </a:lnTo>
                    <a:lnTo>
                      <a:pt x="302" y="25"/>
                    </a:lnTo>
                    <a:lnTo>
                      <a:pt x="297" y="28"/>
                    </a:lnTo>
                    <a:lnTo>
                      <a:pt x="290" y="29"/>
                    </a:lnTo>
                    <a:lnTo>
                      <a:pt x="285" y="30"/>
                    </a:lnTo>
                    <a:lnTo>
                      <a:pt x="279" y="32"/>
                    </a:lnTo>
                    <a:lnTo>
                      <a:pt x="272" y="35"/>
                    </a:lnTo>
                    <a:lnTo>
                      <a:pt x="265" y="37"/>
                    </a:lnTo>
                    <a:lnTo>
                      <a:pt x="258" y="38"/>
                    </a:lnTo>
                    <a:lnTo>
                      <a:pt x="252" y="40"/>
                    </a:lnTo>
                    <a:lnTo>
                      <a:pt x="246" y="44"/>
                    </a:lnTo>
                    <a:lnTo>
                      <a:pt x="237" y="46"/>
                    </a:lnTo>
                    <a:lnTo>
                      <a:pt x="231" y="49"/>
                    </a:lnTo>
                    <a:lnTo>
                      <a:pt x="224" y="51"/>
                    </a:lnTo>
                    <a:lnTo>
                      <a:pt x="217" y="54"/>
                    </a:lnTo>
                    <a:lnTo>
                      <a:pt x="210" y="57"/>
                    </a:lnTo>
                    <a:lnTo>
                      <a:pt x="202" y="60"/>
                    </a:lnTo>
                    <a:lnTo>
                      <a:pt x="195" y="63"/>
                    </a:lnTo>
                    <a:lnTo>
                      <a:pt x="187" y="67"/>
                    </a:lnTo>
                    <a:lnTo>
                      <a:pt x="180" y="69"/>
                    </a:lnTo>
                    <a:lnTo>
                      <a:pt x="172" y="74"/>
                    </a:lnTo>
                    <a:lnTo>
                      <a:pt x="165" y="77"/>
                    </a:lnTo>
                    <a:lnTo>
                      <a:pt x="158" y="82"/>
                    </a:lnTo>
                    <a:lnTo>
                      <a:pt x="151" y="85"/>
                    </a:lnTo>
                    <a:lnTo>
                      <a:pt x="143" y="90"/>
                    </a:lnTo>
                    <a:lnTo>
                      <a:pt x="136" y="93"/>
                    </a:lnTo>
                    <a:lnTo>
                      <a:pt x="129" y="98"/>
                    </a:lnTo>
                    <a:lnTo>
                      <a:pt x="122" y="103"/>
                    </a:lnTo>
                    <a:lnTo>
                      <a:pt x="115" y="107"/>
                    </a:lnTo>
                    <a:lnTo>
                      <a:pt x="108" y="112"/>
                    </a:lnTo>
                    <a:lnTo>
                      <a:pt x="102" y="118"/>
                    </a:lnTo>
                    <a:lnTo>
                      <a:pt x="95" y="123"/>
                    </a:lnTo>
                    <a:lnTo>
                      <a:pt x="89" y="128"/>
                    </a:lnTo>
                    <a:lnTo>
                      <a:pt x="82" y="134"/>
                    </a:lnTo>
                    <a:lnTo>
                      <a:pt x="76" y="139"/>
                    </a:lnTo>
                    <a:lnTo>
                      <a:pt x="69" y="144"/>
                    </a:lnTo>
                    <a:lnTo>
                      <a:pt x="64" y="150"/>
                    </a:lnTo>
                    <a:lnTo>
                      <a:pt x="59" y="157"/>
                    </a:lnTo>
                    <a:lnTo>
                      <a:pt x="53" y="164"/>
                    </a:lnTo>
                    <a:lnTo>
                      <a:pt x="49" y="169"/>
                    </a:lnTo>
                    <a:lnTo>
                      <a:pt x="43" y="176"/>
                    </a:lnTo>
                    <a:lnTo>
                      <a:pt x="38" y="182"/>
                    </a:lnTo>
                    <a:lnTo>
                      <a:pt x="35" y="190"/>
                    </a:lnTo>
                    <a:lnTo>
                      <a:pt x="30" y="197"/>
                    </a:lnTo>
                    <a:lnTo>
                      <a:pt x="27" y="204"/>
                    </a:lnTo>
                    <a:lnTo>
                      <a:pt x="23" y="211"/>
                    </a:lnTo>
                    <a:lnTo>
                      <a:pt x="20" y="219"/>
                    </a:lnTo>
                    <a:lnTo>
                      <a:pt x="0" y="214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1" name="Freeform 78"/>
              <p:cNvSpPr>
                <a:spLocks/>
              </p:cNvSpPr>
              <p:nvPr/>
            </p:nvSpPr>
            <p:spPr bwMode="auto">
              <a:xfrm>
                <a:off x="7239223" y="3424758"/>
                <a:ext cx="557213" cy="320675"/>
              </a:xfrm>
              <a:custGeom>
                <a:avLst/>
                <a:gdLst/>
                <a:ahLst/>
                <a:cxnLst>
                  <a:cxn ang="0">
                    <a:pos x="0" y="126"/>
                  </a:cxn>
                  <a:cxn ang="0">
                    <a:pos x="3" y="104"/>
                  </a:cxn>
                  <a:cxn ang="0">
                    <a:pos x="23" y="77"/>
                  </a:cxn>
                  <a:cxn ang="0">
                    <a:pos x="45" y="61"/>
                  </a:cxn>
                  <a:cxn ang="0">
                    <a:pos x="68" y="47"/>
                  </a:cxn>
                  <a:cxn ang="0">
                    <a:pos x="92" y="36"/>
                  </a:cxn>
                  <a:cxn ang="0">
                    <a:pos x="118" y="25"/>
                  </a:cxn>
                  <a:cxn ang="0">
                    <a:pos x="145" y="16"/>
                  </a:cxn>
                  <a:cxn ang="0">
                    <a:pos x="171" y="9"/>
                  </a:cxn>
                  <a:cxn ang="0">
                    <a:pos x="197" y="5"/>
                  </a:cxn>
                  <a:cxn ang="0">
                    <a:pos x="223" y="1"/>
                  </a:cxn>
                  <a:cxn ang="0">
                    <a:pos x="247" y="0"/>
                  </a:cxn>
                  <a:cxn ang="0">
                    <a:pos x="270" y="0"/>
                  </a:cxn>
                  <a:cxn ang="0">
                    <a:pos x="291" y="4"/>
                  </a:cxn>
                  <a:cxn ang="0">
                    <a:pos x="315" y="9"/>
                  </a:cxn>
                  <a:cxn ang="0">
                    <a:pos x="339" y="20"/>
                  </a:cxn>
                  <a:cxn ang="0">
                    <a:pos x="345" y="45"/>
                  </a:cxn>
                  <a:cxn ang="0">
                    <a:pos x="323" y="66"/>
                  </a:cxn>
                  <a:cxn ang="0">
                    <a:pos x="298" y="82"/>
                  </a:cxn>
                  <a:cxn ang="0">
                    <a:pos x="273" y="95"/>
                  </a:cxn>
                  <a:cxn ang="0">
                    <a:pos x="244" y="105"/>
                  </a:cxn>
                  <a:cxn ang="0">
                    <a:pos x="215" y="112"/>
                  </a:cxn>
                  <a:cxn ang="0">
                    <a:pos x="192" y="118"/>
                  </a:cxn>
                  <a:cxn ang="0">
                    <a:pos x="170" y="130"/>
                  </a:cxn>
                  <a:cxn ang="0">
                    <a:pos x="155" y="153"/>
                  </a:cxn>
                  <a:cxn ang="0">
                    <a:pos x="128" y="174"/>
                  </a:cxn>
                  <a:cxn ang="0">
                    <a:pos x="108" y="184"/>
                  </a:cxn>
                  <a:cxn ang="0">
                    <a:pos x="86" y="194"/>
                  </a:cxn>
                  <a:cxn ang="0">
                    <a:pos x="67" y="199"/>
                  </a:cxn>
                  <a:cxn ang="0">
                    <a:pos x="46" y="202"/>
                  </a:cxn>
                  <a:cxn ang="0">
                    <a:pos x="22" y="190"/>
                  </a:cxn>
                  <a:cxn ang="0">
                    <a:pos x="27" y="158"/>
                  </a:cxn>
                  <a:cxn ang="0">
                    <a:pos x="39" y="179"/>
                  </a:cxn>
                  <a:cxn ang="0">
                    <a:pos x="62" y="182"/>
                  </a:cxn>
                  <a:cxn ang="0">
                    <a:pos x="83" y="173"/>
                  </a:cxn>
                  <a:cxn ang="0">
                    <a:pos x="114" y="159"/>
                  </a:cxn>
                  <a:cxn ang="0">
                    <a:pos x="144" y="138"/>
                  </a:cxn>
                  <a:cxn ang="0">
                    <a:pos x="166" y="115"/>
                  </a:cxn>
                  <a:cxn ang="0">
                    <a:pos x="191" y="98"/>
                  </a:cxn>
                  <a:cxn ang="0">
                    <a:pos x="213" y="91"/>
                  </a:cxn>
                  <a:cxn ang="0">
                    <a:pos x="235" y="89"/>
                  </a:cxn>
                  <a:cxn ang="0">
                    <a:pos x="265" y="80"/>
                  </a:cxn>
                  <a:cxn ang="0">
                    <a:pos x="296" y="65"/>
                  </a:cxn>
                  <a:cxn ang="0">
                    <a:pos x="321" y="48"/>
                  </a:cxn>
                  <a:cxn ang="0">
                    <a:pos x="326" y="30"/>
                  </a:cxn>
                  <a:cxn ang="0">
                    <a:pos x="299" y="21"/>
                  </a:cxn>
                  <a:cxn ang="0">
                    <a:pos x="276" y="17"/>
                  </a:cxn>
                  <a:cxn ang="0">
                    <a:pos x="255" y="17"/>
                  </a:cxn>
                  <a:cxn ang="0">
                    <a:pos x="236" y="16"/>
                  </a:cxn>
                  <a:cxn ang="0">
                    <a:pos x="213" y="20"/>
                  </a:cxn>
                  <a:cxn ang="0">
                    <a:pos x="194" y="22"/>
                  </a:cxn>
                  <a:cxn ang="0">
                    <a:pos x="173" y="27"/>
                  </a:cxn>
                  <a:cxn ang="0">
                    <a:pos x="149" y="32"/>
                  </a:cxn>
                  <a:cxn ang="0">
                    <a:pos x="125" y="42"/>
                  </a:cxn>
                  <a:cxn ang="0">
                    <a:pos x="100" y="52"/>
                  </a:cxn>
                  <a:cxn ang="0">
                    <a:pos x="75" y="65"/>
                  </a:cxn>
                  <a:cxn ang="0">
                    <a:pos x="50" y="81"/>
                  </a:cxn>
                  <a:cxn ang="0">
                    <a:pos x="27" y="101"/>
                  </a:cxn>
                  <a:cxn ang="0">
                    <a:pos x="18" y="118"/>
                  </a:cxn>
                  <a:cxn ang="0">
                    <a:pos x="6" y="141"/>
                  </a:cxn>
                </a:cxnLst>
                <a:rect l="0" t="0" r="r" b="b"/>
                <a:pathLst>
                  <a:path w="351" h="202">
                    <a:moveTo>
                      <a:pt x="6" y="141"/>
                    </a:moveTo>
                    <a:lnTo>
                      <a:pt x="6" y="139"/>
                    </a:lnTo>
                    <a:lnTo>
                      <a:pt x="4" y="138"/>
                    </a:lnTo>
                    <a:lnTo>
                      <a:pt x="3" y="137"/>
                    </a:lnTo>
                    <a:lnTo>
                      <a:pt x="2" y="135"/>
                    </a:lnTo>
                    <a:lnTo>
                      <a:pt x="1" y="131"/>
                    </a:lnTo>
                    <a:lnTo>
                      <a:pt x="1" y="128"/>
                    </a:lnTo>
                    <a:lnTo>
                      <a:pt x="0" y="126"/>
                    </a:lnTo>
                    <a:lnTo>
                      <a:pt x="0" y="123"/>
                    </a:lnTo>
                    <a:lnTo>
                      <a:pt x="0" y="121"/>
                    </a:lnTo>
                    <a:lnTo>
                      <a:pt x="0" y="119"/>
                    </a:lnTo>
                    <a:lnTo>
                      <a:pt x="0" y="115"/>
                    </a:lnTo>
                    <a:lnTo>
                      <a:pt x="1" y="113"/>
                    </a:lnTo>
                    <a:lnTo>
                      <a:pt x="1" y="111"/>
                    </a:lnTo>
                    <a:lnTo>
                      <a:pt x="2" y="107"/>
                    </a:lnTo>
                    <a:lnTo>
                      <a:pt x="3" y="104"/>
                    </a:lnTo>
                    <a:lnTo>
                      <a:pt x="4" y="101"/>
                    </a:lnTo>
                    <a:lnTo>
                      <a:pt x="6" y="98"/>
                    </a:lnTo>
                    <a:lnTo>
                      <a:pt x="8" y="96"/>
                    </a:lnTo>
                    <a:lnTo>
                      <a:pt x="10" y="91"/>
                    </a:lnTo>
                    <a:lnTo>
                      <a:pt x="14" y="88"/>
                    </a:lnTo>
                    <a:lnTo>
                      <a:pt x="16" y="85"/>
                    </a:lnTo>
                    <a:lnTo>
                      <a:pt x="19" y="82"/>
                    </a:lnTo>
                    <a:lnTo>
                      <a:pt x="23" y="77"/>
                    </a:lnTo>
                    <a:lnTo>
                      <a:pt x="27" y="74"/>
                    </a:lnTo>
                    <a:lnTo>
                      <a:pt x="30" y="73"/>
                    </a:lnTo>
                    <a:lnTo>
                      <a:pt x="32" y="70"/>
                    </a:lnTo>
                    <a:lnTo>
                      <a:pt x="34" y="68"/>
                    </a:lnTo>
                    <a:lnTo>
                      <a:pt x="38" y="67"/>
                    </a:lnTo>
                    <a:lnTo>
                      <a:pt x="40" y="66"/>
                    </a:lnTo>
                    <a:lnTo>
                      <a:pt x="42" y="63"/>
                    </a:lnTo>
                    <a:lnTo>
                      <a:pt x="45" y="61"/>
                    </a:lnTo>
                    <a:lnTo>
                      <a:pt x="48" y="60"/>
                    </a:lnTo>
                    <a:lnTo>
                      <a:pt x="50" y="58"/>
                    </a:lnTo>
                    <a:lnTo>
                      <a:pt x="53" y="57"/>
                    </a:lnTo>
                    <a:lnTo>
                      <a:pt x="56" y="54"/>
                    </a:lnTo>
                    <a:lnTo>
                      <a:pt x="60" y="53"/>
                    </a:lnTo>
                    <a:lnTo>
                      <a:pt x="62" y="51"/>
                    </a:lnTo>
                    <a:lnTo>
                      <a:pt x="64" y="50"/>
                    </a:lnTo>
                    <a:lnTo>
                      <a:pt x="68" y="47"/>
                    </a:lnTo>
                    <a:lnTo>
                      <a:pt x="71" y="46"/>
                    </a:lnTo>
                    <a:lnTo>
                      <a:pt x="73" y="45"/>
                    </a:lnTo>
                    <a:lnTo>
                      <a:pt x="77" y="43"/>
                    </a:lnTo>
                    <a:lnTo>
                      <a:pt x="80" y="42"/>
                    </a:lnTo>
                    <a:lnTo>
                      <a:pt x="84" y="40"/>
                    </a:lnTo>
                    <a:lnTo>
                      <a:pt x="86" y="39"/>
                    </a:lnTo>
                    <a:lnTo>
                      <a:pt x="90" y="37"/>
                    </a:lnTo>
                    <a:lnTo>
                      <a:pt x="92" y="36"/>
                    </a:lnTo>
                    <a:lnTo>
                      <a:pt x="95" y="35"/>
                    </a:lnTo>
                    <a:lnTo>
                      <a:pt x="99" y="34"/>
                    </a:lnTo>
                    <a:lnTo>
                      <a:pt x="101" y="32"/>
                    </a:lnTo>
                    <a:lnTo>
                      <a:pt x="105" y="30"/>
                    </a:lnTo>
                    <a:lnTo>
                      <a:pt x="108" y="29"/>
                    </a:lnTo>
                    <a:lnTo>
                      <a:pt x="111" y="28"/>
                    </a:lnTo>
                    <a:lnTo>
                      <a:pt x="115" y="27"/>
                    </a:lnTo>
                    <a:lnTo>
                      <a:pt x="118" y="25"/>
                    </a:lnTo>
                    <a:lnTo>
                      <a:pt x="122" y="24"/>
                    </a:lnTo>
                    <a:lnTo>
                      <a:pt x="124" y="23"/>
                    </a:lnTo>
                    <a:lnTo>
                      <a:pt x="128" y="22"/>
                    </a:lnTo>
                    <a:lnTo>
                      <a:pt x="131" y="21"/>
                    </a:lnTo>
                    <a:lnTo>
                      <a:pt x="135" y="20"/>
                    </a:lnTo>
                    <a:lnTo>
                      <a:pt x="138" y="19"/>
                    </a:lnTo>
                    <a:lnTo>
                      <a:pt x="141" y="17"/>
                    </a:lnTo>
                    <a:lnTo>
                      <a:pt x="145" y="16"/>
                    </a:lnTo>
                    <a:lnTo>
                      <a:pt x="148" y="15"/>
                    </a:lnTo>
                    <a:lnTo>
                      <a:pt x="151" y="14"/>
                    </a:lnTo>
                    <a:lnTo>
                      <a:pt x="154" y="14"/>
                    </a:lnTo>
                    <a:lnTo>
                      <a:pt x="158" y="13"/>
                    </a:lnTo>
                    <a:lnTo>
                      <a:pt x="161" y="13"/>
                    </a:lnTo>
                    <a:lnTo>
                      <a:pt x="164" y="10"/>
                    </a:lnTo>
                    <a:lnTo>
                      <a:pt x="168" y="10"/>
                    </a:lnTo>
                    <a:lnTo>
                      <a:pt x="171" y="9"/>
                    </a:lnTo>
                    <a:lnTo>
                      <a:pt x="175" y="9"/>
                    </a:lnTo>
                    <a:lnTo>
                      <a:pt x="177" y="8"/>
                    </a:lnTo>
                    <a:lnTo>
                      <a:pt x="181" y="8"/>
                    </a:lnTo>
                    <a:lnTo>
                      <a:pt x="184" y="7"/>
                    </a:lnTo>
                    <a:lnTo>
                      <a:pt x="187" y="6"/>
                    </a:lnTo>
                    <a:lnTo>
                      <a:pt x="191" y="6"/>
                    </a:lnTo>
                    <a:lnTo>
                      <a:pt x="194" y="5"/>
                    </a:lnTo>
                    <a:lnTo>
                      <a:pt x="197" y="5"/>
                    </a:lnTo>
                    <a:lnTo>
                      <a:pt x="201" y="4"/>
                    </a:lnTo>
                    <a:lnTo>
                      <a:pt x="204" y="4"/>
                    </a:lnTo>
                    <a:lnTo>
                      <a:pt x="207" y="2"/>
                    </a:lnTo>
                    <a:lnTo>
                      <a:pt x="211" y="2"/>
                    </a:lnTo>
                    <a:lnTo>
                      <a:pt x="214" y="2"/>
                    </a:lnTo>
                    <a:lnTo>
                      <a:pt x="216" y="1"/>
                    </a:lnTo>
                    <a:lnTo>
                      <a:pt x="220" y="1"/>
                    </a:lnTo>
                    <a:lnTo>
                      <a:pt x="223" y="1"/>
                    </a:lnTo>
                    <a:lnTo>
                      <a:pt x="227" y="1"/>
                    </a:lnTo>
                    <a:lnTo>
                      <a:pt x="229" y="0"/>
                    </a:lnTo>
                    <a:lnTo>
                      <a:pt x="232" y="0"/>
                    </a:lnTo>
                    <a:lnTo>
                      <a:pt x="236" y="0"/>
                    </a:lnTo>
                    <a:lnTo>
                      <a:pt x="239" y="0"/>
                    </a:lnTo>
                    <a:lnTo>
                      <a:pt x="242" y="0"/>
                    </a:lnTo>
                    <a:lnTo>
                      <a:pt x="245" y="0"/>
                    </a:lnTo>
                    <a:lnTo>
                      <a:pt x="247" y="0"/>
                    </a:lnTo>
                    <a:lnTo>
                      <a:pt x="251" y="0"/>
                    </a:lnTo>
                    <a:lnTo>
                      <a:pt x="253" y="0"/>
                    </a:lnTo>
                    <a:lnTo>
                      <a:pt x="257" y="0"/>
                    </a:lnTo>
                    <a:lnTo>
                      <a:pt x="259" y="0"/>
                    </a:lnTo>
                    <a:lnTo>
                      <a:pt x="262" y="0"/>
                    </a:lnTo>
                    <a:lnTo>
                      <a:pt x="265" y="0"/>
                    </a:lnTo>
                    <a:lnTo>
                      <a:pt x="268" y="0"/>
                    </a:lnTo>
                    <a:lnTo>
                      <a:pt x="270" y="0"/>
                    </a:lnTo>
                    <a:lnTo>
                      <a:pt x="273" y="1"/>
                    </a:lnTo>
                    <a:lnTo>
                      <a:pt x="276" y="1"/>
                    </a:lnTo>
                    <a:lnTo>
                      <a:pt x="278" y="1"/>
                    </a:lnTo>
                    <a:lnTo>
                      <a:pt x="281" y="1"/>
                    </a:lnTo>
                    <a:lnTo>
                      <a:pt x="283" y="2"/>
                    </a:lnTo>
                    <a:lnTo>
                      <a:pt x="285" y="2"/>
                    </a:lnTo>
                    <a:lnTo>
                      <a:pt x="288" y="2"/>
                    </a:lnTo>
                    <a:lnTo>
                      <a:pt x="291" y="4"/>
                    </a:lnTo>
                    <a:lnTo>
                      <a:pt x="293" y="4"/>
                    </a:lnTo>
                    <a:lnTo>
                      <a:pt x="296" y="4"/>
                    </a:lnTo>
                    <a:lnTo>
                      <a:pt x="298" y="5"/>
                    </a:lnTo>
                    <a:lnTo>
                      <a:pt x="300" y="5"/>
                    </a:lnTo>
                    <a:lnTo>
                      <a:pt x="303" y="6"/>
                    </a:lnTo>
                    <a:lnTo>
                      <a:pt x="307" y="6"/>
                    </a:lnTo>
                    <a:lnTo>
                      <a:pt x="311" y="8"/>
                    </a:lnTo>
                    <a:lnTo>
                      <a:pt x="315" y="9"/>
                    </a:lnTo>
                    <a:lnTo>
                      <a:pt x="320" y="10"/>
                    </a:lnTo>
                    <a:lnTo>
                      <a:pt x="322" y="12"/>
                    </a:lnTo>
                    <a:lnTo>
                      <a:pt x="326" y="13"/>
                    </a:lnTo>
                    <a:lnTo>
                      <a:pt x="329" y="14"/>
                    </a:lnTo>
                    <a:lnTo>
                      <a:pt x="333" y="15"/>
                    </a:lnTo>
                    <a:lnTo>
                      <a:pt x="335" y="16"/>
                    </a:lnTo>
                    <a:lnTo>
                      <a:pt x="337" y="19"/>
                    </a:lnTo>
                    <a:lnTo>
                      <a:pt x="339" y="20"/>
                    </a:lnTo>
                    <a:lnTo>
                      <a:pt x="343" y="21"/>
                    </a:lnTo>
                    <a:lnTo>
                      <a:pt x="345" y="24"/>
                    </a:lnTo>
                    <a:lnTo>
                      <a:pt x="349" y="28"/>
                    </a:lnTo>
                    <a:lnTo>
                      <a:pt x="350" y="32"/>
                    </a:lnTo>
                    <a:lnTo>
                      <a:pt x="351" y="36"/>
                    </a:lnTo>
                    <a:lnTo>
                      <a:pt x="350" y="39"/>
                    </a:lnTo>
                    <a:lnTo>
                      <a:pt x="348" y="43"/>
                    </a:lnTo>
                    <a:lnTo>
                      <a:pt x="345" y="45"/>
                    </a:lnTo>
                    <a:lnTo>
                      <a:pt x="344" y="47"/>
                    </a:lnTo>
                    <a:lnTo>
                      <a:pt x="342" y="51"/>
                    </a:lnTo>
                    <a:lnTo>
                      <a:pt x="339" y="53"/>
                    </a:lnTo>
                    <a:lnTo>
                      <a:pt x="336" y="55"/>
                    </a:lnTo>
                    <a:lnTo>
                      <a:pt x="334" y="58"/>
                    </a:lnTo>
                    <a:lnTo>
                      <a:pt x="330" y="60"/>
                    </a:lnTo>
                    <a:lnTo>
                      <a:pt x="327" y="63"/>
                    </a:lnTo>
                    <a:lnTo>
                      <a:pt x="323" y="66"/>
                    </a:lnTo>
                    <a:lnTo>
                      <a:pt x="320" y="68"/>
                    </a:lnTo>
                    <a:lnTo>
                      <a:pt x="315" y="72"/>
                    </a:lnTo>
                    <a:lnTo>
                      <a:pt x="312" y="74"/>
                    </a:lnTo>
                    <a:lnTo>
                      <a:pt x="310" y="75"/>
                    </a:lnTo>
                    <a:lnTo>
                      <a:pt x="307" y="76"/>
                    </a:lnTo>
                    <a:lnTo>
                      <a:pt x="305" y="77"/>
                    </a:lnTo>
                    <a:lnTo>
                      <a:pt x="303" y="78"/>
                    </a:lnTo>
                    <a:lnTo>
                      <a:pt x="298" y="82"/>
                    </a:lnTo>
                    <a:lnTo>
                      <a:pt x="293" y="84"/>
                    </a:lnTo>
                    <a:lnTo>
                      <a:pt x="291" y="85"/>
                    </a:lnTo>
                    <a:lnTo>
                      <a:pt x="289" y="86"/>
                    </a:lnTo>
                    <a:lnTo>
                      <a:pt x="286" y="88"/>
                    </a:lnTo>
                    <a:lnTo>
                      <a:pt x="284" y="89"/>
                    </a:lnTo>
                    <a:lnTo>
                      <a:pt x="280" y="91"/>
                    </a:lnTo>
                    <a:lnTo>
                      <a:pt x="276" y="93"/>
                    </a:lnTo>
                    <a:lnTo>
                      <a:pt x="273" y="95"/>
                    </a:lnTo>
                    <a:lnTo>
                      <a:pt x="270" y="96"/>
                    </a:lnTo>
                    <a:lnTo>
                      <a:pt x="268" y="96"/>
                    </a:lnTo>
                    <a:lnTo>
                      <a:pt x="266" y="97"/>
                    </a:lnTo>
                    <a:lnTo>
                      <a:pt x="261" y="99"/>
                    </a:lnTo>
                    <a:lnTo>
                      <a:pt x="258" y="101"/>
                    </a:lnTo>
                    <a:lnTo>
                      <a:pt x="253" y="103"/>
                    </a:lnTo>
                    <a:lnTo>
                      <a:pt x="248" y="104"/>
                    </a:lnTo>
                    <a:lnTo>
                      <a:pt x="244" y="105"/>
                    </a:lnTo>
                    <a:lnTo>
                      <a:pt x="240" y="106"/>
                    </a:lnTo>
                    <a:lnTo>
                      <a:pt x="236" y="107"/>
                    </a:lnTo>
                    <a:lnTo>
                      <a:pt x="232" y="108"/>
                    </a:lnTo>
                    <a:lnTo>
                      <a:pt x="229" y="108"/>
                    </a:lnTo>
                    <a:lnTo>
                      <a:pt x="225" y="109"/>
                    </a:lnTo>
                    <a:lnTo>
                      <a:pt x="222" y="109"/>
                    </a:lnTo>
                    <a:lnTo>
                      <a:pt x="219" y="111"/>
                    </a:lnTo>
                    <a:lnTo>
                      <a:pt x="215" y="112"/>
                    </a:lnTo>
                    <a:lnTo>
                      <a:pt x="212" y="113"/>
                    </a:lnTo>
                    <a:lnTo>
                      <a:pt x="208" y="113"/>
                    </a:lnTo>
                    <a:lnTo>
                      <a:pt x="206" y="114"/>
                    </a:lnTo>
                    <a:lnTo>
                      <a:pt x="202" y="114"/>
                    </a:lnTo>
                    <a:lnTo>
                      <a:pt x="200" y="115"/>
                    </a:lnTo>
                    <a:lnTo>
                      <a:pt x="197" y="116"/>
                    </a:lnTo>
                    <a:lnTo>
                      <a:pt x="194" y="116"/>
                    </a:lnTo>
                    <a:lnTo>
                      <a:pt x="192" y="118"/>
                    </a:lnTo>
                    <a:lnTo>
                      <a:pt x="190" y="119"/>
                    </a:lnTo>
                    <a:lnTo>
                      <a:pt x="187" y="120"/>
                    </a:lnTo>
                    <a:lnTo>
                      <a:pt x="185" y="120"/>
                    </a:lnTo>
                    <a:lnTo>
                      <a:pt x="182" y="121"/>
                    </a:lnTo>
                    <a:lnTo>
                      <a:pt x="181" y="123"/>
                    </a:lnTo>
                    <a:lnTo>
                      <a:pt x="176" y="124"/>
                    </a:lnTo>
                    <a:lnTo>
                      <a:pt x="174" y="128"/>
                    </a:lnTo>
                    <a:lnTo>
                      <a:pt x="170" y="130"/>
                    </a:lnTo>
                    <a:lnTo>
                      <a:pt x="168" y="134"/>
                    </a:lnTo>
                    <a:lnTo>
                      <a:pt x="166" y="137"/>
                    </a:lnTo>
                    <a:lnTo>
                      <a:pt x="164" y="142"/>
                    </a:lnTo>
                    <a:lnTo>
                      <a:pt x="163" y="143"/>
                    </a:lnTo>
                    <a:lnTo>
                      <a:pt x="162" y="146"/>
                    </a:lnTo>
                    <a:lnTo>
                      <a:pt x="160" y="149"/>
                    </a:lnTo>
                    <a:lnTo>
                      <a:pt x="158" y="151"/>
                    </a:lnTo>
                    <a:lnTo>
                      <a:pt x="155" y="153"/>
                    </a:lnTo>
                    <a:lnTo>
                      <a:pt x="153" y="156"/>
                    </a:lnTo>
                    <a:lnTo>
                      <a:pt x="149" y="159"/>
                    </a:lnTo>
                    <a:lnTo>
                      <a:pt x="146" y="161"/>
                    </a:lnTo>
                    <a:lnTo>
                      <a:pt x="143" y="164"/>
                    </a:lnTo>
                    <a:lnTo>
                      <a:pt x="138" y="167"/>
                    </a:lnTo>
                    <a:lnTo>
                      <a:pt x="133" y="169"/>
                    </a:lnTo>
                    <a:lnTo>
                      <a:pt x="130" y="173"/>
                    </a:lnTo>
                    <a:lnTo>
                      <a:pt x="128" y="174"/>
                    </a:lnTo>
                    <a:lnTo>
                      <a:pt x="125" y="175"/>
                    </a:lnTo>
                    <a:lnTo>
                      <a:pt x="123" y="176"/>
                    </a:lnTo>
                    <a:lnTo>
                      <a:pt x="121" y="177"/>
                    </a:lnTo>
                    <a:lnTo>
                      <a:pt x="118" y="180"/>
                    </a:lnTo>
                    <a:lnTo>
                      <a:pt x="115" y="181"/>
                    </a:lnTo>
                    <a:lnTo>
                      <a:pt x="113" y="182"/>
                    </a:lnTo>
                    <a:lnTo>
                      <a:pt x="110" y="183"/>
                    </a:lnTo>
                    <a:lnTo>
                      <a:pt x="108" y="184"/>
                    </a:lnTo>
                    <a:lnTo>
                      <a:pt x="106" y="185"/>
                    </a:lnTo>
                    <a:lnTo>
                      <a:pt x="102" y="187"/>
                    </a:lnTo>
                    <a:lnTo>
                      <a:pt x="100" y="188"/>
                    </a:lnTo>
                    <a:lnTo>
                      <a:pt x="97" y="189"/>
                    </a:lnTo>
                    <a:lnTo>
                      <a:pt x="94" y="190"/>
                    </a:lnTo>
                    <a:lnTo>
                      <a:pt x="92" y="191"/>
                    </a:lnTo>
                    <a:lnTo>
                      <a:pt x="90" y="192"/>
                    </a:lnTo>
                    <a:lnTo>
                      <a:pt x="86" y="194"/>
                    </a:lnTo>
                    <a:lnTo>
                      <a:pt x="84" y="194"/>
                    </a:lnTo>
                    <a:lnTo>
                      <a:pt x="82" y="195"/>
                    </a:lnTo>
                    <a:lnTo>
                      <a:pt x="79" y="196"/>
                    </a:lnTo>
                    <a:lnTo>
                      <a:pt x="77" y="196"/>
                    </a:lnTo>
                    <a:lnTo>
                      <a:pt x="75" y="197"/>
                    </a:lnTo>
                    <a:lnTo>
                      <a:pt x="71" y="198"/>
                    </a:lnTo>
                    <a:lnTo>
                      <a:pt x="69" y="199"/>
                    </a:lnTo>
                    <a:lnTo>
                      <a:pt x="67" y="199"/>
                    </a:lnTo>
                    <a:lnTo>
                      <a:pt x="64" y="199"/>
                    </a:lnTo>
                    <a:lnTo>
                      <a:pt x="62" y="200"/>
                    </a:lnTo>
                    <a:lnTo>
                      <a:pt x="60" y="200"/>
                    </a:lnTo>
                    <a:lnTo>
                      <a:pt x="56" y="200"/>
                    </a:lnTo>
                    <a:lnTo>
                      <a:pt x="54" y="200"/>
                    </a:lnTo>
                    <a:lnTo>
                      <a:pt x="52" y="202"/>
                    </a:lnTo>
                    <a:lnTo>
                      <a:pt x="50" y="202"/>
                    </a:lnTo>
                    <a:lnTo>
                      <a:pt x="46" y="202"/>
                    </a:lnTo>
                    <a:lnTo>
                      <a:pt x="41" y="202"/>
                    </a:lnTo>
                    <a:lnTo>
                      <a:pt x="38" y="202"/>
                    </a:lnTo>
                    <a:lnTo>
                      <a:pt x="34" y="202"/>
                    </a:lnTo>
                    <a:lnTo>
                      <a:pt x="33" y="200"/>
                    </a:lnTo>
                    <a:lnTo>
                      <a:pt x="31" y="199"/>
                    </a:lnTo>
                    <a:lnTo>
                      <a:pt x="27" y="196"/>
                    </a:lnTo>
                    <a:lnTo>
                      <a:pt x="24" y="192"/>
                    </a:lnTo>
                    <a:lnTo>
                      <a:pt x="22" y="190"/>
                    </a:lnTo>
                    <a:lnTo>
                      <a:pt x="21" y="187"/>
                    </a:lnTo>
                    <a:lnTo>
                      <a:pt x="18" y="184"/>
                    </a:lnTo>
                    <a:lnTo>
                      <a:pt x="17" y="182"/>
                    </a:lnTo>
                    <a:lnTo>
                      <a:pt x="16" y="179"/>
                    </a:lnTo>
                    <a:lnTo>
                      <a:pt x="15" y="175"/>
                    </a:lnTo>
                    <a:lnTo>
                      <a:pt x="14" y="172"/>
                    </a:lnTo>
                    <a:lnTo>
                      <a:pt x="15" y="168"/>
                    </a:lnTo>
                    <a:lnTo>
                      <a:pt x="27" y="158"/>
                    </a:lnTo>
                    <a:lnTo>
                      <a:pt x="27" y="159"/>
                    </a:lnTo>
                    <a:lnTo>
                      <a:pt x="29" y="162"/>
                    </a:lnTo>
                    <a:lnTo>
                      <a:pt x="30" y="165"/>
                    </a:lnTo>
                    <a:lnTo>
                      <a:pt x="31" y="167"/>
                    </a:lnTo>
                    <a:lnTo>
                      <a:pt x="33" y="170"/>
                    </a:lnTo>
                    <a:lnTo>
                      <a:pt x="35" y="173"/>
                    </a:lnTo>
                    <a:lnTo>
                      <a:pt x="37" y="176"/>
                    </a:lnTo>
                    <a:lnTo>
                      <a:pt x="39" y="179"/>
                    </a:lnTo>
                    <a:lnTo>
                      <a:pt x="41" y="181"/>
                    </a:lnTo>
                    <a:lnTo>
                      <a:pt x="45" y="182"/>
                    </a:lnTo>
                    <a:lnTo>
                      <a:pt x="47" y="183"/>
                    </a:lnTo>
                    <a:lnTo>
                      <a:pt x="52" y="184"/>
                    </a:lnTo>
                    <a:lnTo>
                      <a:pt x="55" y="184"/>
                    </a:lnTo>
                    <a:lnTo>
                      <a:pt x="60" y="183"/>
                    </a:lnTo>
                    <a:lnTo>
                      <a:pt x="60" y="183"/>
                    </a:lnTo>
                    <a:lnTo>
                      <a:pt x="62" y="182"/>
                    </a:lnTo>
                    <a:lnTo>
                      <a:pt x="63" y="181"/>
                    </a:lnTo>
                    <a:lnTo>
                      <a:pt x="65" y="181"/>
                    </a:lnTo>
                    <a:lnTo>
                      <a:pt x="68" y="180"/>
                    </a:lnTo>
                    <a:lnTo>
                      <a:pt x="70" y="179"/>
                    </a:lnTo>
                    <a:lnTo>
                      <a:pt x="73" y="177"/>
                    </a:lnTo>
                    <a:lnTo>
                      <a:pt x="76" y="176"/>
                    </a:lnTo>
                    <a:lnTo>
                      <a:pt x="79" y="175"/>
                    </a:lnTo>
                    <a:lnTo>
                      <a:pt x="83" y="173"/>
                    </a:lnTo>
                    <a:lnTo>
                      <a:pt x="86" y="172"/>
                    </a:lnTo>
                    <a:lnTo>
                      <a:pt x="90" y="170"/>
                    </a:lnTo>
                    <a:lnTo>
                      <a:pt x="93" y="168"/>
                    </a:lnTo>
                    <a:lnTo>
                      <a:pt x="98" y="167"/>
                    </a:lnTo>
                    <a:lnTo>
                      <a:pt x="101" y="165"/>
                    </a:lnTo>
                    <a:lnTo>
                      <a:pt x="105" y="162"/>
                    </a:lnTo>
                    <a:lnTo>
                      <a:pt x="109" y="161"/>
                    </a:lnTo>
                    <a:lnTo>
                      <a:pt x="114" y="159"/>
                    </a:lnTo>
                    <a:lnTo>
                      <a:pt x="117" y="157"/>
                    </a:lnTo>
                    <a:lnTo>
                      <a:pt x="122" y="153"/>
                    </a:lnTo>
                    <a:lnTo>
                      <a:pt x="125" y="151"/>
                    </a:lnTo>
                    <a:lnTo>
                      <a:pt x="130" y="149"/>
                    </a:lnTo>
                    <a:lnTo>
                      <a:pt x="133" y="146"/>
                    </a:lnTo>
                    <a:lnTo>
                      <a:pt x="137" y="144"/>
                    </a:lnTo>
                    <a:lnTo>
                      <a:pt x="140" y="141"/>
                    </a:lnTo>
                    <a:lnTo>
                      <a:pt x="144" y="138"/>
                    </a:lnTo>
                    <a:lnTo>
                      <a:pt x="147" y="135"/>
                    </a:lnTo>
                    <a:lnTo>
                      <a:pt x="151" y="133"/>
                    </a:lnTo>
                    <a:lnTo>
                      <a:pt x="153" y="129"/>
                    </a:lnTo>
                    <a:lnTo>
                      <a:pt x="156" y="127"/>
                    </a:lnTo>
                    <a:lnTo>
                      <a:pt x="159" y="123"/>
                    </a:lnTo>
                    <a:lnTo>
                      <a:pt x="161" y="121"/>
                    </a:lnTo>
                    <a:lnTo>
                      <a:pt x="163" y="119"/>
                    </a:lnTo>
                    <a:lnTo>
                      <a:pt x="166" y="115"/>
                    </a:lnTo>
                    <a:lnTo>
                      <a:pt x="168" y="113"/>
                    </a:lnTo>
                    <a:lnTo>
                      <a:pt x="170" y="111"/>
                    </a:lnTo>
                    <a:lnTo>
                      <a:pt x="173" y="109"/>
                    </a:lnTo>
                    <a:lnTo>
                      <a:pt x="175" y="108"/>
                    </a:lnTo>
                    <a:lnTo>
                      <a:pt x="179" y="104"/>
                    </a:lnTo>
                    <a:lnTo>
                      <a:pt x="183" y="101"/>
                    </a:lnTo>
                    <a:lnTo>
                      <a:pt x="186" y="99"/>
                    </a:lnTo>
                    <a:lnTo>
                      <a:pt x="191" y="98"/>
                    </a:lnTo>
                    <a:lnTo>
                      <a:pt x="194" y="96"/>
                    </a:lnTo>
                    <a:lnTo>
                      <a:pt x="199" y="95"/>
                    </a:lnTo>
                    <a:lnTo>
                      <a:pt x="200" y="93"/>
                    </a:lnTo>
                    <a:lnTo>
                      <a:pt x="202" y="93"/>
                    </a:lnTo>
                    <a:lnTo>
                      <a:pt x="205" y="92"/>
                    </a:lnTo>
                    <a:lnTo>
                      <a:pt x="208" y="92"/>
                    </a:lnTo>
                    <a:lnTo>
                      <a:pt x="209" y="92"/>
                    </a:lnTo>
                    <a:lnTo>
                      <a:pt x="213" y="91"/>
                    </a:lnTo>
                    <a:lnTo>
                      <a:pt x="215" y="91"/>
                    </a:lnTo>
                    <a:lnTo>
                      <a:pt x="217" y="91"/>
                    </a:lnTo>
                    <a:lnTo>
                      <a:pt x="220" y="91"/>
                    </a:lnTo>
                    <a:lnTo>
                      <a:pt x="222" y="90"/>
                    </a:lnTo>
                    <a:lnTo>
                      <a:pt x="225" y="90"/>
                    </a:lnTo>
                    <a:lnTo>
                      <a:pt x="229" y="90"/>
                    </a:lnTo>
                    <a:lnTo>
                      <a:pt x="231" y="89"/>
                    </a:lnTo>
                    <a:lnTo>
                      <a:pt x="235" y="89"/>
                    </a:lnTo>
                    <a:lnTo>
                      <a:pt x="238" y="88"/>
                    </a:lnTo>
                    <a:lnTo>
                      <a:pt x="242" y="86"/>
                    </a:lnTo>
                    <a:lnTo>
                      <a:pt x="245" y="85"/>
                    </a:lnTo>
                    <a:lnTo>
                      <a:pt x="248" y="84"/>
                    </a:lnTo>
                    <a:lnTo>
                      <a:pt x="253" y="83"/>
                    </a:lnTo>
                    <a:lnTo>
                      <a:pt x="257" y="82"/>
                    </a:lnTo>
                    <a:lnTo>
                      <a:pt x="260" y="81"/>
                    </a:lnTo>
                    <a:lnTo>
                      <a:pt x="265" y="80"/>
                    </a:lnTo>
                    <a:lnTo>
                      <a:pt x="268" y="77"/>
                    </a:lnTo>
                    <a:lnTo>
                      <a:pt x="273" y="76"/>
                    </a:lnTo>
                    <a:lnTo>
                      <a:pt x="276" y="74"/>
                    </a:lnTo>
                    <a:lnTo>
                      <a:pt x="281" y="73"/>
                    </a:lnTo>
                    <a:lnTo>
                      <a:pt x="284" y="70"/>
                    </a:lnTo>
                    <a:lnTo>
                      <a:pt x="289" y="69"/>
                    </a:lnTo>
                    <a:lnTo>
                      <a:pt x="292" y="67"/>
                    </a:lnTo>
                    <a:lnTo>
                      <a:pt x="296" y="65"/>
                    </a:lnTo>
                    <a:lnTo>
                      <a:pt x="299" y="62"/>
                    </a:lnTo>
                    <a:lnTo>
                      <a:pt x="303" y="61"/>
                    </a:lnTo>
                    <a:lnTo>
                      <a:pt x="306" y="59"/>
                    </a:lnTo>
                    <a:lnTo>
                      <a:pt x="310" y="57"/>
                    </a:lnTo>
                    <a:lnTo>
                      <a:pt x="312" y="54"/>
                    </a:lnTo>
                    <a:lnTo>
                      <a:pt x="315" y="53"/>
                    </a:lnTo>
                    <a:lnTo>
                      <a:pt x="318" y="51"/>
                    </a:lnTo>
                    <a:lnTo>
                      <a:pt x="321" y="48"/>
                    </a:lnTo>
                    <a:lnTo>
                      <a:pt x="322" y="46"/>
                    </a:lnTo>
                    <a:lnTo>
                      <a:pt x="324" y="45"/>
                    </a:lnTo>
                    <a:lnTo>
                      <a:pt x="328" y="42"/>
                    </a:lnTo>
                    <a:lnTo>
                      <a:pt x="330" y="38"/>
                    </a:lnTo>
                    <a:lnTo>
                      <a:pt x="330" y="35"/>
                    </a:lnTo>
                    <a:lnTo>
                      <a:pt x="329" y="32"/>
                    </a:lnTo>
                    <a:lnTo>
                      <a:pt x="327" y="31"/>
                    </a:lnTo>
                    <a:lnTo>
                      <a:pt x="326" y="30"/>
                    </a:lnTo>
                    <a:lnTo>
                      <a:pt x="323" y="29"/>
                    </a:lnTo>
                    <a:lnTo>
                      <a:pt x="321" y="28"/>
                    </a:lnTo>
                    <a:lnTo>
                      <a:pt x="318" y="25"/>
                    </a:lnTo>
                    <a:lnTo>
                      <a:pt x="315" y="24"/>
                    </a:lnTo>
                    <a:lnTo>
                      <a:pt x="311" y="24"/>
                    </a:lnTo>
                    <a:lnTo>
                      <a:pt x="307" y="23"/>
                    </a:lnTo>
                    <a:lnTo>
                      <a:pt x="304" y="22"/>
                    </a:lnTo>
                    <a:lnTo>
                      <a:pt x="299" y="21"/>
                    </a:lnTo>
                    <a:lnTo>
                      <a:pt x="296" y="21"/>
                    </a:lnTo>
                    <a:lnTo>
                      <a:pt x="291" y="20"/>
                    </a:lnTo>
                    <a:lnTo>
                      <a:pt x="289" y="20"/>
                    </a:lnTo>
                    <a:lnTo>
                      <a:pt x="286" y="19"/>
                    </a:lnTo>
                    <a:lnTo>
                      <a:pt x="283" y="19"/>
                    </a:lnTo>
                    <a:lnTo>
                      <a:pt x="281" y="19"/>
                    </a:lnTo>
                    <a:lnTo>
                      <a:pt x="278" y="19"/>
                    </a:lnTo>
                    <a:lnTo>
                      <a:pt x="276" y="17"/>
                    </a:lnTo>
                    <a:lnTo>
                      <a:pt x="274" y="17"/>
                    </a:lnTo>
                    <a:lnTo>
                      <a:pt x="272" y="17"/>
                    </a:lnTo>
                    <a:lnTo>
                      <a:pt x="268" y="17"/>
                    </a:lnTo>
                    <a:lnTo>
                      <a:pt x="266" y="17"/>
                    </a:lnTo>
                    <a:lnTo>
                      <a:pt x="263" y="17"/>
                    </a:lnTo>
                    <a:lnTo>
                      <a:pt x="261" y="17"/>
                    </a:lnTo>
                    <a:lnTo>
                      <a:pt x="259" y="17"/>
                    </a:lnTo>
                    <a:lnTo>
                      <a:pt x="255" y="17"/>
                    </a:lnTo>
                    <a:lnTo>
                      <a:pt x="253" y="17"/>
                    </a:lnTo>
                    <a:lnTo>
                      <a:pt x="251" y="17"/>
                    </a:lnTo>
                    <a:lnTo>
                      <a:pt x="248" y="16"/>
                    </a:lnTo>
                    <a:lnTo>
                      <a:pt x="245" y="16"/>
                    </a:lnTo>
                    <a:lnTo>
                      <a:pt x="243" y="16"/>
                    </a:lnTo>
                    <a:lnTo>
                      <a:pt x="240" y="16"/>
                    </a:lnTo>
                    <a:lnTo>
                      <a:pt x="238" y="16"/>
                    </a:lnTo>
                    <a:lnTo>
                      <a:pt x="236" y="16"/>
                    </a:lnTo>
                    <a:lnTo>
                      <a:pt x="234" y="16"/>
                    </a:lnTo>
                    <a:lnTo>
                      <a:pt x="230" y="17"/>
                    </a:lnTo>
                    <a:lnTo>
                      <a:pt x="228" y="17"/>
                    </a:lnTo>
                    <a:lnTo>
                      <a:pt x="225" y="17"/>
                    </a:lnTo>
                    <a:lnTo>
                      <a:pt x="223" y="17"/>
                    </a:lnTo>
                    <a:lnTo>
                      <a:pt x="221" y="17"/>
                    </a:lnTo>
                    <a:lnTo>
                      <a:pt x="216" y="19"/>
                    </a:lnTo>
                    <a:lnTo>
                      <a:pt x="213" y="20"/>
                    </a:lnTo>
                    <a:lnTo>
                      <a:pt x="211" y="20"/>
                    </a:lnTo>
                    <a:lnTo>
                      <a:pt x="208" y="20"/>
                    </a:lnTo>
                    <a:lnTo>
                      <a:pt x="206" y="20"/>
                    </a:lnTo>
                    <a:lnTo>
                      <a:pt x="204" y="21"/>
                    </a:lnTo>
                    <a:lnTo>
                      <a:pt x="201" y="21"/>
                    </a:lnTo>
                    <a:lnTo>
                      <a:pt x="199" y="21"/>
                    </a:lnTo>
                    <a:lnTo>
                      <a:pt x="196" y="21"/>
                    </a:lnTo>
                    <a:lnTo>
                      <a:pt x="194" y="22"/>
                    </a:lnTo>
                    <a:lnTo>
                      <a:pt x="191" y="22"/>
                    </a:lnTo>
                    <a:lnTo>
                      <a:pt x="189" y="23"/>
                    </a:lnTo>
                    <a:lnTo>
                      <a:pt x="186" y="23"/>
                    </a:lnTo>
                    <a:lnTo>
                      <a:pt x="184" y="24"/>
                    </a:lnTo>
                    <a:lnTo>
                      <a:pt x="181" y="24"/>
                    </a:lnTo>
                    <a:lnTo>
                      <a:pt x="178" y="25"/>
                    </a:lnTo>
                    <a:lnTo>
                      <a:pt x="176" y="25"/>
                    </a:lnTo>
                    <a:lnTo>
                      <a:pt x="173" y="27"/>
                    </a:lnTo>
                    <a:lnTo>
                      <a:pt x="170" y="27"/>
                    </a:lnTo>
                    <a:lnTo>
                      <a:pt x="167" y="28"/>
                    </a:lnTo>
                    <a:lnTo>
                      <a:pt x="164" y="28"/>
                    </a:lnTo>
                    <a:lnTo>
                      <a:pt x="161" y="29"/>
                    </a:lnTo>
                    <a:lnTo>
                      <a:pt x="159" y="30"/>
                    </a:lnTo>
                    <a:lnTo>
                      <a:pt x="155" y="30"/>
                    </a:lnTo>
                    <a:lnTo>
                      <a:pt x="153" y="31"/>
                    </a:lnTo>
                    <a:lnTo>
                      <a:pt x="149" y="32"/>
                    </a:lnTo>
                    <a:lnTo>
                      <a:pt x="146" y="34"/>
                    </a:lnTo>
                    <a:lnTo>
                      <a:pt x="144" y="35"/>
                    </a:lnTo>
                    <a:lnTo>
                      <a:pt x="140" y="35"/>
                    </a:lnTo>
                    <a:lnTo>
                      <a:pt x="138" y="37"/>
                    </a:lnTo>
                    <a:lnTo>
                      <a:pt x="135" y="37"/>
                    </a:lnTo>
                    <a:lnTo>
                      <a:pt x="131" y="38"/>
                    </a:lnTo>
                    <a:lnTo>
                      <a:pt x="129" y="39"/>
                    </a:lnTo>
                    <a:lnTo>
                      <a:pt x="125" y="42"/>
                    </a:lnTo>
                    <a:lnTo>
                      <a:pt x="122" y="42"/>
                    </a:lnTo>
                    <a:lnTo>
                      <a:pt x="118" y="43"/>
                    </a:lnTo>
                    <a:lnTo>
                      <a:pt x="115" y="44"/>
                    </a:lnTo>
                    <a:lnTo>
                      <a:pt x="113" y="46"/>
                    </a:lnTo>
                    <a:lnTo>
                      <a:pt x="109" y="47"/>
                    </a:lnTo>
                    <a:lnTo>
                      <a:pt x="106" y="48"/>
                    </a:lnTo>
                    <a:lnTo>
                      <a:pt x="103" y="50"/>
                    </a:lnTo>
                    <a:lnTo>
                      <a:pt x="100" y="52"/>
                    </a:lnTo>
                    <a:lnTo>
                      <a:pt x="97" y="53"/>
                    </a:lnTo>
                    <a:lnTo>
                      <a:pt x="93" y="54"/>
                    </a:lnTo>
                    <a:lnTo>
                      <a:pt x="90" y="55"/>
                    </a:lnTo>
                    <a:lnTo>
                      <a:pt x="87" y="58"/>
                    </a:lnTo>
                    <a:lnTo>
                      <a:pt x="84" y="59"/>
                    </a:lnTo>
                    <a:lnTo>
                      <a:pt x="80" y="61"/>
                    </a:lnTo>
                    <a:lnTo>
                      <a:pt x="78" y="62"/>
                    </a:lnTo>
                    <a:lnTo>
                      <a:pt x="75" y="65"/>
                    </a:lnTo>
                    <a:lnTo>
                      <a:pt x="71" y="67"/>
                    </a:lnTo>
                    <a:lnTo>
                      <a:pt x="69" y="68"/>
                    </a:lnTo>
                    <a:lnTo>
                      <a:pt x="65" y="70"/>
                    </a:lnTo>
                    <a:lnTo>
                      <a:pt x="62" y="73"/>
                    </a:lnTo>
                    <a:lnTo>
                      <a:pt x="59" y="74"/>
                    </a:lnTo>
                    <a:lnTo>
                      <a:pt x="56" y="76"/>
                    </a:lnTo>
                    <a:lnTo>
                      <a:pt x="53" y="78"/>
                    </a:lnTo>
                    <a:lnTo>
                      <a:pt x="50" y="81"/>
                    </a:lnTo>
                    <a:lnTo>
                      <a:pt x="47" y="83"/>
                    </a:lnTo>
                    <a:lnTo>
                      <a:pt x="44" y="85"/>
                    </a:lnTo>
                    <a:lnTo>
                      <a:pt x="41" y="88"/>
                    </a:lnTo>
                    <a:lnTo>
                      <a:pt x="38" y="90"/>
                    </a:lnTo>
                    <a:lnTo>
                      <a:pt x="35" y="92"/>
                    </a:lnTo>
                    <a:lnTo>
                      <a:pt x="32" y="96"/>
                    </a:lnTo>
                    <a:lnTo>
                      <a:pt x="30" y="98"/>
                    </a:lnTo>
                    <a:lnTo>
                      <a:pt x="27" y="101"/>
                    </a:lnTo>
                    <a:lnTo>
                      <a:pt x="26" y="101"/>
                    </a:lnTo>
                    <a:lnTo>
                      <a:pt x="25" y="105"/>
                    </a:lnTo>
                    <a:lnTo>
                      <a:pt x="24" y="106"/>
                    </a:lnTo>
                    <a:lnTo>
                      <a:pt x="23" y="108"/>
                    </a:lnTo>
                    <a:lnTo>
                      <a:pt x="22" y="111"/>
                    </a:lnTo>
                    <a:lnTo>
                      <a:pt x="21" y="113"/>
                    </a:lnTo>
                    <a:lnTo>
                      <a:pt x="19" y="115"/>
                    </a:lnTo>
                    <a:lnTo>
                      <a:pt x="18" y="118"/>
                    </a:lnTo>
                    <a:lnTo>
                      <a:pt x="17" y="120"/>
                    </a:lnTo>
                    <a:lnTo>
                      <a:pt x="17" y="123"/>
                    </a:lnTo>
                    <a:lnTo>
                      <a:pt x="17" y="126"/>
                    </a:lnTo>
                    <a:lnTo>
                      <a:pt x="17" y="128"/>
                    </a:lnTo>
                    <a:lnTo>
                      <a:pt x="17" y="130"/>
                    </a:lnTo>
                    <a:lnTo>
                      <a:pt x="18" y="133"/>
                    </a:lnTo>
                    <a:lnTo>
                      <a:pt x="6" y="141"/>
                    </a:lnTo>
                    <a:lnTo>
                      <a:pt x="6" y="141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2" name="Freeform 79"/>
              <p:cNvSpPr>
                <a:spLocks/>
              </p:cNvSpPr>
              <p:nvPr/>
            </p:nvSpPr>
            <p:spPr bwMode="auto">
              <a:xfrm>
                <a:off x="7318598" y="3604146"/>
                <a:ext cx="101600" cy="5715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58" y="36"/>
                  </a:cxn>
                  <a:cxn ang="0">
                    <a:pos x="64" y="23"/>
                  </a:cxn>
                  <a:cxn ang="0">
                    <a:pos x="14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64" h="36">
                    <a:moveTo>
                      <a:pt x="0" y="8"/>
                    </a:moveTo>
                    <a:lnTo>
                      <a:pt x="58" y="36"/>
                    </a:lnTo>
                    <a:lnTo>
                      <a:pt x="64" y="23"/>
                    </a:lnTo>
                    <a:lnTo>
                      <a:pt x="1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3" name="Freeform 80"/>
              <p:cNvSpPr>
                <a:spLocks/>
              </p:cNvSpPr>
              <p:nvPr/>
            </p:nvSpPr>
            <p:spPr bwMode="auto">
              <a:xfrm>
                <a:off x="7421786" y="3545408"/>
                <a:ext cx="84138" cy="47625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44" y="30"/>
                  </a:cxn>
                  <a:cxn ang="0">
                    <a:pos x="53" y="16"/>
                  </a:cxn>
                  <a:cxn ang="0">
                    <a:pos x="18" y="0"/>
                  </a:cxn>
                  <a:cxn ang="0">
                    <a:pos x="0" y="12"/>
                  </a:cxn>
                  <a:cxn ang="0">
                    <a:pos x="0" y="12"/>
                  </a:cxn>
                </a:cxnLst>
                <a:rect l="0" t="0" r="r" b="b"/>
                <a:pathLst>
                  <a:path w="53" h="30">
                    <a:moveTo>
                      <a:pt x="0" y="12"/>
                    </a:moveTo>
                    <a:lnTo>
                      <a:pt x="44" y="30"/>
                    </a:lnTo>
                    <a:lnTo>
                      <a:pt x="53" y="16"/>
                    </a:lnTo>
                    <a:lnTo>
                      <a:pt x="18" y="0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54" name="Freeform 81"/>
              <p:cNvSpPr>
                <a:spLocks/>
              </p:cNvSpPr>
              <p:nvPr/>
            </p:nvSpPr>
            <p:spPr bwMode="auto">
              <a:xfrm>
                <a:off x="7540848" y="3500958"/>
                <a:ext cx="92075" cy="5238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50" y="33"/>
                  </a:cxn>
                  <a:cxn ang="0">
                    <a:pos x="58" y="19"/>
                  </a:cxn>
                  <a:cxn ang="0">
                    <a:pos x="18" y="0"/>
                  </a:cxn>
                  <a:cxn ang="0">
                    <a:pos x="0" y="10"/>
                  </a:cxn>
                  <a:cxn ang="0">
                    <a:pos x="0" y="10"/>
                  </a:cxn>
                </a:cxnLst>
                <a:rect l="0" t="0" r="r" b="b"/>
                <a:pathLst>
                  <a:path w="58" h="33">
                    <a:moveTo>
                      <a:pt x="0" y="10"/>
                    </a:moveTo>
                    <a:lnTo>
                      <a:pt x="50" y="33"/>
                    </a:lnTo>
                    <a:lnTo>
                      <a:pt x="58" y="19"/>
                    </a:lnTo>
                    <a:lnTo>
                      <a:pt x="18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5" name="그룹 174"/>
            <p:cNvGrpSpPr/>
            <p:nvPr/>
          </p:nvGrpSpPr>
          <p:grpSpPr>
            <a:xfrm rot="20495319">
              <a:off x="6894934" y="2881546"/>
              <a:ext cx="468290" cy="477296"/>
              <a:chOff x="6859811" y="3026296"/>
              <a:chExt cx="495300" cy="504825"/>
            </a:xfrm>
          </p:grpSpPr>
          <p:sp>
            <p:nvSpPr>
              <p:cNvPr id="240" name="Freeform 21"/>
              <p:cNvSpPr>
                <a:spLocks/>
              </p:cNvSpPr>
              <p:nvPr/>
            </p:nvSpPr>
            <p:spPr bwMode="auto">
              <a:xfrm>
                <a:off x="7037611" y="3348558"/>
                <a:ext cx="34925" cy="28575"/>
              </a:xfrm>
              <a:custGeom>
                <a:avLst/>
                <a:gdLst/>
                <a:ahLst/>
                <a:cxnLst>
                  <a:cxn ang="0">
                    <a:pos x="5" y="18"/>
                  </a:cxn>
                  <a:cxn ang="0">
                    <a:pos x="7" y="15"/>
                  </a:cxn>
                  <a:cxn ang="0">
                    <a:pos x="11" y="11"/>
                  </a:cxn>
                  <a:cxn ang="0">
                    <a:pos x="13" y="10"/>
                  </a:cxn>
                  <a:cxn ang="0">
                    <a:pos x="16" y="10"/>
                  </a:cxn>
                  <a:cxn ang="0">
                    <a:pos x="19" y="10"/>
                  </a:cxn>
                  <a:cxn ang="0">
                    <a:pos x="22" y="1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3" y="0"/>
                  </a:cxn>
                  <a:cxn ang="0">
                    <a:pos x="9" y="1"/>
                  </a:cxn>
                  <a:cxn ang="0">
                    <a:pos x="7" y="1"/>
                  </a:cxn>
                  <a:cxn ang="0">
                    <a:pos x="5" y="3"/>
                  </a:cxn>
                  <a:cxn ang="0">
                    <a:pos x="1" y="6"/>
                  </a:cxn>
                  <a:cxn ang="0">
                    <a:pos x="0" y="10"/>
                  </a:cxn>
                  <a:cxn ang="0">
                    <a:pos x="1" y="12"/>
                  </a:cxn>
                  <a:cxn ang="0">
                    <a:pos x="5" y="18"/>
                  </a:cxn>
                  <a:cxn ang="0">
                    <a:pos x="5" y="18"/>
                  </a:cxn>
                </a:cxnLst>
                <a:rect l="0" t="0" r="r" b="b"/>
                <a:pathLst>
                  <a:path w="22" h="18">
                    <a:moveTo>
                      <a:pt x="5" y="18"/>
                    </a:moveTo>
                    <a:lnTo>
                      <a:pt x="7" y="15"/>
                    </a:lnTo>
                    <a:lnTo>
                      <a:pt x="11" y="11"/>
                    </a:lnTo>
                    <a:lnTo>
                      <a:pt x="13" y="10"/>
                    </a:lnTo>
                    <a:lnTo>
                      <a:pt x="16" y="10"/>
                    </a:lnTo>
                    <a:lnTo>
                      <a:pt x="19" y="10"/>
                    </a:lnTo>
                    <a:lnTo>
                      <a:pt x="22" y="1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3" y="0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1" y="6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5" y="18"/>
                    </a:lnTo>
                    <a:lnTo>
                      <a:pt x="5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1" name="Freeform 70"/>
              <p:cNvSpPr>
                <a:spLocks/>
              </p:cNvSpPr>
              <p:nvPr/>
            </p:nvSpPr>
            <p:spPr bwMode="auto">
              <a:xfrm>
                <a:off x="6891561" y="3273946"/>
                <a:ext cx="165100" cy="112713"/>
              </a:xfrm>
              <a:custGeom>
                <a:avLst/>
                <a:gdLst/>
                <a:ahLst/>
                <a:cxnLst>
                  <a:cxn ang="0">
                    <a:pos x="62" y="5"/>
                  </a:cxn>
                  <a:cxn ang="0">
                    <a:pos x="61" y="4"/>
                  </a:cxn>
                  <a:cxn ang="0">
                    <a:pos x="60" y="4"/>
                  </a:cxn>
                  <a:cxn ang="0">
                    <a:pos x="58" y="3"/>
                  </a:cxn>
                  <a:cxn ang="0">
                    <a:pos x="55" y="2"/>
                  </a:cxn>
                  <a:cxn ang="0">
                    <a:pos x="51" y="2"/>
                  </a:cxn>
                  <a:cxn ang="0">
                    <a:pos x="48" y="1"/>
                  </a:cxn>
                  <a:cxn ang="0">
                    <a:pos x="44" y="1"/>
                  </a:cxn>
                  <a:cxn ang="0">
                    <a:pos x="39" y="1"/>
                  </a:cxn>
                  <a:cxn ang="0">
                    <a:pos x="37" y="0"/>
                  </a:cxn>
                  <a:cxn ang="0">
                    <a:pos x="35" y="0"/>
                  </a:cxn>
                  <a:cxn ang="0">
                    <a:pos x="32" y="0"/>
                  </a:cxn>
                  <a:cxn ang="0">
                    <a:pos x="30" y="1"/>
                  </a:cxn>
                  <a:cxn ang="0">
                    <a:pos x="28" y="1"/>
                  </a:cxn>
                  <a:cxn ang="0">
                    <a:pos x="25" y="1"/>
                  </a:cxn>
                  <a:cxn ang="0">
                    <a:pos x="23" y="1"/>
                  </a:cxn>
                  <a:cxn ang="0">
                    <a:pos x="21" y="2"/>
                  </a:cxn>
                  <a:cxn ang="0">
                    <a:pos x="18" y="3"/>
                  </a:cxn>
                  <a:cxn ang="0">
                    <a:pos x="16" y="4"/>
                  </a:cxn>
                  <a:cxn ang="0">
                    <a:pos x="14" y="5"/>
                  </a:cxn>
                  <a:cxn ang="0">
                    <a:pos x="13" y="7"/>
                  </a:cxn>
                  <a:cxn ang="0">
                    <a:pos x="10" y="8"/>
                  </a:cxn>
                  <a:cxn ang="0">
                    <a:pos x="9" y="10"/>
                  </a:cxn>
                  <a:cxn ang="0">
                    <a:pos x="7" y="12"/>
                  </a:cxn>
                  <a:cxn ang="0">
                    <a:pos x="6" y="15"/>
                  </a:cxn>
                  <a:cxn ang="0">
                    <a:pos x="5" y="17"/>
                  </a:cxn>
                  <a:cxn ang="0">
                    <a:pos x="3" y="19"/>
                  </a:cxn>
                  <a:cxn ang="0">
                    <a:pos x="1" y="21"/>
                  </a:cxn>
                  <a:cxn ang="0">
                    <a:pos x="1" y="24"/>
                  </a:cxn>
                  <a:cxn ang="0">
                    <a:pos x="1" y="26"/>
                  </a:cxn>
                  <a:cxn ang="0">
                    <a:pos x="0" y="28"/>
                  </a:cxn>
                  <a:cxn ang="0">
                    <a:pos x="0" y="31"/>
                  </a:cxn>
                  <a:cxn ang="0">
                    <a:pos x="1" y="34"/>
                  </a:cxn>
                  <a:cxn ang="0">
                    <a:pos x="1" y="38"/>
                  </a:cxn>
                  <a:cxn ang="0">
                    <a:pos x="3" y="42"/>
                  </a:cxn>
                  <a:cxn ang="0">
                    <a:pos x="5" y="47"/>
                  </a:cxn>
                  <a:cxn ang="0">
                    <a:pos x="8" y="51"/>
                  </a:cxn>
                  <a:cxn ang="0">
                    <a:pos x="10" y="54"/>
                  </a:cxn>
                  <a:cxn ang="0">
                    <a:pos x="14" y="58"/>
                  </a:cxn>
                  <a:cxn ang="0">
                    <a:pos x="17" y="61"/>
                  </a:cxn>
                  <a:cxn ang="0">
                    <a:pos x="21" y="64"/>
                  </a:cxn>
                  <a:cxn ang="0">
                    <a:pos x="24" y="66"/>
                  </a:cxn>
                  <a:cxn ang="0">
                    <a:pos x="29" y="68"/>
                  </a:cxn>
                  <a:cxn ang="0">
                    <a:pos x="32" y="69"/>
                  </a:cxn>
                  <a:cxn ang="0">
                    <a:pos x="36" y="70"/>
                  </a:cxn>
                  <a:cxn ang="0">
                    <a:pos x="39" y="70"/>
                  </a:cxn>
                  <a:cxn ang="0">
                    <a:pos x="43" y="70"/>
                  </a:cxn>
                  <a:cxn ang="0">
                    <a:pos x="46" y="70"/>
                  </a:cxn>
                  <a:cxn ang="0">
                    <a:pos x="50" y="71"/>
                  </a:cxn>
                  <a:cxn ang="0">
                    <a:pos x="53" y="70"/>
                  </a:cxn>
                  <a:cxn ang="0">
                    <a:pos x="56" y="70"/>
                  </a:cxn>
                  <a:cxn ang="0">
                    <a:pos x="60" y="70"/>
                  </a:cxn>
                  <a:cxn ang="0">
                    <a:pos x="63" y="70"/>
                  </a:cxn>
                  <a:cxn ang="0">
                    <a:pos x="66" y="69"/>
                  </a:cxn>
                  <a:cxn ang="0">
                    <a:pos x="69" y="68"/>
                  </a:cxn>
                  <a:cxn ang="0">
                    <a:pos x="71" y="68"/>
                  </a:cxn>
                  <a:cxn ang="0">
                    <a:pos x="74" y="68"/>
                  </a:cxn>
                  <a:cxn ang="0">
                    <a:pos x="77" y="66"/>
                  </a:cxn>
                  <a:cxn ang="0">
                    <a:pos x="78" y="66"/>
                  </a:cxn>
                  <a:cxn ang="0">
                    <a:pos x="104" y="41"/>
                  </a:cxn>
                  <a:cxn ang="0">
                    <a:pos x="62" y="5"/>
                  </a:cxn>
                  <a:cxn ang="0">
                    <a:pos x="62" y="5"/>
                  </a:cxn>
                </a:cxnLst>
                <a:rect l="0" t="0" r="r" b="b"/>
                <a:pathLst>
                  <a:path w="104" h="71">
                    <a:moveTo>
                      <a:pt x="62" y="5"/>
                    </a:moveTo>
                    <a:lnTo>
                      <a:pt x="61" y="4"/>
                    </a:lnTo>
                    <a:lnTo>
                      <a:pt x="60" y="4"/>
                    </a:lnTo>
                    <a:lnTo>
                      <a:pt x="58" y="3"/>
                    </a:lnTo>
                    <a:lnTo>
                      <a:pt x="55" y="2"/>
                    </a:lnTo>
                    <a:lnTo>
                      <a:pt x="51" y="2"/>
                    </a:lnTo>
                    <a:lnTo>
                      <a:pt x="48" y="1"/>
                    </a:lnTo>
                    <a:lnTo>
                      <a:pt x="44" y="1"/>
                    </a:lnTo>
                    <a:lnTo>
                      <a:pt x="39" y="1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2" y="0"/>
                    </a:lnTo>
                    <a:lnTo>
                      <a:pt x="30" y="1"/>
                    </a:lnTo>
                    <a:lnTo>
                      <a:pt x="28" y="1"/>
                    </a:lnTo>
                    <a:lnTo>
                      <a:pt x="25" y="1"/>
                    </a:lnTo>
                    <a:lnTo>
                      <a:pt x="23" y="1"/>
                    </a:lnTo>
                    <a:lnTo>
                      <a:pt x="21" y="2"/>
                    </a:lnTo>
                    <a:lnTo>
                      <a:pt x="18" y="3"/>
                    </a:lnTo>
                    <a:lnTo>
                      <a:pt x="16" y="4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0" y="8"/>
                    </a:lnTo>
                    <a:lnTo>
                      <a:pt x="9" y="10"/>
                    </a:lnTo>
                    <a:lnTo>
                      <a:pt x="7" y="12"/>
                    </a:lnTo>
                    <a:lnTo>
                      <a:pt x="6" y="15"/>
                    </a:lnTo>
                    <a:lnTo>
                      <a:pt x="5" y="17"/>
                    </a:lnTo>
                    <a:lnTo>
                      <a:pt x="3" y="19"/>
                    </a:lnTo>
                    <a:lnTo>
                      <a:pt x="1" y="21"/>
                    </a:lnTo>
                    <a:lnTo>
                      <a:pt x="1" y="24"/>
                    </a:lnTo>
                    <a:lnTo>
                      <a:pt x="1" y="26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1" y="38"/>
                    </a:lnTo>
                    <a:lnTo>
                      <a:pt x="3" y="42"/>
                    </a:lnTo>
                    <a:lnTo>
                      <a:pt x="5" y="47"/>
                    </a:lnTo>
                    <a:lnTo>
                      <a:pt x="8" y="51"/>
                    </a:lnTo>
                    <a:lnTo>
                      <a:pt x="10" y="54"/>
                    </a:lnTo>
                    <a:lnTo>
                      <a:pt x="14" y="58"/>
                    </a:lnTo>
                    <a:lnTo>
                      <a:pt x="17" y="61"/>
                    </a:lnTo>
                    <a:lnTo>
                      <a:pt x="21" y="64"/>
                    </a:lnTo>
                    <a:lnTo>
                      <a:pt x="24" y="66"/>
                    </a:lnTo>
                    <a:lnTo>
                      <a:pt x="29" y="68"/>
                    </a:lnTo>
                    <a:lnTo>
                      <a:pt x="32" y="69"/>
                    </a:lnTo>
                    <a:lnTo>
                      <a:pt x="36" y="70"/>
                    </a:lnTo>
                    <a:lnTo>
                      <a:pt x="39" y="70"/>
                    </a:lnTo>
                    <a:lnTo>
                      <a:pt x="43" y="70"/>
                    </a:lnTo>
                    <a:lnTo>
                      <a:pt x="46" y="70"/>
                    </a:lnTo>
                    <a:lnTo>
                      <a:pt x="50" y="71"/>
                    </a:lnTo>
                    <a:lnTo>
                      <a:pt x="53" y="70"/>
                    </a:lnTo>
                    <a:lnTo>
                      <a:pt x="56" y="70"/>
                    </a:lnTo>
                    <a:lnTo>
                      <a:pt x="60" y="70"/>
                    </a:lnTo>
                    <a:lnTo>
                      <a:pt x="63" y="70"/>
                    </a:lnTo>
                    <a:lnTo>
                      <a:pt x="66" y="69"/>
                    </a:lnTo>
                    <a:lnTo>
                      <a:pt x="69" y="68"/>
                    </a:lnTo>
                    <a:lnTo>
                      <a:pt x="71" y="68"/>
                    </a:lnTo>
                    <a:lnTo>
                      <a:pt x="74" y="68"/>
                    </a:lnTo>
                    <a:lnTo>
                      <a:pt x="77" y="66"/>
                    </a:lnTo>
                    <a:lnTo>
                      <a:pt x="78" y="66"/>
                    </a:lnTo>
                    <a:lnTo>
                      <a:pt x="104" y="41"/>
                    </a:lnTo>
                    <a:lnTo>
                      <a:pt x="62" y="5"/>
                    </a:lnTo>
                    <a:lnTo>
                      <a:pt x="62" y="5"/>
                    </a:lnTo>
                    <a:close/>
                  </a:path>
                </a:pathLst>
              </a:custGeom>
              <a:solidFill>
                <a:srgbClr val="AB03F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2" name="Freeform 72"/>
              <p:cNvSpPr>
                <a:spLocks/>
              </p:cNvSpPr>
              <p:nvPr/>
            </p:nvSpPr>
            <p:spPr bwMode="auto">
              <a:xfrm>
                <a:off x="6977286" y="3053283"/>
                <a:ext cx="128588" cy="273050"/>
              </a:xfrm>
              <a:custGeom>
                <a:avLst/>
                <a:gdLst/>
                <a:ahLst/>
                <a:cxnLst>
                  <a:cxn ang="0">
                    <a:pos x="43" y="171"/>
                  </a:cxn>
                  <a:cxn ang="0">
                    <a:pos x="38" y="166"/>
                  </a:cxn>
                  <a:cxn ang="0">
                    <a:pos x="32" y="160"/>
                  </a:cxn>
                  <a:cxn ang="0">
                    <a:pos x="28" y="155"/>
                  </a:cxn>
                  <a:cxn ang="0">
                    <a:pos x="23" y="150"/>
                  </a:cxn>
                  <a:cxn ang="0">
                    <a:pos x="19" y="144"/>
                  </a:cxn>
                  <a:cxn ang="0">
                    <a:pos x="14" y="139"/>
                  </a:cxn>
                  <a:cxn ang="0">
                    <a:pos x="11" y="132"/>
                  </a:cxn>
                  <a:cxn ang="0">
                    <a:pos x="6" y="126"/>
                  </a:cxn>
                  <a:cxn ang="0">
                    <a:pos x="4" y="120"/>
                  </a:cxn>
                  <a:cxn ang="0">
                    <a:pos x="1" y="114"/>
                  </a:cxn>
                  <a:cxn ang="0">
                    <a:pos x="0" y="109"/>
                  </a:cxn>
                  <a:cxn ang="0">
                    <a:pos x="0" y="104"/>
                  </a:cxn>
                  <a:cxn ang="0">
                    <a:pos x="1" y="99"/>
                  </a:cxn>
                  <a:cxn ang="0">
                    <a:pos x="5" y="96"/>
                  </a:cxn>
                  <a:cxn ang="0">
                    <a:pos x="8" y="91"/>
                  </a:cxn>
                  <a:cxn ang="0">
                    <a:pos x="11" y="87"/>
                  </a:cxn>
                  <a:cxn ang="0">
                    <a:pos x="14" y="82"/>
                  </a:cxn>
                  <a:cxn ang="0">
                    <a:pos x="16" y="76"/>
                  </a:cxn>
                  <a:cxn ang="0">
                    <a:pos x="19" y="71"/>
                  </a:cxn>
                  <a:cxn ang="0">
                    <a:pos x="22" y="64"/>
                  </a:cxn>
                  <a:cxn ang="0">
                    <a:pos x="24" y="58"/>
                  </a:cxn>
                  <a:cxn ang="0">
                    <a:pos x="27" y="51"/>
                  </a:cxn>
                  <a:cxn ang="0">
                    <a:pos x="29" y="44"/>
                  </a:cxn>
                  <a:cxn ang="0">
                    <a:pos x="31" y="37"/>
                  </a:cxn>
                  <a:cxn ang="0">
                    <a:pos x="32" y="30"/>
                  </a:cxn>
                  <a:cxn ang="0">
                    <a:pos x="34" y="23"/>
                  </a:cxn>
                  <a:cxn ang="0">
                    <a:pos x="35" y="17"/>
                  </a:cxn>
                  <a:cxn ang="0">
                    <a:pos x="36" y="10"/>
                  </a:cxn>
                  <a:cxn ang="0">
                    <a:pos x="37" y="3"/>
                  </a:cxn>
                  <a:cxn ang="0">
                    <a:pos x="38" y="0"/>
                  </a:cxn>
                  <a:cxn ang="0">
                    <a:pos x="44" y="3"/>
                  </a:cxn>
                  <a:cxn ang="0">
                    <a:pos x="51" y="7"/>
                  </a:cxn>
                  <a:cxn ang="0">
                    <a:pos x="59" y="14"/>
                  </a:cxn>
                  <a:cxn ang="0">
                    <a:pos x="62" y="19"/>
                  </a:cxn>
                  <a:cxn ang="0">
                    <a:pos x="67" y="23"/>
                  </a:cxn>
                  <a:cxn ang="0">
                    <a:pos x="70" y="28"/>
                  </a:cxn>
                  <a:cxn ang="0">
                    <a:pos x="75" y="35"/>
                  </a:cxn>
                  <a:cxn ang="0">
                    <a:pos x="77" y="41"/>
                  </a:cxn>
                  <a:cxn ang="0">
                    <a:pos x="80" y="49"/>
                  </a:cxn>
                  <a:cxn ang="0">
                    <a:pos x="81" y="56"/>
                  </a:cxn>
                  <a:cxn ang="0">
                    <a:pos x="81" y="60"/>
                  </a:cxn>
                  <a:cxn ang="0">
                    <a:pos x="81" y="65"/>
                  </a:cxn>
                  <a:cxn ang="0">
                    <a:pos x="81" y="74"/>
                  </a:cxn>
                  <a:cxn ang="0">
                    <a:pos x="80" y="82"/>
                  </a:cxn>
                  <a:cxn ang="0">
                    <a:pos x="78" y="91"/>
                  </a:cxn>
                  <a:cxn ang="0">
                    <a:pos x="77" y="101"/>
                  </a:cxn>
                  <a:cxn ang="0">
                    <a:pos x="75" y="109"/>
                  </a:cxn>
                  <a:cxn ang="0">
                    <a:pos x="74" y="117"/>
                  </a:cxn>
                  <a:cxn ang="0">
                    <a:pos x="72" y="124"/>
                  </a:cxn>
                  <a:cxn ang="0">
                    <a:pos x="70" y="132"/>
                  </a:cxn>
                  <a:cxn ang="0">
                    <a:pos x="68" y="137"/>
                  </a:cxn>
                  <a:cxn ang="0">
                    <a:pos x="67" y="144"/>
                  </a:cxn>
                  <a:cxn ang="0">
                    <a:pos x="66" y="149"/>
                  </a:cxn>
                  <a:cxn ang="0">
                    <a:pos x="65" y="154"/>
                  </a:cxn>
                  <a:cxn ang="0">
                    <a:pos x="62" y="160"/>
                  </a:cxn>
                  <a:cxn ang="0">
                    <a:pos x="62" y="163"/>
                  </a:cxn>
                  <a:cxn ang="0">
                    <a:pos x="43" y="172"/>
                  </a:cxn>
                </a:cxnLst>
                <a:rect l="0" t="0" r="r" b="b"/>
                <a:pathLst>
                  <a:path w="81" h="172">
                    <a:moveTo>
                      <a:pt x="43" y="172"/>
                    </a:moveTo>
                    <a:lnTo>
                      <a:pt x="43" y="171"/>
                    </a:lnTo>
                    <a:lnTo>
                      <a:pt x="40" y="169"/>
                    </a:lnTo>
                    <a:lnTo>
                      <a:pt x="38" y="166"/>
                    </a:lnTo>
                    <a:lnTo>
                      <a:pt x="35" y="163"/>
                    </a:lnTo>
                    <a:lnTo>
                      <a:pt x="32" y="160"/>
                    </a:lnTo>
                    <a:lnTo>
                      <a:pt x="30" y="158"/>
                    </a:lnTo>
                    <a:lnTo>
                      <a:pt x="28" y="155"/>
                    </a:lnTo>
                    <a:lnTo>
                      <a:pt x="25" y="154"/>
                    </a:lnTo>
                    <a:lnTo>
                      <a:pt x="23" y="150"/>
                    </a:lnTo>
                    <a:lnTo>
                      <a:pt x="21" y="148"/>
                    </a:lnTo>
                    <a:lnTo>
                      <a:pt x="19" y="144"/>
                    </a:lnTo>
                    <a:lnTo>
                      <a:pt x="17" y="142"/>
                    </a:lnTo>
                    <a:lnTo>
                      <a:pt x="14" y="139"/>
                    </a:lnTo>
                    <a:lnTo>
                      <a:pt x="13" y="135"/>
                    </a:lnTo>
                    <a:lnTo>
                      <a:pt x="11" y="132"/>
                    </a:lnTo>
                    <a:lnTo>
                      <a:pt x="8" y="129"/>
                    </a:lnTo>
                    <a:lnTo>
                      <a:pt x="6" y="126"/>
                    </a:lnTo>
                    <a:lnTo>
                      <a:pt x="5" y="122"/>
                    </a:lnTo>
                    <a:lnTo>
                      <a:pt x="4" y="120"/>
                    </a:lnTo>
                    <a:lnTo>
                      <a:pt x="2" y="117"/>
                    </a:lnTo>
                    <a:lnTo>
                      <a:pt x="1" y="114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1" y="102"/>
                    </a:lnTo>
                    <a:lnTo>
                      <a:pt x="1" y="99"/>
                    </a:lnTo>
                    <a:lnTo>
                      <a:pt x="4" y="98"/>
                    </a:lnTo>
                    <a:lnTo>
                      <a:pt x="5" y="96"/>
                    </a:lnTo>
                    <a:lnTo>
                      <a:pt x="6" y="94"/>
                    </a:lnTo>
                    <a:lnTo>
                      <a:pt x="8" y="91"/>
                    </a:lnTo>
                    <a:lnTo>
                      <a:pt x="9" y="89"/>
                    </a:lnTo>
                    <a:lnTo>
                      <a:pt x="11" y="87"/>
                    </a:lnTo>
                    <a:lnTo>
                      <a:pt x="12" y="84"/>
                    </a:lnTo>
                    <a:lnTo>
                      <a:pt x="14" y="82"/>
                    </a:lnTo>
                    <a:lnTo>
                      <a:pt x="15" y="80"/>
                    </a:lnTo>
                    <a:lnTo>
                      <a:pt x="16" y="76"/>
                    </a:lnTo>
                    <a:lnTo>
                      <a:pt x="17" y="73"/>
                    </a:lnTo>
                    <a:lnTo>
                      <a:pt x="19" y="71"/>
                    </a:lnTo>
                    <a:lnTo>
                      <a:pt x="21" y="67"/>
                    </a:lnTo>
                    <a:lnTo>
                      <a:pt x="22" y="64"/>
                    </a:lnTo>
                    <a:lnTo>
                      <a:pt x="23" y="61"/>
                    </a:lnTo>
                    <a:lnTo>
                      <a:pt x="24" y="58"/>
                    </a:lnTo>
                    <a:lnTo>
                      <a:pt x="25" y="55"/>
                    </a:lnTo>
                    <a:lnTo>
                      <a:pt x="27" y="51"/>
                    </a:lnTo>
                    <a:lnTo>
                      <a:pt x="28" y="48"/>
                    </a:lnTo>
                    <a:lnTo>
                      <a:pt x="29" y="44"/>
                    </a:lnTo>
                    <a:lnTo>
                      <a:pt x="30" y="41"/>
                    </a:lnTo>
                    <a:lnTo>
                      <a:pt x="31" y="37"/>
                    </a:lnTo>
                    <a:lnTo>
                      <a:pt x="32" y="34"/>
                    </a:lnTo>
                    <a:lnTo>
                      <a:pt x="32" y="30"/>
                    </a:lnTo>
                    <a:lnTo>
                      <a:pt x="34" y="28"/>
                    </a:lnTo>
                    <a:lnTo>
                      <a:pt x="34" y="23"/>
                    </a:lnTo>
                    <a:lnTo>
                      <a:pt x="35" y="20"/>
                    </a:lnTo>
                    <a:lnTo>
                      <a:pt x="35" y="17"/>
                    </a:lnTo>
                    <a:lnTo>
                      <a:pt x="36" y="13"/>
                    </a:lnTo>
                    <a:lnTo>
                      <a:pt x="36" y="10"/>
                    </a:lnTo>
                    <a:lnTo>
                      <a:pt x="37" y="6"/>
                    </a:lnTo>
                    <a:lnTo>
                      <a:pt x="37" y="3"/>
                    </a:lnTo>
                    <a:lnTo>
                      <a:pt x="37" y="0"/>
                    </a:lnTo>
                    <a:lnTo>
                      <a:pt x="38" y="0"/>
                    </a:lnTo>
                    <a:lnTo>
                      <a:pt x="40" y="2"/>
                    </a:lnTo>
                    <a:lnTo>
                      <a:pt x="44" y="3"/>
                    </a:lnTo>
                    <a:lnTo>
                      <a:pt x="47" y="5"/>
                    </a:lnTo>
                    <a:lnTo>
                      <a:pt x="51" y="7"/>
                    </a:lnTo>
                    <a:lnTo>
                      <a:pt x="54" y="11"/>
                    </a:lnTo>
                    <a:lnTo>
                      <a:pt x="59" y="14"/>
                    </a:lnTo>
                    <a:lnTo>
                      <a:pt x="61" y="17"/>
                    </a:lnTo>
                    <a:lnTo>
                      <a:pt x="62" y="19"/>
                    </a:lnTo>
                    <a:lnTo>
                      <a:pt x="65" y="21"/>
                    </a:lnTo>
                    <a:lnTo>
                      <a:pt x="67" y="23"/>
                    </a:lnTo>
                    <a:lnTo>
                      <a:pt x="68" y="26"/>
                    </a:lnTo>
                    <a:lnTo>
                      <a:pt x="70" y="28"/>
                    </a:lnTo>
                    <a:lnTo>
                      <a:pt x="73" y="32"/>
                    </a:lnTo>
                    <a:lnTo>
                      <a:pt x="75" y="35"/>
                    </a:lnTo>
                    <a:lnTo>
                      <a:pt x="76" y="37"/>
                    </a:lnTo>
                    <a:lnTo>
                      <a:pt x="77" y="41"/>
                    </a:lnTo>
                    <a:lnTo>
                      <a:pt x="77" y="44"/>
                    </a:lnTo>
                    <a:lnTo>
                      <a:pt x="80" y="49"/>
                    </a:lnTo>
                    <a:lnTo>
                      <a:pt x="80" y="52"/>
                    </a:lnTo>
                    <a:lnTo>
                      <a:pt x="81" y="56"/>
                    </a:lnTo>
                    <a:lnTo>
                      <a:pt x="81" y="58"/>
                    </a:lnTo>
                    <a:lnTo>
                      <a:pt x="81" y="60"/>
                    </a:lnTo>
                    <a:lnTo>
                      <a:pt x="81" y="63"/>
                    </a:lnTo>
                    <a:lnTo>
                      <a:pt x="81" y="65"/>
                    </a:lnTo>
                    <a:lnTo>
                      <a:pt x="81" y="70"/>
                    </a:lnTo>
                    <a:lnTo>
                      <a:pt x="81" y="74"/>
                    </a:lnTo>
                    <a:lnTo>
                      <a:pt x="80" y="78"/>
                    </a:lnTo>
                    <a:lnTo>
                      <a:pt x="80" y="82"/>
                    </a:lnTo>
                    <a:lnTo>
                      <a:pt x="78" y="87"/>
                    </a:lnTo>
                    <a:lnTo>
                      <a:pt x="78" y="91"/>
                    </a:lnTo>
                    <a:lnTo>
                      <a:pt x="77" y="96"/>
                    </a:lnTo>
                    <a:lnTo>
                      <a:pt x="77" y="101"/>
                    </a:lnTo>
                    <a:lnTo>
                      <a:pt x="76" y="104"/>
                    </a:lnTo>
                    <a:lnTo>
                      <a:pt x="75" y="109"/>
                    </a:lnTo>
                    <a:lnTo>
                      <a:pt x="75" y="112"/>
                    </a:lnTo>
                    <a:lnTo>
                      <a:pt x="74" y="117"/>
                    </a:lnTo>
                    <a:lnTo>
                      <a:pt x="73" y="120"/>
                    </a:lnTo>
                    <a:lnTo>
                      <a:pt x="72" y="124"/>
                    </a:lnTo>
                    <a:lnTo>
                      <a:pt x="72" y="127"/>
                    </a:lnTo>
                    <a:lnTo>
                      <a:pt x="70" y="132"/>
                    </a:lnTo>
                    <a:lnTo>
                      <a:pt x="69" y="134"/>
                    </a:lnTo>
                    <a:lnTo>
                      <a:pt x="68" y="137"/>
                    </a:lnTo>
                    <a:lnTo>
                      <a:pt x="68" y="141"/>
                    </a:lnTo>
                    <a:lnTo>
                      <a:pt x="67" y="144"/>
                    </a:lnTo>
                    <a:lnTo>
                      <a:pt x="66" y="147"/>
                    </a:lnTo>
                    <a:lnTo>
                      <a:pt x="66" y="149"/>
                    </a:lnTo>
                    <a:lnTo>
                      <a:pt x="65" y="151"/>
                    </a:lnTo>
                    <a:lnTo>
                      <a:pt x="65" y="154"/>
                    </a:lnTo>
                    <a:lnTo>
                      <a:pt x="63" y="158"/>
                    </a:lnTo>
                    <a:lnTo>
                      <a:pt x="62" y="160"/>
                    </a:lnTo>
                    <a:lnTo>
                      <a:pt x="62" y="163"/>
                    </a:lnTo>
                    <a:lnTo>
                      <a:pt x="62" y="163"/>
                    </a:lnTo>
                    <a:lnTo>
                      <a:pt x="43" y="172"/>
                    </a:lnTo>
                    <a:lnTo>
                      <a:pt x="43" y="172"/>
                    </a:lnTo>
                    <a:close/>
                  </a:path>
                </a:pathLst>
              </a:custGeom>
              <a:solidFill>
                <a:srgbClr val="FF91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3" name="Freeform 74"/>
              <p:cNvSpPr>
                <a:spLocks/>
              </p:cNvSpPr>
              <p:nvPr/>
            </p:nvSpPr>
            <p:spPr bwMode="auto">
              <a:xfrm>
                <a:off x="7085236" y="3326333"/>
                <a:ext cx="269875" cy="119063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3"/>
                  </a:cxn>
                  <a:cxn ang="0">
                    <a:pos x="7" y="20"/>
                  </a:cxn>
                  <a:cxn ang="0">
                    <a:pos x="9" y="24"/>
                  </a:cxn>
                  <a:cxn ang="0">
                    <a:pos x="13" y="30"/>
                  </a:cxn>
                  <a:cxn ang="0">
                    <a:pos x="16" y="36"/>
                  </a:cxn>
                  <a:cxn ang="0">
                    <a:pos x="21" y="41"/>
                  </a:cxn>
                  <a:cxn ang="0">
                    <a:pos x="25" y="47"/>
                  </a:cxn>
                  <a:cxn ang="0">
                    <a:pos x="30" y="52"/>
                  </a:cxn>
                  <a:cxn ang="0">
                    <a:pos x="36" y="58"/>
                  </a:cxn>
                  <a:cxn ang="0">
                    <a:pos x="42" y="61"/>
                  </a:cxn>
                  <a:cxn ang="0">
                    <a:pos x="46" y="64"/>
                  </a:cxn>
                  <a:cxn ang="0">
                    <a:pos x="52" y="67"/>
                  </a:cxn>
                  <a:cxn ang="0">
                    <a:pos x="59" y="68"/>
                  </a:cxn>
                  <a:cxn ang="0">
                    <a:pos x="65" y="68"/>
                  </a:cxn>
                  <a:cxn ang="0">
                    <a:pos x="70" y="67"/>
                  </a:cxn>
                  <a:cxn ang="0">
                    <a:pos x="77" y="67"/>
                  </a:cxn>
                  <a:cxn ang="0">
                    <a:pos x="84" y="66"/>
                  </a:cxn>
                  <a:cxn ang="0">
                    <a:pos x="91" y="66"/>
                  </a:cxn>
                  <a:cxn ang="0">
                    <a:pos x="98" y="64"/>
                  </a:cxn>
                  <a:cxn ang="0">
                    <a:pos x="105" y="63"/>
                  </a:cxn>
                  <a:cxn ang="0">
                    <a:pos x="112" y="63"/>
                  </a:cxn>
                  <a:cxn ang="0">
                    <a:pos x="119" y="63"/>
                  </a:cxn>
                  <a:cxn ang="0">
                    <a:pos x="126" y="63"/>
                  </a:cxn>
                  <a:cxn ang="0">
                    <a:pos x="132" y="63"/>
                  </a:cxn>
                  <a:cxn ang="0">
                    <a:pos x="139" y="64"/>
                  </a:cxn>
                  <a:cxn ang="0">
                    <a:pos x="147" y="66"/>
                  </a:cxn>
                  <a:cxn ang="0">
                    <a:pos x="153" y="68"/>
                  </a:cxn>
                  <a:cxn ang="0">
                    <a:pos x="160" y="70"/>
                  </a:cxn>
                  <a:cxn ang="0">
                    <a:pos x="167" y="72"/>
                  </a:cxn>
                  <a:cxn ang="0">
                    <a:pos x="170" y="75"/>
                  </a:cxn>
                  <a:cxn ang="0">
                    <a:pos x="167" y="68"/>
                  </a:cxn>
                  <a:cxn ang="0">
                    <a:pos x="164" y="62"/>
                  </a:cxn>
                  <a:cxn ang="0">
                    <a:pos x="161" y="56"/>
                  </a:cxn>
                  <a:cxn ang="0">
                    <a:pos x="158" y="51"/>
                  </a:cxn>
                  <a:cxn ang="0">
                    <a:pos x="153" y="45"/>
                  </a:cxn>
                  <a:cxn ang="0">
                    <a:pos x="149" y="38"/>
                  </a:cxn>
                  <a:cxn ang="0">
                    <a:pos x="143" y="32"/>
                  </a:cxn>
                  <a:cxn ang="0">
                    <a:pos x="137" y="25"/>
                  </a:cxn>
                  <a:cxn ang="0">
                    <a:pos x="131" y="20"/>
                  </a:cxn>
                  <a:cxn ang="0">
                    <a:pos x="124" y="15"/>
                  </a:cxn>
                  <a:cxn ang="0">
                    <a:pos x="116" y="10"/>
                  </a:cxn>
                  <a:cxn ang="0">
                    <a:pos x="108" y="7"/>
                  </a:cxn>
                  <a:cxn ang="0">
                    <a:pos x="99" y="5"/>
                  </a:cxn>
                  <a:cxn ang="0">
                    <a:pos x="92" y="2"/>
                  </a:cxn>
                  <a:cxn ang="0">
                    <a:pos x="88" y="2"/>
                  </a:cxn>
                  <a:cxn ang="0">
                    <a:pos x="83" y="1"/>
                  </a:cxn>
                  <a:cxn ang="0">
                    <a:pos x="78" y="1"/>
                  </a:cxn>
                  <a:cxn ang="0">
                    <a:pos x="74" y="1"/>
                  </a:cxn>
                  <a:cxn ang="0">
                    <a:pos x="69" y="0"/>
                  </a:cxn>
                  <a:cxn ang="0">
                    <a:pos x="62" y="0"/>
                  </a:cxn>
                  <a:cxn ang="0">
                    <a:pos x="54" y="0"/>
                  </a:cxn>
                  <a:cxn ang="0">
                    <a:pos x="46" y="0"/>
                  </a:cxn>
                  <a:cxn ang="0">
                    <a:pos x="39" y="1"/>
                  </a:cxn>
                  <a:cxn ang="0">
                    <a:pos x="32" y="1"/>
                  </a:cxn>
                  <a:cxn ang="0">
                    <a:pos x="25" y="2"/>
                  </a:cxn>
                  <a:cxn ang="0">
                    <a:pos x="20" y="3"/>
                  </a:cxn>
                  <a:cxn ang="0">
                    <a:pos x="14" y="3"/>
                  </a:cxn>
                  <a:cxn ang="0">
                    <a:pos x="9" y="5"/>
                  </a:cxn>
                  <a:cxn ang="0">
                    <a:pos x="5" y="6"/>
                  </a:cxn>
                  <a:cxn ang="0">
                    <a:pos x="0" y="7"/>
                  </a:cxn>
                  <a:cxn ang="0">
                    <a:pos x="0" y="7"/>
                  </a:cxn>
                </a:cxnLst>
                <a:rect l="0" t="0" r="r" b="b"/>
                <a:pathLst>
                  <a:path w="170" h="75">
                    <a:moveTo>
                      <a:pt x="0" y="7"/>
                    </a:moveTo>
                    <a:lnTo>
                      <a:pt x="0" y="8"/>
                    </a:lnTo>
                    <a:lnTo>
                      <a:pt x="1" y="10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7" y="20"/>
                    </a:lnTo>
                    <a:lnTo>
                      <a:pt x="8" y="22"/>
                    </a:lnTo>
                    <a:lnTo>
                      <a:pt x="9" y="24"/>
                    </a:lnTo>
                    <a:lnTo>
                      <a:pt x="12" y="28"/>
                    </a:lnTo>
                    <a:lnTo>
                      <a:pt x="13" y="30"/>
                    </a:lnTo>
                    <a:lnTo>
                      <a:pt x="14" y="32"/>
                    </a:lnTo>
                    <a:lnTo>
                      <a:pt x="16" y="36"/>
                    </a:lnTo>
                    <a:lnTo>
                      <a:pt x="18" y="39"/>
                    </a:lnTo>
                    <a:lnTo>
                      <a:pt x="21" y="41"/>
                    </a:lnTo>
                    <a:lnTo>
                      <a:pt x="23" y="44"/>
                    </a:lnTo>
                    <a:lnTo>
                      <a:pt x="25" y="47"/>
                    </a:lnTo>
                    <a:lnTo>
                      <a:pt x="28" y="49"/>
                    </a:lnTo>
                    <a:lnTo>
                      <a:pt x="30" y="52"/>
                    </a:lnTo>
                    <a:lnTo>
                      <a:pt x="32" y="54"/>
                    </a:lnTo>
                    <a:lnTo>
                      <a:pt x="36" y="58"/>
                    </a:lnTo>
                    <a:lnTo>
                      <a:pt x="38" y="60"/>
                    </a:lnTo>
                    <a:lnTo>
                      <a:pt x="42" y="61"/>
                    </a:lnTo>
                    <a:lnTo>
                      <a:pt x="44" y="63"/>
                    </a:lnTo>
                    <a:lnTo>
                      <a:pt x="46" y="64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5" y="68"/>
                    </a:lnTo>
                    <a:lnTo>
                      <a:pt x="59" y="68"/>
                    </a:lnTo>
                    <a:lnTo>
                      <a:pt x="62" y="69"/>
                    </a:lnTo>
                    <a:lnTo>
                      <a:pt x="65" y="68"/>
                    </a:lnTo>
                    <a:lnTo>
                      <a:pt x="68" y="68"/>
                    </a:lnTo>
                    <a:lnTo>
                      <a:pt x="70" y="67"/>
                    </a:lnTo>
                    <a:lnTo>
                      <a:pt x="74" y="67"/>
                    </a:lnTo>
                    <a:lnTo>
                      <a:pt x="77" y="67"/>
                    </a:lnTo>
                    <a:lnTo>
                      <a:pt x="81" y="67"/>
                    </a:lnTo>
                    <a:lnTo>
                      <a:pt x="84" y="66"/>
                    </a:lnTo>
                    <a:lnTo>
                      <a:pt x="88" y="66"/>
                    </a:lnTo>
                    <a:lnTo>
                      <a:pt x="91" y="66"/>
                    </a:lnTo>
                    <a:lnTo>
                      <a:pt x="94" y="64"/>
                    </a:lnTo>
                    <a:lnTo>
                      <a:pt x="98" y="64"/>
                    </a:lnTo>
                    <a:lnTo>
                      <a:pt x="101" y="64"/>
                    </a:lnTo>
                    <a:lnTo>
                      <a:pt x="105" y="63"/>
                    </a:lnTo>
                    <a:lnTo>
                      <a:pt x="108" y="63"/>
                    </a:lnTo>
                    <a:lnTo>
                      <a:pt x="112" y="63"/>
                    </a:lnTo>
                    <a:lnTo>
                      <a:pt x="115" y="63"/>
                    </a:lnTo>
                    <a:lnTo>
                      <a:pt x="119" y="63"/>
                    </a:lnTo>
                    <a:lnTo>
                      <a:pt x="122" y="63"/>
                    </a:lnTo>
                    <a:lnTo>
                      <a:pt x="126" y="63"/>
                    </a:lnTo>
                    <a:lnTo>
                      <a:pt x="129" y="63"/>
                    </a:lnTo>
                    <a:lnTo>
                      <a:pt x="132" y="63"/>
                    </a:lnTo>
                    <a:lnTo>
                      <a:pt x="137" y="64"/>
                    </a:lnTo>
                    <a:lnTo>
                      <a:pt x="139" y="64"/>
                    </a:lnTo>
                    <a:lnTo>
                      <a:pt x="144" y="66"/>
                    </a:lnTo>
                    <a:lnTo>
                      <a:pt x="147" y="66"/>
                    </a:lnTo>
                    <a:lnTo>
                      <a:pt x="150" y="67"/>
                    </a:lnTo>
                    <a:lnTo>
                      <a:pt x="153" y="68"/>
                    </a:lnTo>
                    <a:lnTo>
                      <a:pt x="157" y="69"/>
                    </a:lnTo>
                    <a:lnTo>
                      <a:pt x="160" y="70"/>
                    </a:lnTo>
                    <a:lnTo>
                      <a:pt x="164" y="71"/>
                    </a:lnTo>
                    <a:lnTo>
                      <a:pt x="167" y="72"/>
                    </a:lnTo>
                    <a:lnTo>
                      <a:pt x="170" y="75"/>
                    </a:lnTo>
                    <a:lnTo>
                      <a:pt x="170" y="75"/>
                    </a:lnTo>
                    <a:lnTo>
                      <a:pt x="169" y="72"/>
                    </a:lnTo>
                    <a:lnTo>
                      <a:pt x="167" y="68"/>
                    </a:lnTo>
                    <a:lnTo>
                      <a:pt x="166" y="64"/>
                    </a:lnTo>
                    <a:lnTo>
                      <a:pt x="164" y="62"/>
                    </a:lnTo>
                    <a:lnTo>
                      <a:pt x="162" y="59"/>
                    </a:lnTo>
                    <a:lnTo>
                      <a:pt x="161" y="56"/>
                    </a:lnTo>
                    <a:lnTo>
                      <a:pt x="159" y="54"/>
                    </a:lnTo>
                    <a:lnTo>
                      <a:pt x="158" y="51"/>
                    </a:lnTo>
                    <a:lnTo>
                      <a:pt x="156" y="47"/>
                    </a:lnTo>
                    <a:lnTo>
                      <a:pt x="153" y="45"/>
                    </a:lnTo>
                    <a:lnTo>
                      <a:pt x="152" y="41"/>
                    </a:lnTo>
                    <a:lnTo>
                      <a:pt x="149" y="38"/>
                    </a:lnTo>
                    <a:lnTo>
                      <a:pt x="146" y="35"/>
                    </a:lnTo>
                    <a:lnTo>
                      <a:pt x="143" y="32"/>
                    </a:lnTo>
                    <a:lnTo>
                      <a:pt x="141" y="29"/>
                    </a:lnTo>
                    <a:lnTo>
                      <a:pt x="137" y="25"/>
                    </a:lnTo>
                    <a:lnTo>
                      <a:pt x="135" y="23"/>
                    </a:lnTo>
                    <a:lnTo>
                      <a:pt x="131" y="20"/>
                    </a:lnTo>
                    <a:lnTo>
                      <a:pt x="128" y="17"/>
                    </a:lnTo>
                    <a:lnTo>
                      <a:pt x="124" y="15"/>
                    </a:lnTo>
                    <a:lnTo>
                      <a:pt x="120" y="11"/>
                    </a:lnTo>
                    <a:lnTo>
                      <a:pt x="116" y="10"/>
                    </a:lnTo>
                    <a:lnTo>
                      <a:pt x="113" y="8"/>
                    </a:lnTo>
                    <a:lnTo>
                      <a:pt x="108" y="7"/>
                    </a:lnTo>
                    <a:lnTo>
                      <a:pt x="104" y="6"/>
                    </a:lnTo>
                    <a:lnTo>
                      <a:pt x="99" y="5"/>
                    </a:lnTo>
                    <a:lnTo>
                      <a:pt x="96" y="3"/>
                    </a:lnTo>
                    <a:lnTo>
                      <a:pt x="92" y="2"/>
                    </a:lnTo>
                    <a:lnTo>
                      <a:pt x="90" y="2"/>
                    </a:lnTo>
                    <a:lnTo>
                      <a:pt x="88" y="2"/>
                    </a:lnTo>
                    <a:lnTo>
                      <a:pt x="85" y="2"/>
                    </a:lnTo>
                    <a:lnTo>
                      <a:pt x="83" y="1"/>
                    </a:lnTo>
                    <a:lnTo>
                      <a:pt x="81" y="1"/>
                    </a:lnTo>
                    <a:lnTo>
                      <a:pt x="78" y="1"/>
                    </a:lnTo>
                    <a:lnTo>
                      <a:pt x="76" y="1"/>
                    </a:lnTo>
                    <a:lnTo>
                      <a:pt x="74" y="1"/>
                    </a:lnTo>
                    <a:lnTo>
                      <a:pt x="71" y="1"/>
                    </a:lnTo>
                    <a:lnTo>
                      <a:pt x="69" y="0"/>
                    </a:lnTo>
                    <a:lnTo>
                      <a:pt x="67" y="0"/>
                    </a:lnTo>
                    <a:lnTo>
                      <a:pt x="62" y="0"/>
                    </a:lnTo>
                    <a:lnTo>
                      <a:pt x="59" y="0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3" y="1"/>
                    </a:lnTo>
                    <a:lnTo>
                      <a:pt x="39" y="1"/>
                    </a:lnTo>
                    <a:lnTo>
                      <a:pt x="36" y="1"/>
                    </a:lnTo>
                    <a:lnTo>
                      <a:pt x="32" y="1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2" y="2"/>
                    </a:lnTo>
                    <a:lnTo>
                      <a:pt x="20" y="3"/>
                    </a:lnTo>
                    <a:lnTo>
                      <a:pt x="17" y="3"/>
                    </a:lnTo>
                    <a:lnTo>
                      <a:pt x="14" y="3"/>
                    </a:lnTo>
                    <a:lnTo>
                      <a:pt x="12" y="5"/>
                    </a:lnTo>
                    <a:lnTo>
                      <a:pt x="9" y="5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F00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4" name="Freeform 82"/>
              <p:cNvSpPr>
                <a:spLocks/>
              </p:cNvSpPr>
              <p:nvPr/>
            </p:nvSpPr>
            <p:spPr bwMode="auto">
              <a:xfrm>
                <a:off x="6943948" y="3288233"/>
                <a:ext cx="165100" cy="147638"/>
              </a:xfrm>
              <a:custGeom>
                <a:avLst/>
                <a:gdLst/>
                <a:ahLst/>
                <a:cxnLst>
                  <a:cxn ang="0">
                    <a:pos x="23" y="87"/>
                  </a:cxn>
                  <a:cxn ang="0">
                    <a:pos x="30" y="83"/>
                  </a:cxn>
                  <a:cxn ang="0">
                    <a:pos x="38" y="77"/>
                  </a:cxn>
                  <a:cxn ang="0">
                    <a:pos x="49" y="71"/>
                  </a:cxn>
                  <a:cxn ang="0">
                    <a:pos x="59" y="64"/>
                  </a:cxn>
                  <a:cxn ang="0">
                    <a:pos x="68" y="56"/>
                  </a:cxn>
                  <a:cxn ang="0">
                    <a:pos x="79" y="48"/>
                  </a:cxn>
                  <a:cxn ang="0">
                    <a:pos x="88" y="40"/>
                  </a:cxn>
                  <a:cxn ang="0">
                    <a:pos x="96" y="32"/>
                  </a:cxn>
                  <a:cxn ang="0">
                    <a:pos x="102" y="24"/>
                  </a:cxn>
                  <a:cxn ang="0">
                    <a:pos x="93" y="19"/>
                  </a:cxn>
                  <a:cxn ang="0">
                    <a:pos x="80" y="32"/>
                  </a:cxn>
                  <a:cxn ang="0">
                    <a:pos x="73" y="38"/>
                  </a:cxn>
                  <a:cxn ang="0">
                    <a:pos x="65" y="45"/>
                  </a:cxn>
                  <a:cxn ang="0">
                    <a:pos x="57" y="52"/>
                  </a:cxn>
                  <a:cxn ang="0">
                    <a:pos x="49" y="57"/>
                  </a:cxn>
                  <a:cxn ang="0">
                    <a:pos x="41" y="63"/>
                  </a:cxn>
                  <a:cxn ang="0">
                    <a:pos x="33" y="69"/>
                  </a:cxn>
                  <a:cxn ang="0">
                    <a:pos x="23" y="75"/>
                  </a:cxn>
                  <a:cxn ang="0">
                    <a:pos x="22" y="71"/>
                  </a:cxn>
                  <a:cxn ang="0">
                    <a:pos x="27" y="64"/>
                  </a:cxn>
                  <a:cxn ang="0">
                    <a:pos x="32" y="57"/>
                  </a:cxn>
                  <a:cxn ang="0">
                    <a:pos x="41" y="47"/>
                  </a:cxn>
                  <a:cxn ang="0">
                    <a:pos x="49" y="40"/>
                  </a:cxn>
                  <a:cxn ang="0">
                    <a:pos x="56" y="34"/>
                  </a:cxn>
                  <a:cxn ang="0">
                    <a:pos x="66" y="30"/>
                  </a:cxn>
                  <a:cxn ang="0">
                    <a:pos x="76" y="23"/>
                  </a:cxn>
                  <a:cxn ang="0">
                    <a:pos x="84" y="18"/>
                  </a:cxn>
                  <a:cxn ang="0">
                    <a:pos x="93" y="15"/>
                  </a:cxn>
                  <a:cxn ang="0">
                    <a:pos x="101" y="10"/>
                  </a:cxn>
                  <a:cxn ang="0">
                    <a:pos x="95" y="0"/>
                  </a:cxn>
                  <a:cxn ang="0">
                    <a:pos x="87" y="2"/>
                  </a:cxn>
                  <a:cxn ang="0">
                    <a:pos x="75" y="8"/>
                  </a:cxn>
                  <a:cxn ang="0">
                    <a:pos x="67" y="11"/>
                  </a:cxn>
                  <a:cxn ang="0">
                    <a:pos x="60" y="16"/>
                  </a:cxn>
                  <a:cxn ang="0">
                    <a:pos x="52" y="22"/>
                  </a:cxn>
                  <a:cxn ang="0">
                    <a:pos x="45" y="30"/>
                  </a:cxn>
                  <a:cxn ang="0">
                    <a:pos x="37" y="38"/>
                  </a:cxn>
                  <a:cxn ang="0">
                    <a:pos x="32" y="45"/>
                  </a:cxn>
                  <a:cxn ang="0">
                    <a:pos x="25" y="52"/>
                  </a:cxn>
                  <a:cxn ang="0">
                    <a:pos x="17" y="62"/>
                  </a:cxn>
                  <a:cxn ang="0">
                    <a:pos x="8" y="71"/>
                  </a:cxn>
                  <a:cxn ang="0">
                    <a:pos x="3" y="80"/>
                  </a:cxn>
                  <a:cxn ang="0">
                    <a:pos x="0" y="86"/>
                  </a:cxn>
                  <a:cxn ang="0">
                    <a:pos x="5" y="92"/>
                  </a:cxn>
                  <a:cxn ang="0">
                    <a:pos x="14" y="92"/>
                  </a:cxn>
                </a:cxnLst>
                <a:rect l="0" t="0" r="r" b="b"/>
                <a:pathLst>
                  <a:path w="104" h="93">
                    <a:moveTo>
                      <a:pt x="17" y="91"/>
                    </a:moveTo>
                    <a:lnTo>
                      <a:pt x="20" y="90"/>
                    </a:lnTo>
                    <a:lnTo>
                      <a:pt x="23" y="87"/>
                    </a:lnTo>
                    <a:lnTo>
                      <a:pt x="25" y="86"/>
                    </a:lnTo>
                    <a:lnTo>
                      <a:pt x="27" y="85"/>
                    </a:lnTo>
                    <a:lnTo>
                      <a:pt x="30" y="83"/>
                    </a:lnTo>
                    <a:lnTo>
                      <a:pt x="33" y="82"/>
                    </a:lnTo>
                    <a:lnTo>
                      <a:pt x="35" y="79"/>
                    </a:lnTo>
                    <a:lnTo>
                      <a:pt x="38" y="77"/>
                    </a:lnTo>
                    <a:lnTo>
                      <a:pt x="42" y="75"/>
                    </a:lnTo>
                    <a:lnTo>
                      <a:pt x="45" y="73"/>
                    </a:lnTo>
                    <a:lnTo>
                      <a:pt x="49" y="71"/>
                    </a:lnTo>
                    <a:lnTo>
                      <a:pt x="51" y="69"/>
                    </a:lnTo>
                    <a:lnTo>
                      <a:pt x="55" y="67"/>
                    </a:lnTo>
                    <a:lnTo>
                      <a:pt x="59" y="64"/>
                    </a:lnTo>
                    <a:lnTo>
                      <a:pt x="63" y="61"/>
                    </a:lnTo>
                    <a:lnTo>
                      <a:pt x="65" y="59"/>
                    </a:lnTo>
                    <a:lnTo>
                      <a:pt x="68" y="56"/>
                    </a:lnTo>
                    <a:lnTo>
                      <a:pt x="72" y="53"/>
                    </a:lnTo>
                    <a:lnTo>
                      <a:pt x="75" y="50"/>
                    </a:lnTo>
                    <a:lnTo>
                      <a:pt x="79" y="48"/>
                    </a:lnTo>
                    <a:lnTo>
                      <a:pt x="82" y="45"/>
                    </a:lnTo>
                    <a:lnTo>
                      <a:pt x="84" y="42"/>
                    </a:lnTo>
                    <a:lnTo>
                      <a:pt x="88" y="40"/>
                    </a:lnTo>
                    <a:lnTo>
                      <a:pt x="90" y="38"/>
                    </a:lnTo>
                    <a:lnTo>
                      <a:pt x="93" y="34"/>
                    </a:lnTo>
                    <a:lnTo>
                      <a:pt x="96" y="32"/>
                    </a:lnTo>
                    <a:lnTo>
                      <a:pt x="97" y="30"/>
                    </a:lnTo>
                    <a:lnTo>
                      <a:pt x="101" y="26"/>
                    </a:lnTo>
                    <a:lnTo>
                      <a:pt x="102" y="24"/>
                    </a:lnTo>
                    <a:lnTo>
                      <a:pt x="104" y="22"/>
                    </a:lnTo>
                    <a:lnTo>
                      <a:pt x="95" y="16"/>
                    </a:lnTo>
                    <a:lnTo>
                      <a:pt x="93" y="19"/>
                    </a:lnTo>
                    <a:lnTo>
                      <a:pt x="89" y="23"/>
                    </a:lnTo>
                    <a:lnTo>
                      <a:pt x="84" y="27"/>
                    </a:lnTo>
                    <a:lnTo>
                      <a:pt x="80" y="32"/>
                    </a:lnTo>
                    <a:lnTo>
                      <a:pt x="78" y="34"/>
                    </a:lnTo>
                    <a:lnTo>
                      <a:pt x="75" y="35"/>
                    </a:lnTo>
                    <a:lnTo>
                      <a:pt x="73" y="38"/>
                    </a:lnTo>
                    <a:lnTo>
                      <a:pt x="71" y="40"/>
                    </a:lnTo>
                    <a:lnTo>
                      <a:pt x="68" y="42"/>
                    </a:lnTo>
                    <a:lnTo>
                      <a:pt x="65" y="45"/>
                    </a:lnTo>
                    <a:lnTo>
                      <a:pt x="63" y="47"/>
                    </a:lnTo>
                    <a:lnTo>
                      <a:pt x="60" y="49"/>
                    </a:lnTo>
                    <a:lnTo>
                      <a:pt x="57" y="52"/>
                    </a:lnTo>
                    <a:lnTo>
                      <a:pt x="55" y="54"/>
                    </a:lnTo>
                    <a:lnTo>
                      <a:pt x="51" y="55"/>
                    </a:lnTo>
                    <a:lnTo>
                      <a:pt x="49" y="57"/>
                    </a:lnTo>
                    <a:lnTo>
                      <a:pt x="45" y="60"/>
                    </a:lnTo>
                    <a:lnTo>
                      <a:pt x="43" y="62"/>
                    </a:lnTo>
                    <a:lnTo>
                      <a:pt x="41" y="63"/>
                    </a:lnTo>
                    <a:lnTo>
                      <a:pt x="38" y="65"/>
                    </a:lnTo>
                    <a:lnTo>
                      <a:pt x="35" y="67"/>
                    </a:lnTo>
                    <a:lnTo>
                      <a:pt x="33" y="69"/>
                    </a:lnTo>
                    <a:lnTo>
                      <a:pt x="30" y="70"/>
                    </a:lnTo>
                    <a:lnTo>
                      <a:pt x="28" y="72"/>
                    </a:lnTo>
                    <a:lnTo>
                      <a:pt x="23" y="75"/>
                    </a:lnTo>
                    <a:lnTo>
                      <a:pt x="20" y="77"/>
                    </a:lnTo>
                    <a:lnTo>
                      <a:pt x="21" y="73"/>
                    </a:lnTo>
                    <a:lnTo>
                      <a:pt x="22" y="71"/>
                    </a:lnTo>
                    <a:lnTo>
                      <a:pt x="25" y="69"/>
                    </a:lnTo>
                    <a:lnTo>
                      <a:pt x="26" y="67"/>
                    </a:lnTo>
                    <a:lnTo>
                      <a:pt x="27" y="64"/>
                    </a:lnTo>
                    <a:lnTo>
                      <a:pt x="29" y="62"/>
                    </a:lnTo>
                    <a:lnTo>
                      <a:pt x="30" y="60"/>
                    </a:lnTo>
                    <a:lnTo>
                      <a:pt x="32" y="57"/>
                    </a:lnTo>
                    <a:lnTo>
                      <a:pt x="34" y="54"/>
                    </a:lnTo>
                    <a:lnTo>
                      <a:pt x="37" y="50"/>
                    </a:lnTo>
                    <a:lnTo>
                      <a:pt x="41" y="47"/>
                    </a:lnTo>
                    <a:lnTo>
                      <a:pt x="45" y="44"/>
                    </a:lnTo>
                    <a:lnTo>
                      <a:pt x="46" y="42"/>
                    </a:lnTo>
                    <a:lnTo>
                      <a:pt x="49" y="40"/>
                    </a:lnTo>
                    <a:lnTo>
                      <a:pt x="51" y="39"/>
                    </a:lnTo>
                    <a:lnTo>
                      <a:pt x="53" y="37"/>
                    </a:lnTo>
                    <a:lnTo>
                      <a:pt x="56" y="34"/>
                    </a:lnTo>
                    <a:lnTo>
                      <a:pt x="59" y="33"/>
                    </a:lnTo>
                    <a:lnTo>
                      <a:pt x="63" y="31"/>
                    </a:lnTo>
                    <a:lnTo>
                      <a:pt x="66" y="30"/>
                    </a:lnTo>
                    <a:lnTo>
                      <a:pt x="68" y="27"/>
                    </a:lnTo>
                    <a:lnTo>
                      <a:pt x="73" y="25"/>
                    </a:lnTo>
                    <a:lnTo>
                      <a:pt x="76" y="23"/>
                    </a:lnTo>
                    <a:lnTo>
                      <a:pt x="81" y="21"/>
                    </a:lnTo>
                    <a:lnTo>
                      <a:pt x="83" y="19"/>
                    </a:lnTo>
                    <a:lnTo>
                      <a:pt x="84" y="18"/>
                    </a:lnTo>
                    <a:lnTo>
                      <a:pt x="88" y="17"/>
                    </a:lnTo>
                    <a:lnTo>
                      <a:pt x="90" y="16"/>
                    </a:lnTo>
                    <a:lnTo>
                      <a:pt x="93" y="15"/>
                    </a:lnTo>
                    <a:lnTo>
                      <a:pt x="95" y="14"/>
                    </a:lnTo>
                    <a:lnTo>
                      <a:pt x="97" y="11"/>
                    </a:lnTo>
                    <a:lnTo>
                      <a:pt x="101" y="10"/>
                    </a:lnTo>
                    <a:lnTo>
                      <a:pt x="97" y="0"/>
                    </a:lnTo>
                    <a:lnTo>
                      <a:pt x="96" y="0"/>
                    </a:lnTo>
                    <a:lnTo>
                      <a:pt x="95" y="0"/>
                    </a:lnTo>
                    <a:lnTo>
                      <a:pt x="93" y="0"/>
                    </a:lnTo>
                    <a:lnTo>
                      <a:pt x="90" y="1"/>
                    </a:lnTo>
                    <a:lnTo>
                      <a:pt x="87" y="2"/>
                    </a:lnTo>
                    <a:lnTo>
                      <a:pt x="83" y="4"/>
                    </a:lnTo>
                    <a:lnTo>
                      <a:pt x="79" y="6"/>
                    </a:lnTo>
                    <a:lnTo>
                      <a:pt x="75" y="8"/>
                    </a:lnTo>
                    <a:lnTo>
                      <a:pt x="73" y="9"/>
                    </a:lnTo>
                    <a:lnTo>
                      <a:pt x="70" y="10"/>
                    </a:lnTo>
                    <a:lnTo>
                      <a:pt x="67" y="11"/>
                    </a:lnTo>
                    <a:lnTo>
                      <a:pt x="65" y="14"/>
                    </a:lnTo>
                    <a:lnTo>
                      <a:pt x="63" y="15"/>
                    </a:lnTo>
                    <a:lnTo>
                      <a:pt x="60" y="16"/>
                    </a:lnTo>
                    <a:lnTo>
                      <a:pt x="58" y="18"/>
                    </a:lnTo>
                    <a:lnTo>
                      <a:pt x="55" y="21"/>
                    </a:lnTo>
                    <a:lnTo>
                      <a:pt x="52" y="22"/>
                    </a:lnTo>
                    <a:lnTo>
                      <a:pt x="50" y="24"/>
                    </a:lnTo>
                    <a:lnTo>
                      <a:pt x="48" y="26"/>
                    </a:lnTo>
                    <a:lnTo>
                      <a:pt x="45" y="30"/>
                    </a:lnTo>
                    <a:lnTo>
                      <a:pt x="43" y="32"/>
                    </a:lnTo>
                    <a:lnTo>
                      <a:pt x="40" y="34"/>
                    </a:lnTo>
                    <a:lnTo>
                      <a:pt x="37" y="38"/>
                    </a:lnTo>
                    <a:lnTo>
                      <a:pt x="35" y="41"/>
                    </a:lnTo>
                    <a:lnTo>
                      <a:pt x="34" y="42"/>
                    </a:lnTo>
                    <a:lnTo>
                      <a:pt x="32" y="45"/>
                    </a:lnTo>
                    <a:lnTo>
                      <a:pt x="30" y="47"/>
                    </a:lnTo>
                    <a:lnTo>
                      <a:pt x="28" y="49"/>
                    </a:lnTo>
                    <a:lnTo>
                      <a:pt x="25" y="52"/>
                    </a:lnTo>
                    <a:lnTo>
                      <a:pt x="22" y="55"/>
                    </a:lnTo>
                    <a:lnTo>
                      <a:pt x="19" y="59"/>
                    </a:lnTo>
                    <a:lnTo>
                      <a:pt x="17" y="62"/>
                    </a:lnTo>
                    <a:lnTo>
                      <a:pt x="14" y="65"/>
                    </a:lnTo>
                    <a:lnTo>
                      <a:pt x="11" y="69"/>
                    </a:lnTo>
                    <a:lnTo>
                      <a:pt x="8" y="71"/>
                    </a:lnTo>
                    <a:lnTo>
                      <a:pt x="6" y="75"/>
                    </a:lnTo>
                    <a:lnTo>
                      <a:pt x="4" y="77"/>
                    </a:lnTo>
                    <a:lnTo>
                      <a:pt x="3" y="80"/>
                    </a:lnTo>
                    <a:lnTo>
                      <a:pt x="2" y="82"/>
                    </a:lnTo>
                    <a:lnTo>
                      <a:pt x="2" y="84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7" y="93"/>
                    </a:lnTo>
                    <a:lnTo>
                      <a:pt x="11" y="93"/>
                    </a:lnTo>
                    <a:lnTo>
                      <a:pt x="14" y="92"/>
                    </a:lnTo>
                    <a:lnTo>
                      <a:pt x="17" y="91"/>
                    </a:lnTo>
                    <a:lnTo>
                      <a:pt x="17" y="9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5" name="Freeform 83"/>
              <p:cNvSpPr>
                <a:spLocks/>
              </p:cNvSpPr>
              <p:nvPr/>
            </p:nvSpPr>
            <p:spPr bwMode="auto">
              <a:xfrm>
                <a:off x="7099523" y="3281883"/>
                <a:ext cx="74613" cy="36513"/>
              </a:xfrm>
              <a:custGeom>
                <a:avLst/>
                <a:gdLst/>
                <a:ahLst/>
                <a:cxnLst>
                  <a:cxn ang="0">
                    <a:pos x="30" y="16"/>
                  </a:cxn>
                  <a:cxn ang="0">
                    <a:pos x="34" y="13"/>
                  </a:cxn>
                  <a:cxn ang="0">
                    <a:pos x="37" y="11"/>
                  </a:cxn>
                  <a:cxn ang="0">
                    <a:pos x="38" y="11"/>
                  </a:cxn>
                  <a:cxn ang="0">
                    <a:pos x="39" y="11"/>
                  </a:cxn>
                  <a:cxn ang="0">
                    <a:pos x="41" y="11"/>
                  </a:cxn>
                  <a:cxn ang="0">
                    <a:pos x="42" y="10"/>
                  </a:cxn>
                  <a:cxn ang="0">
                    <a:pos x="44" y="10"/>
                  </a:cxn>
                  <a:cxn ang="0">
                    <a:pos x="46" y="10"/>
                  </a:cxn>
                  <a:cxn ang="0">
                    <a:pos x="46" y="6"/>
                  </a:cxn>
                  <a:cxn ang="0">
                    <a:pos x="47" y="5"/>
                  </a:cxn>
                  <a:cxn ang="0">
                    <a:pos x="46" y="4"/>
                  </a:cxn>
                  <a:cxn ang="0">
                    <a:pos x="46" y="3"/>
                  </a:cxn>
                  <a:cxn ang="0">
                    <a:pos x="45" y="2"/>
                  </a:cxn>
                  <a:cxn ang="0">
                    <a:pos x="44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36" y="0"/>
                  </a:cxn>
                  <a:cxn ang="0">
                    <a:pos x="33" y="2"/>
                  </a:cxn>
                  <a:cxn ang="0">
                    <a:pos x="30" y="3"/>
                  </a:cxn>
                  <a:cxn ang="0">
                    <a:pos x="28" y="5"/>
                  </a:cxn>
                  <a:cxn ang="0">
                    <a:pos x="26" y="6"/>
                  </a:cxn>
                  <a:cxn ang="0">
                    <a:pos x="23" y="8"/>
                  </a:cxn>
                  <a:cxn ang="0">
                    <a:pos x="20" y="11"/>
                  </a:cxn>
                  <a:cxn ang="0">
                    <a:pos x="18" y="12"/>
                  </a:cxn>
                  <a:cxn ang="0">
                    <a:pos x="14" y="12"/>
                  </a:cxn>
                  <a:cxn ang="0">
                    <a:pos x="12" y="13"/>
                  </a:cxn>
                  <a:cxn ang="0">
                    <a:pos x="8" y="12"/>
                  </a:cxn>
                  <a:cxn ang="0">
                    <a:pos x="7" y="11"/>
                  </a:cxn>
                  <a:cxn ang="0">
                    <a:pos x="0" y="20"/>
                  </a:cxn>
                  <a:cxn ang="0">
                    <a:pos x="3" y="21"/>
                  </a:cxn>
                  <a:cxn ang="0">
                    <a:pos x="5" y="22"/>
                  </a:cxn>
                  <a:cxn ang="0">
                    <a:pos x="8" y="23"/>
                  </a:cxn>
                  <a:cxn ang="0">
                    <a:pos x="13" y="23"/>
                  </a:cxn>
                  <a:cxn ang="0">
                    <a:pos x="16" y="23"/>
                  </a:cxn>
                  <a:cxn ang="0">
                    <a:pos x="21" y="22"/>
                  </a:cxn>
                  <a:cxn ang="0">
                    <a:pos x="23" y="20"/>
                  </a:cxn>
                  <a:cxn ang="0">
                    <a:pos x="26" y="19"/>
                  </a:cxn>
                  <a:cxn ang="0">
                    <a:pos x="28" y="18"/>
                  </a:cxn>
                  <a:cxn ang="0">
                    <a:pos x="30" y="16"/>
                  </a:cxn>
                  <a:cxn ang="0">
                    <a:pos x="30" y="16"/>
                  </a:cxn>
                </a:cxnLst>
                <a:rect l="0" t="0" r="r" b="b"/>
                <a:pathLst>
                  <a:path w="47" h="23">
                    <a:moveTo>
                      <a:pt x="30" y="16"/>
                    </a:moveTo>
                    <a:lnTo>
                      <a:pt x="34" y="13"/>
                    </a:lnTo>
                    <a:lnTo>
                      <a:pt x="37" y="11"/>
                    </a:lnTo>
                    <a:lnTo>
                      <a:pt x="38" y="11"/>
                    </a:lnTo>
                    <a:lnTo>
                      <a:pt x="39" y="11"/>
                    </a:lnTo>
                    <a:lnTo>
                      <a:pt x="41" y="11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6" y="10"/>
                    </a:lnTo>
                    <a:lnTo>
                      <a:pt x="46" y="6"/>
                    </a:lnTo>
                    <a:lnTo>
                      <a:pt x="47" y="5"/>
                    </a:lnTo>
                    <a:lnTo>
                      <a:pt x="46" y="4"/>
                    </a:lnTo>
                    <a:lnTo>
                      <a:pt x="46" y="3"/>
                    </a:lnTo>
                    <a:lnTo>
                      <a:pt x="45" y="2"/>
                    </a:lnTo>
                    <a:lnTo>
                      <a:pt x="44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2"/>
                    </a:lnTo>
                    <a:lnTo>
                      <a:pt x="30" y="3"/>
                    </a:lnTo>
                    <a:lnTo>
                      <a:pt x="28" y="5"/>
                    </a:lnTo>
                    <a:lnTo>
                      <a:pt x="26" y="6"/>
                    </a:lnTo>
                    <a:lnTo>
                      <a:pt x="23" y="8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14" y="12"/>
                    </a:lnTo>
                    <a:lnTo>
                      <a:pt x="12" y="13"/>
                    </a:lnTo>
                    <a:lnTo>
                      <a:pt x="8" y="12"/>
                    </a:lnTo>
                    <a:lnTo>
                      <a:pt x="7" y="11"/>
                    </a:lnTo>
                    <a:lnTo>
                      <a:pt x="0" y="20"/>
                    </a:lnTo>
                    <a:lnTo>
                      <a:pt x="3" y="21"/>
                    </a:lnTo>
                    <a:lnTo>
                      <a:pt x="5" y="22"/>
                    </a:lnTo>
                    <a:lnTo>
                      <a:pt x="8" y="23"/>
                    </a:lnTo>
                    <a:lnTo>
                      <a:pt x="13" y="23"/>
                    </a:lnTo>
                    <a:lnTo>
                      <a:pt x="16" y="23"/>
                    </a:lnTo>
                    <a:lnTo>
                      <a:pt x="21" y="22"/>
                    </a:lnTo>
                    <a:lnTo>
                      <a:pt x="23" y="20"/>
                    </a:lnTo>
                    <a:lnTo>
                      <a:pt x="26" y="19"/>
                    </a:lnTo>
                    <a:lnTo>
                      <a:pt x="28" y="18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6" name="Freeform 84"/>
              <p:cNvSpPr>
                <a:spLocks/>
              </p:cNvSpPr>
              <p:nvPr/>
            </p:nvSpPr>
            <p:spPr bwMode="auto">
              <a:xfrm>
                <a:off x="7085236" y="3226321"/>
                <a:ext cx="50800" cy="79375"/>
              </a:xfrm>
              <a:custGeom>
                <a:avLst/>
                <a:gdLst/>
                <a:ahLst/>
                <a:cxnLst>
                  <a:cxn ang="0">
                    <a:pos x="13" y="45"/>
                  </a:cxn>
                  <a:cxn ang="0">
                    <a:pos x="12" y="42"/>
                  </a:cxn>
                  <a:cxn ang="0">
                    <a:pos x="12" y="39"/>
                  </a:cxn>
                  <a:cxn ang="0">
                    <a:pos x="12" y="37"/>
                  </a:cxn>
                  <a:cxn ang="0">
                    <a:pos x="13" y="34"/>
                  </a:cxn>
                  <a:cxn ang="0">
                    <a:pos x="15" y="32"/>
                  </a:cxn>
                  <a:cxn ang="0">
                    <a:pos x="18" y="30"/>
                  </a:cxn>
                  <a:cxn ang="0">
                    <a:pos x="21" y="27"/>
                  </a:cxn>
                  <a:cxn ang="0">
                    <a:pos x="23" y="25"/>
                  </a:cxn>
                  <a:cxn ang="0">
                    <a:pos x="25" y="23"/>
                  </a:cxn>
                  <a:cxn ang="0">
                    <a:pos x="28" y="22"/>
                  </a:cxn>
                  <a:cxn ang="0">
                    <a:pos x="31" y="17"/>
                  </a:cxn>
                  <a:cxn ang="0">
                    <a:pos x="32" y="12"/>
                  </a:cxn>
                  <a:cxn ang="0">
                    <a:pos x="32" y="10"/>
                  </a:cxn>
                  <a:cxn ang="0">
                    <a:pos x="32" y="8"/>
                  </a:cxn>
                  <a:cxn ang="0">
                    <a:pos x="31" y="5"/>
                  </a:cxn>
                  <a:cxn ang="0">
                    <a:pos x="31" y="4"/>
                  </a:cxn>
                  <a:cxn ang="0">
                    <a:pos x="30" y="2"/>
                  </a:cxn>
                  <a:cxn ang="0">
                    <a:pos x="29" y="1"/>
                  </a:cxn>
                  <a:cxn ang="0">
                    <a:pos x="28" y="0"/>
                  </a:cxn>
                  <a:cxn ang="0">
                    <a:pos x="24" y="1"/>
                  </a:cxn>
                  <a:cxn ang="0">
                    <a:pos x="22" y="2"/>
                  </a:cxn>
                  <a:cxn ang="0">
                    <a:pos x="21" y="4"/>
                  </a:cxn>
                  <a:cxn ang="0">
                    <a:pos x="20" y="7"/>
                  </a:cxn>
                  <a:cxn ang="0">
                    <a:pos x="20" y="7"/>
                  </a:cxn>
                  <a:cxn ang="0">
                    <a:pos x="21" y="8"/>
                  </a:cxn>
                  <a:cxn ang="0">
                    <a:pos x="21" y="11"/>
                  </a:cxn>
                  <a:cxn ang="0">
                    <a:pos x="20" y="12"/>
                  </a:cxn>
                  <a:cxn ang="0">
                    <a:pos x="18" y="15"/>
                  </a:cxn>
                  <a:cxn ang="0">
                    <a:pos x="16" y="17"/>
                  </a:cxn>
                  <a:cxn ang="0">
                    <a:pos x="13" y="20"/>
                  </a:cxn>
                  <a:cxn ang="0">
                    <a:pos x="10" y="22"/>
                  </a:cxn>
                  <a:cxn ang="0">
                    <a:pos x="8" y="24"/>
                  </a:cxn>
                  <a:cxn ang="0">
                    <a:pos x="6" y="25"/>
                  </a:cxn>
                  <a:cxn ang="0">
                    <a:pos x="5" y="27"/>
                  </a:cxn>
                  <a:cxn ang="0">
                    <a:pos x="2" y="30"/>
                  </a:cxn>
                  <a:cxn ang="0">
                    <a:pos x="2" y="32"/>
                  </a:cxn>
                  <a:cxn ang="0">
                    <a:pos x="0" y="34"/>
                  </a:cxn>
                  <a:cxn ang="0">
                    <a:pos x="0" y="37"/>
                  </a:cxn>
                  <a:cxn ang="0">
                    <a:pos x="0" y="39"/>
                  </a:cxn>
                  <a:cxn ang="0">
                    <a:pos x="0" y="42"/>
                  </a:cxn>
                  <a:cxn ang="0">
                    <a:pos x="0" y="45"/>
                  </a:cxn>
                  <a:cxn ang="0">
                    <a:pos x="0" y="46"/>
                  </a:cxn>
                  <a:cxn ang="0">
                    <a:pos x="1" y="49"/>
                  </a:cxn>
                  <a:cxn ang="0">
                    <a:pos x="2" y="50"/>
                  </a:cxn>
                  <a:cxn ang="0">
                    <a:pos x="12" y="45"/>
                  </a:cxn>
                  <a:cxn ang="0">
                    <a:pos x="13" y="45"/>
                  </a:cxn>
                  <a:cxn ang="0">
                    <a:pos x="13" y="45"/>
                  </a:cxn>
                </a:cxnLst>
                <a:rect l="0" t="0" r="r" b="b"/>
                <a:pathLst>
                  <a:path w="32" h="50">
                    <a:moveTo>
                      <a:pt x="13" y="45"/>
                    </a:moveTo>
                    <a:lnTo>
                      <a:pt x="12" y="42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3" y="34"/>
                    </a:lnTo>
                    <a:lnTo>
                      <a:pt x="15" y="32"/>
                    </a:lnTo>
                    <a:lnTo>
                      <a:pt x="18" y="30"/>
                    </a:lnTo>
                    <a:lnTo>
                      <a:pt x="21" y="27"/>
                    </a:lnTo>
                    <a:lnTo>
                      <a:pt x="23" y="25"/>
                    </a:lnTo>
                    <a:lnTo>
                      <a:pt x="25" y="23"/>
                    </a:lnTo>
                    <a:lnTo>
                      <a:pt x="28" y="22"/>
                    </a:lnTo>
                    <a:lnTo>
                      <a:pt x="31" y="17"/>
                    </a:lnTo>
                    <a:lnTo>
                      <a:pt x="32" y="12"/>
                    </a:lnTo>
                    <a:lnTo>
                      <a:pt x="32" y="10"/>
                    </a:lnTo>
                    <a:lnTo>
                      <a:pt x="32" y="8"/>
                    </a:lnTo>
                    <a:lnTo>
                      <a:pt x="31" y="5"/>
                    </a:lnTo>
                    <a:lnTo>
                      <a:pt x="31" y="4"/>
                    </a:lnTo>
                    <a:lnTo>
                      <a:pt x="30" y="2"/>
                    </a:lnTo>
                    <a:lnTo>
                      <a:pt x="29" y="1"/>
                    </a:lnTo>
                    <a:lnTo>
                      <a:pt x="28" y="0"/>
                    </a:lnTo>
                    <a:lnTo>
                      <a:pt x="24" y="1"/>
                    </a:lnTo>
                    <a:lnTo>
                      <a:pt x="22" y="2"/>
                    </a:lnTo>
                    <a:lnTo>
                      <a:pt x="21" y="4"/>
                    </a:lnTo>
                    <a:lnTo>
                      <a:pt x="20" y="7"/>
                    </a:lnTo>
                    <a:lnTo>
                      <a:pt x="20" y="7"/>
                    </a:lnTo>
                    <a:lnTo>
                      <a:pt x="21" y="8"/>
                    </a:lnTo>
                    <a:lnTo>
                      <a:pt x="21" y="11"/>
                    </a:lnTo>
                    <a:lnTo>
                      <a:pt x="20" y="12"/>
                    </a:lnTo>
                    <a:lnTo>
                      <a:pt x="18" y="15"/>
                    </a:lnTo>
                    <a:lnTo>
                      <a:pt x="16" y="17"/>
                    </a:lnTo>
                    <a:lnTo>
                      <a:pt x="13" y="20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6" y="25"/>
                    </a:lnTo>
                    <a:lnTo>
                      <a:pt x="5" y="27"/>
                    </a:lnTo>
                    <a:lnTo>
                      <a:pt x="2" y="30"/>
                    </a:lnTo>
                    <a:lnTo>
                      <a:pt x="2" y="32"/>
                    </a:lnTo>
                    <a:lnTo>
                      <a:pt x="0" y="34"/>
                    </a:lnTo>
                    <a:lnTo>
                      <a:pt x="0" y="37"/>
                    </a:lnTo>
                    <a:lnTo>
                      <a:pt x="0" y="39"/>
                    </a:lnTo>
                    <a:lnTo>
                      <a:pt x="0" y="42"/>
                    </a:lnTo>
                    <a:lnTo>
                      <a:pt x="0" y="45"/>
                    </a:lnTo>
                    <a:lnTo>
                      <a:pt x="0" y="46"/>
                    </a:lnTo>
                    <a:lnTo>
                      <a:pt x="1" y="49"/>
                    </a:lnTo>
                    <a:lnTo>
                      <a:pt x="2" y="50"/>
                    </a:lnTo>
                    <a:lnTo>
                      <a:pt x="12" y="45"/>
                    </a:lnTo>
                    <a:lnTo>
                      <a:pt x="13" y="45"/>
                    </a:lnTo>
                    <a:lnTo>
                      <a:pt x="13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7" name="Freeform 85"/>
              <p:cNvSpPr>
                <a:spLocks/>
              </p:cNvSpPr>
              <p:nvPr/>
            </p:nvSpPr>
            <p:spPr bwMode="auto">
              <a:xfrm>
                <a:off x="6967761" y="3326333"/>
                <a:ext cx="381000" cy="204788"/>
              </a:xfrm>
              <a:custGeom>
                <a:avLst/>
                <a:gdLst/>
                <a:ahLst/>
                <a:cxnLst>
                  <a:cxn ang="0">
                    <a:pos x="91" y="2"/>
                  </a:cxn>
                  <a:cxn ang="0">
                    <a:pos x="105" y="1"/>
                  </a:cxn>
                  <a:cxn ang="0">
                    <a:pos x="121" y="0"/>
                  </a:cxn>
                  <a:cxn ang="0">
                    <a:pos x="140" y="1"/>
                  </a:cxn>
                  <a:cxn ang="0">
                    <a:pos x="159" y="5"/>
                  </a:cxn>
                  <a:cxn ang="0">
                    <a:pos x="179" y="11"/>
                  </a:cxn>
                  <a:cxn ang="0">
                    <a:pos x="198" y="23"/>
                  </a:cxn>
                  <a:cxn ang="0">
                    <a:pos x="216" y="38"/>
                  </a:cxn>
                  <a:cxn ang="0">
                    <a:pos x="231" y="59"/>
                  </a:cxn>
                  <a:cxn ang="0">
                    <a:pos x="233" y="90"/>
                  </a:cxn>
                  <a:cxn ang="0">
                    <a:pos x="220" y="86"/>
                  </a:cxn>
                  <a:cxn ang="0">
                    <a:pos x="200" y="83"/>
                  </a:cxn>
                  <a:cxn ang="0">
                    <a:pos x="175" y="81"/>
                  </a:cxn>
                  <a:cxn ang="0">
                    <a:pos x="150" y="81"/>
                  </a:cxn>
                  <a:cxn ang="0">
                    <a:pos x="130" y="87"/>
                  </a:cxn>
                  <a:cxn ang="0">
                    <a:pos x="119" y="94"/>
                  </a:cxn>
                  <a:cxn ang="0">
                    <a:pos x="103" y="84"/>
                  </a:cxn>
                  <a:cxn ang="0">
                    <a:pos x="89" y="69"/>
                  </a:cxn>
                  <a:cxn ang="0">
                    <a:pos x="91" y="77"/>
                  </a:cxn>
                  <a:cxn ang="0">
                    <a:pos x="92" y="99"/>
                  </a:cxn>
                  <a:cxn ang="0">
                    <a:pos x="79" y="120"/>
                  </a:cxn>
                  <a:cxn ang="0">
                    <a:pos x="64" y="127"/>
                  </a:cxn>
                  <a:cxn ang="0">
                    <a:pos x="49" y="129"/>
                  </a:cxn>
                  <a:cxn ang="0">
                    <a:pos x="34" y="127"/>
                  </a:cxn>
                  <a:cxn ang="0">
                    <a:pos x="20" y="120"/>
                  </a:cxn>
                  <a:cxn ang="0">
                    <a:pos x="7" y="108"/>
                  </a:cxn>
                  <a:cxn ang="0">
                    <a:pos x="2" y="93"/>
                  </a:cxn>
                  <a:cxn ang="0">
                    <a:pos x="2" y="78"/>
                  </a:cxn>
                  <a:cxn ang="0">
                    <a:pos x="12" y="58"/>
                  </a:cxn>
                  <a:cxn ang="0">
                    <a:pos x="30" y="48"/>
                  </a:cxn>
                  <a:cxn ang="0">
                    <a:pos x="23" y="64"/>
                  </a:cxn>
                  <a:cxn ang="0">
                    <a:pos x="20" y="82"/>
                  </a:cxn>
                  <a:cxn ang="0">
                    <a:pos x="22" y="99"/>
                  </a:cxn>
                  <a:cxn ang="0">
                    <a:pos x="34" y="113"/>
                  </a:cxn>
                  <a:cxn ang="0">
                    <a:pos x="48" y="115"/>
                  </a:cxn>
                  <a:cxn ang="0">
                    <a:pos x="68" y="107"/>
                  </a:cxn>
                  <a:cxn ang="0">
                    <a:pos x="79" y="90"/>
                  </a:cxn>
                  <a:cxn ang="0">
                    <a:pos x="78" y="72"/>
                  </a:cxn>
                  <a:cxn ang="0">
                    <a:pos x="69" y="54"/>
                  </a:cxn>
                  <a:cxn ang="0">
                    <a:pos x="57" y="33"/>
                  </a:cxn>
                  <a:cxn ang="0">
                    <a:pos x="78" y="24"/>
                  </a:cxn>
                  <a:cxn ang="0">
                    <a:pos x="87" y="39"/>
                  </a:cxn>
                  <a:cxn ang="0">
                    <a:pos x="98" y="56"/>
                  </a:cxn>
                  <a:cxn ang="0">
                    <a:pos x="113" y="72"/>
                  </a:cxn>
                  <a:cxn ang="0">
                    <a:pos x="128" y="71"/>
                  </a:cxn>
                  <a:cxn ang="0">
                    <a:pos x="141" y="66"/>
                  </a:cxn>
                  <a:cxn ang="0">
                    <a:pos x="160" y="63"/>
                  </a:cxn>
                  <a:cxn ang="0">
                    <a:pos x="175" y="63"/>
                  </a:cxn>
                  <a:cxn ang="0">
                    <a:pos x="195" y="66"/>
                  </a:cxn>
                  <a:cxn ang="0">
                    <a:pos x="212" y="61"/>
                  </a:cxn>
                  <a:cxn ang="0">
                    <a:pos x="193" y="41"/>
                  </a:cxn>
                  <a:cxn ang="0">
                    <a:pos x="174" y="29"/>
                  </a:cxn>
                  <a:cxn ang="0">
                    <a:pos x="154" y="21"/>
                  </a:cxn>
                  <a:cxn ang="0">
                    <a:pos x="130" y="16"/>
                  </a:cxn>
                  <a:cxn ang="0">
                    <a:pos x="112" y="15"/>
                  </a:cxn>
                  <a:cxn ang="0">
                    <a:pos x="97" y="15"/>
                  </a:cxn>
                  <a:cxn ang="0">
                    <a:pos x="75" y="9"/>
                  </a:cxn>
                </a:cxnLst>
                <a:rect l="0" t="0" r="r" b="b"/>
                <a:pathLst>
                  <a:path w="240" h="129">
                    <a:moveTo>
                      <a:pt x="83" y="3"/>
                    </a:moveTo>
                    <a:lnTo>
                      <a:pt x="83" y="3"/>
                    </a:lnTo>
                    <a:lnTo>
                      <a:pt x="84" y="3"/>
                    </a:lnTo>
                    <a:lnTo>
                      <a:pt x="86" y="2"/>
                    </a:lnTo>
                    <a:lnTo>
                      <a:pt x="88" y="2"/>
                    </a:lnTo>
                    <a:lnTo>
                      <a:pt x="91" y="2"/>
                    </a:lnTo>
                    <a:lnTo>
                      <a:pt x="95" y="1"/>
                    </a:lnTo>
                    <a:lnTo>
                      <a:pt x="96" y="1"/>
                    </a:lnTo>
                    <a:lnTo>
                      <a:pt x="98" y="1"/>
                    </a:lnTo>
                    <a:lnTo>
                      <a:pt x="101" y="1"/>
                    </a:lnTo>
                    <a:lnTo>
                      <a:pt x="103" y="1"/>
                    </a:lnTo>
                    <a:lnTo>
                      <a:pt x="105" y="1"/>
                    </a:lnTo>
                    <a:lnTo>
                      <a:pt x="107" y="1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6" y="0"/>
                    </a:lnTo>
                    <a:lnTo>
                      <a:pt x="118" y="0"/>
                    </a:lnTo>
                    <a:lnTo>
                      <a:pt x="121" y="0"/>
                    </a:lnTo>
                    <a:lnTo>
                      <a:pt x="125" y="1"/>
                    </a:lnTo>
                    <a:lnTo>
                      <a:pt x="127" y="1"/>
                    </a:lnTo>
                    <a:lnTo>
                      <a:pt x="130" y="1"/>
                    </a:lnTo>
                    <a:lnTo>
                      <a:pt x="133" y="1"/>
                    </a:lnTo>
                    <a:lnTo>
                      <a:pt x="136" y="1"/>
                    </a:lnTo>
                    <a:lnTo>
                      <a:pt x="140" y="1"/>
                    </a:lnTo>
                    <a:lnTo>
                      <a:pt x="143" y="2"/>
                    </a:lnTo>
                    <a:lnTo>
                      <a:pt x="145" y="2"/>
                    </a:lnTo>
                    <a:lnTo>
                      <a:pt x="150" y="3"/>
                    </a:lnTo>
                    <a:lnTo>
                      <a:pt x="152" y="3"/>
                    </a:lnTo>
                    <a:lnTo>
                      <a:pt x="156" y="5"/>
                    </a:lnTo>
                    <a:lnTo>
                      <a:pt x="159" y="5"/>
                    </a:lnTo>
                    <a:lnTo>
                      <a:pt x="163" y="6"/>
                    </a:lnTo>
                    <a:lnTo>
                      <a:pt x="165" y="7"/>
                    </a:lnTo>
                    <a:lnTo>
                      <a:pt x="170" y="8"/>
                    </a:lnTo>
                    <a:lnTo>
                      <a:pt x="172" y="9"/>
                    </a:lnTo>
                    <a:lnTo>
                      <a:pt x="175" y="10"/>
                    </a:lnTo>
                    <a:lnTo>
                      <a:pt x="179" y="11"/>
                    </a:lnTo>
                    <a:lnTo>
                      <a:pt x="182" y="14"/>
                    </a:lnTo>
                    <a:lnTo>
                      <a:pt x="186" y="15"/>
                    </a:lnTo>
                    <a:lnTo>
                      <a:pt x="189" y="16"/>
                    </a:lnTo>
                    <a:lnTo>
                      <a:pt x="192" y="18"/>
                    </a:lnTo>
                    <a:lnTo>
                      <a:pt x="195" y="21"/>
                    </a:lnTo>
                    <a:lnTo>
                      <a:pt x="198" y="23"/>
                    </a:lnTo>
                    <a:lnTo>
                      <a:pt x="202" y="25"/>
                    </a:lnTo>
                    <a:lnTo>
                      <a:pt x="204" y="28"/>
                    </a:lnTo>
                    <a:lnTo>
                      <a:pt x="208" y="30"/>
                    </a:lnTo>
                    <a:lnTo>
                      <a:pt x="210" y="32"/>
                    </a:lnTo>
                    <a:lnTo>
                      <a:pt x="213" y="35"/>
                    </a:lnTo>
                    <a:lnTo>
                      <a:pt x="216" y="38"/>
                    </a:lnTo>
                    <a:lnTo>
                      <a:pt x="218" y="40"/>
                    </a:lnTo>
                    <a:lnTo>
                      <a:pt x="221" y="44"/>
                    </a:lnTo>
                    <a:lnTo>
                      <a:pt x="224" y="47"/>
                    </a:lnTo>
                    <a:lnTo>
                      <a:pt x="226" y="51"/>
                    </a:lnTo>
                    <a:lnTo>
                      <a:pt x="228" y="54"/>
                    </a:lnTo>
                    <a:lnTo>
                      <a:pt x="231" y="59"/>
                    </a:lnTo>
                    <a:lnTo>
                      <a:pt x="232" y="62"/>
                    </a:lnTo>
                    <a:lnTo>
                      <a:pt x="234" y="67"/>
                    </a:lnTo>
                    <a:lnTo>
                      <a:pt x="236" y="71"/>
                    </a:lnTo>
                    <a:lnTo>
                      <a:pt x="238" y="76"/>
                    </a:lnTo>
                    <a:lnTo>
                      <a:pt x="240" y="81"/>
                    </a:lnTo>
                    <a:lnTo>
                      <a:pt x="233" y="90"/>
                    </a:lnTo>
                    <a:lnTo>
                      <a:pt x="232" y="90"/>
                    </a:lnTo>
                    <a:lnTo>
                      <a:pt x="230" y="89"/>
                    </a:lnTo>
                    <a:lnTo>
                      <a:pt x="227" y="87"/>
                    </a:lnTo>
                    <a:lnTo>
                      <a:pt x="226" y="87"/>
                    </a:lnTo>
                    <a:lnTo>
                      <a:pt x="223" y="87"/>
                    </a:lnTo>
                    <a:lnTo>
                      <a:pt x="220" y="86"/>
                    </a:lnTo>
                    <a:lnTo>
                      <a:pt x="217" y="86"/>
                    </a:lnTo>
                    <a:lnTo>
                      <a:pt x="215" y="85"/>
                    </a:lnTo>
                    <a:lnTo>
                      <a:pt x="211" y="84"/>
                    </a:lnTo>
                    <a:lnTo>
                      <a:pt x="208" y="84"/>
                    </a:lnTo>
                    <a:lnTo>
                      <a:pt x="204" y="83"/>
                    </a:lnTo>
                    <a:lnTo>
                      <a:pt x="200" y="83"/>
                    </a:lnTo>
                    <a:lnTo>
                      <a:pt x="196" y="82"/>
                    </a:lnTo>
                    <a:lnTo>
                      <a:pt x="193" y="82"/>
                    </a:lnTo>
                    <a:lnTo>
                      <a:pt x="188" y="81"/>
                    </a:lnTo>
                    <a:lnTo>
                      <a:pt x="183" y="81"/>
                    </a:lnTo>
                    <a:lnTo>
                      <a:pt x="180" y="81"/>
                    </a:lnTo>
                    <a:lnTo>
                      <a:pt x="175" y="81"/>
                    </a:lnTo>
                    <a:lnTo>
                      <a:pt x="171" y="81"/>
                    </a:lnTo>
                    <a:lnTo>
                      <a:pt x="166" y="81"/>
                    </a:lnTo>
                    <a:lnTo>
                      <a:pt x="163" y="81"/>
                    </a:lnTo>
                    <a:lnTo>
                      <a:pt x="159" y="81"/>
                    </a:lnTo>
                    <a:lnTo>
                      <a:pt x="155" y="81"/>
                    </a:lnTo>
                    <a:lnTo>
                      <a:pt x="150" y="81"/>
                    </a:lnTo>
                    <a:lnTo>
                      <a:pt x="147" y="82"/>
                    </a:lnTo>
                    <a:lnTo>
                      <a:pt x="143" y="83"/>
                    </a:lnTo>
                    <a:lnTo>
                      <a:pt x="140" y="83"/>
                    </a:lnTo>
                    <a:lnTo>
                      <a:pt x="136" y="85"/>
                    </a:lnTo>
                    <a:lnTo>
                      <a:pt x="133" y="86"/>
                    </a:lnTo>
                    <a:lnTo>
                      <a:pt x="130" y="87"/>
                    </a:lnTo>
                    <a:lnTo>
                      <a:pt x="129" y="89"/>
                    </a:lnTo>
                    <a:lnTo>
                      <a:pt x="128" y="90"/>
                    </a:lnTo>
                    <a:lnTo>
                      <a:pt x="126" y="92"/>
                    </a:lnTo>
                    <a:lnTo>
                      <a:pt x="124" y="93"/>
                    </a:lnTo>
                    <a:lnTo>
                      <a:pt x="121" y="93"/>
                    </a:lnTo>
                    <a:lnTo>
                      <a:pt x="119" y="94"/>
                    </a:lnTo>
                    <a:lnTo>
                      <a:pt x="117" y="93"/>
                    </a:lnTo>
                    <a:lnTo>
                      <a:pt x="114" y="93"/>
                    </a:lnTo>
                    <a:lnTo>
                      <a:pt x="112" y="91"/>
                    </a:lnTo>
                    <a:lnTo>
                      <a:pt x="109" y="90"/>
                    </a:lnTo>
                    <a:lnTo>
                      <a:pt x="105" y="87"/>
                    </a:lnTo>
                    <a:lnTo>
                      <a:pt x="103" y="84"/>
                    </a:lnTo>
                    <a:lnTo>
                      <a:pt x="98" y="81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2" y="74"/>
                    </a:lnTo>
                    <a:lnTo>
                      <a:pt x="90" y="70"/>
                    </a:lnTo>
                    <a:lnTo>
                      <a:pt x="89" y="69"/>
                    </a:lnTo>
                    <a:lnTo>
                      <a:pt x="89" y="69"/>
                    </a:lnTo>
                    <a:lnTo>
                      <a:pt x="90" y="70"/>
                    </a:lnTo>
                    <a:lnTo>
                      <a:pt x="90" y="71"/>
                    </a:lnTo>
                    <a:lnTo>
                      <a:pt x="90" y="72"/>
                    </a:lnTo>
                    <a:lnTo>
                      <a:pt x="91" y="75"/>
                    </a:lnTo>
                    <a:lnTo>
                      <a:pt x="91" y="77"/>
                    </a:lnTo>
                    <a:lnTo>
                      <a:pt x="92" y="81"/>
                    </a:lnTo>
                    <a:lnTo>
                      <a:pt x="92" y="84"/>
                    </a:lnTo>
                    <a:lnTo>
                      <a:pt x="94" y="87"/>
                    </a:lnTo>
                    <a:lnTo>
                      <a:pt x="92" y="91"/>
                    </a:lnTo>
                    <a:lnTo>
                      <a:pt x="92" y="96"/>
                    </a:lnTo>
                    <a:lnTo>
                      <a:pt x="92" y="99"/>
                    </a:lnTo>
                    <a:lnTo>
                      <a:pt x="91" y="104"/>
                    </a:lnTo>
                    <a:lnTo>
                      <a:pt x="89" y="107"/>
                    </a:lnTo>
                    <a:lnTo>
                      <a:pt x="87" y="110"/>
                    </a:lnTo>
                    <a:lnTo>
                      <a:pt x="84" y="115"/>
                    </a:lnTo>
                    <a:lnTo>
                      <a:pt x="81" y="119"/>
                    </a:lnTo>
                    <a:lnTo>
                      <a:pt x="79" y="120"/>
                    </a:lnTo>
                    <a:lnTo>
                      <a:pt x="76" y="121"/>
                    </a:lnTo>
                    <a:lnTo>
                      <a:pt x="74" y="122"/>
                    </a:lnTo>
                    <a:lnTo>
                      <a:pt x="72" y="123"/>
                    </a:lnTo>
                    <a:lnTo>
                      <a:pt x="69" y="124"/>
                    </a:lnTo>
                    <a:lnTo>
                      <a:pt x="67" y="125"/>
                    </a:lnTo>
                    <a:lnTo>
                      <a:pt x="64" y="127"/>
                    </a:lnTo>
                    <a:lnTo>
                      <a:pt x="61" y="128"/>
                    </a:lnTo>
                    <a:lnTo>
                      <a:pt x="59" y="128"/>
                    </a:lnTo>
                    <a:lnTo>
                      <a:pt x="57" y="128"/>
                    </a:lnTo>
                    <a:lnTo>
                      <a:pt x="55" y="128"/>
                    </a:lnTo>
                    <a:lnTo>
                      <a:pt x="52" y="129"/>
                    </a:lnTo>
                    <a:lnTo>
                      <a:pt x="49" y="129"/>
                    </a:lnTo>
                    <a:lnTo>
                      <a:pt x="46" y="129"/>
                    </a:lnTo>
                    <a:lnTo>
                      <a:pt x="44" y="129"/>
                    </a:lnTo>
                    <a:lnTo>
                      <a:pt x="42" y="129"/>
                    </a:lnTo>
                    <a:lnTo>
                      <a:pt x="38" y="128"/>
                    </a:lnTo>
                    <a:lnTo>
                      <a:pt x="36" y="128"/>
                    </a:lnTo>
                    <a:lnTo>
                      <a:pt x="34" y="127"/>
                    </a:lnTo>
                    <a:lnTo>
                      <a:pt x="31" y="125"/>
                    </a:lnTo>
                    <a:lnTo>
                      <a:pt x="29" y="124"/>
                    </a:lnTo>
                    <a:lnTo>
                      <a:pt x="26" y="123"/>
                    </a:lnTo>
                    <a:lnTo>
                      <a:pt x="25" y="122"/>
                    </a:lnTo>
                    <a:lnTo>
                      <a:pt x="22" y="122"/>
                    </a:lnTo>
                    <a:lnTo>
                      <a:pt x="20" y="120"/>
                    </a:lnTo>
                    <a:lnTo>
                      <a:pt x="17" y="119"/>
                    </a:lnTo>
                    <a:lnTo>
                      <a:pt x="15" y="116"/>
                    </a:lnTo>
                    <a:lnTo>
                      <a:pt x="13" y="115"/>
                    </a:lnTo>
                    <a:lnTo>
                      <a:pt x="11" y="113"/>
                    </a:lnTo>
                    <a:lnTo>
                      <a:pt x="10" y="110"/>
                    </a:lnTo>
                    <a:lnTo>
                      <a:pt x="7" y="108"/>
                    </a:lnTo>
                    <a:lnTo>
                      <a:pt x="6" y="106"/>
                    </a:lnTo>
                    <a:lnTo>
                      <a:pt x="5" y="104"/>
                    </a:lnTo>
                    <a:lnTo>
                      <a:pt x="4" y="100"/>
                    </a:lnTo>
                    <a:lnTo>
                      <a:pt x="3" y="98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91"/>
                    </a:lnTo>
                    <a:lnTo>
                      <a:pt x="0" y="87"/>
                    </a:lnTo>
                    <a:lnTo>
                      <a:pt x="2" y="86"/>
                    </a:lnTo>
                    <a:lnTo>
                      <a:pt x="2" y="83"/>
                    </a:lnTo>
                    <a:lnTo>
                      <a:pt x="2" y="81"/>
                    </a:lnTo>
                    <a:lnTo>
                      <a:pt x="2" y="78"/>
                    </a:lnTo>
                    <a:lnTo>
                      <a:pt x="3" y="76"/>
                    </a:lnTo>
                    <a:lnTo>
                      <a:pt x="4" y="71"/>
                    </a:lnTo>
                    <a:lnTo>
                      <a:pt x="6" y="68"/>
                    </a:lnTo>
                    <a:lnTo>
                      <a:pt x="7" y="63"/>
                    </a:lnTo>
                    <a:lnTo>
                      <a:pt x="11" y="61"/>
                    </a:lnTo>
                    <a:lnTo>
                      <a:pt x="12" y="58"/>
                    </a:lnTo>
                    <a:lnTo>
                      <a:pt x="14" y="54"/>
                    </a:lnTo>
                    <a:lnTo>
                      <a:pt x="18" y="51"/>
                    </a:lnTo>
                    <a:lnTo>
                      <a:pt x="19" y="49"/>
                    </a:lnTo>
                    <a:lnTo>
                      <a:pt x="31" y="46"/>
                    </a:lnTo>
                    <a:lnTo>
                      <a:pt x="31" y="47"/>
                    </a:lnTo>
                    <a:lnTo>
                      <a:pt x="30" y="48"/>
                    </a:lnTo>
                    <a:lnTo>
                      <a:pt x="29" y="51"/>
                    </a:lnTo>
                    <a:lnTo>
                      <a:pt x="28" y="55"/>
                    </a:lnTo>
                    <a:lnTo>
                      <a:pt x="26" y="58"/>
                    </a:lnTo>
                    <a:lnTo>
                      <a:pt x="26" y="60"/>
                    </a:lnTo>
                    <a:lnTo>
                      <a:pt x="25" y="62"/>
                    </a:lnTo>
                    <a:lnTo>
                      <a:pt x="23" y="64"/>
                    </a:lnTo>
                    <a:lnTo>
                      <a:pt x="22" y="67"/>
                    </a:lnTo>
                    <a:lnTo>
                      <a:pt x="22" y="70"/>
                    </a:lnTo>
                    <a:lnTo>
                      <a:pt x="21" y="72"/>
                    </a:lnTo>
                    <a:lnTo>
                      <a:pt x="21" y="76"/>
                    </a:lnTo>
                    <a:lnTo>
                      <a:pt x="20" y="79"/>
                    </a:lnTo>
                    <a:lnTo>
                      <a:pt x="20" y="82"/>
                    </a:lnTo>
                    <a:lnTo>
                      <a:pt x="20" y="85"/>
                    </a:lnTo>
                    <a:lnTo>
                      <a:pt x="20" y="87"/>
                    </a:lnTo>
                    <a:lnTo>
                      <a:pt x="20" y="91"/>
                    </a:lnTo>
                    <a:lnTo>
                      <a:pt x="20" y="94"/>
                    </a:lnTo>
                    <a:lnTo>
                      <a:pt x="20" y="97"/>
                    </a:lnTo>
                    <a:lnTo>
                      <a:pt x="22" y="99"/>
                    </a:lnTo>
                    <a:lnTo>
                      <a:pt x="22" y="101"/>
                    </a:lnTo>
                    <a:lnTo>
                      <a:pt x="25" y="104"/>
                    </a:lnTo>
                    <a:lnTo>
                      <a:pt x="26" y="106"/>
                    </a:lnTo>
                    <a:lnTo>
                      <a:pt x="28" y="108"/>
                    </a:lnTo>
                    <a:lnTo>
                      <a:pt x="30" y="110"/>
                    </a:lnTo>
                    <a:lnTo>
                      <a:pt x="34" y="113"/>
                    </a:lnTo>
                    <a:lnTo>
                      <a:pt x="36" y="114"/>
                    </a:lnTo>
                    <a:lnTo>
                      <a:pt x="41" y="115"/>
                    </a:lnTo>
                    <a:lnTo>
                      <a:pt x="41" y="115"/>
                    </a:lnTo>
                    <a:lnTo>
                      <a:pt x="43" y="115"/>
                    </a:lnTo>
                    <a:lnTo>
                      <a:pt x="44" y="115"/>
                    </a:lnTo>
                    <a:lnTo>
                      <a:pt x="48" y="115"/>
                    </a:lnTo>
                    <a:lnTo>
                      <a:pt x="50" y="114"/>
                    </a:lnTo>
                    <a:lnTo>
                      <a:pt x="53" y="114"/>
                    </a:lnTo>
                    <a:lnTo>
                      <a:pt x="58" y="113"/>
                    </a:lnTo>
                    <a:lnTo>
                      <a:pt x="61" y="112"/>
                    </a:lnTo>
                    <a:lnTo>
                      <a:pt x="65" y="109"/>
                    </a:lnTo>
                    <a:lnTo>
                      <a:pt x="68" y="107"/>
                    </a:lnTo>
                    <a:lnTo>
                      <a:pt x="72" y="104"/>
                    </a:lnTo>
                    <a:lnTo>
                      <a:pt x="75" y="100"/>
                    </a:lnTo>
                    <a:lnTo>
                      <a:pt x="76" y="98"/>
                    </a:lnTo>
                    <a:lnTo>
                      <a:pt x="78" y="96"/>
                    </a:lnTo>
                    <a:lnTo>
                      <a:pt x="78" y="92"/>
                    </a:lnTo>
                    <a:lnTo>
                      <a:pt x="79" y="90"/>
                    </a:lnTo>
                    <a:lnTo>
                      <a:pt x="80" y="86"/>
                    </a:lnTo>
                    <a:lnTo>
                      <a:pt x="80" y="84"/>
                    </a:lnTo>
                    <a:lnTo>
                      <a:pt x="80" y="81"/>
                    </a:lnTo>
                    <a:lnTo>
                      <a:pt x="80" y="77"/>
                    </a:lnTo>
                    <a:lnTo>
                      <a:pt x="79" y="76"/>
                    </a:lnTo>
                    <a:lnTo>
                      <a:pt x="78" y="72"/>
                    </a:lnTo>
                    <a:lnTo>
                      <a:pt x="76" y="70"/>
                    </a:lnTo>
                    <a:lnTo>
                      <a:pt x="76" y="68"/>
                    </a:lnTo>
                    <a:lnTo>
                      <a:pt x="74" y="64"/>
                    </a:lnTo>
                    <a:lnTo>
                      <a:pt x="73" y="62"/>
                    </a:lnTo>
                    <a:lnTo>
                      <a:pt x="72" y="58"/>
                    </a:lnTo>
                    <a:lnTo>
                      <a:pt x="69" y="54"/>
                    </a:lnTo>
                    <a:lnTo>
                      <a:pt x="67" y="51"/>
                    </a:lnTo>
                    <a:lnTo>
                      <a:pt x="66" y="47"/>
                    </a:lnTo>
                    <a:lnTo>
                      <a:pt x="64" y="44"/>
                    </a:lnTo>
                    <a:lnTo>
                      <a:pt x="61" y="40"/>
                    </a:lnTo>
                    <a:lnTo>
                      <a:pt x="58" y="37"/>
                    </a:lnTo>
                    <a:lnTo>
                      <a:pt x="57" y="33"/>
                    </a:lnTo>
                    <a:lnTo>
                      <a:pt x="60" y="21"/>
                    </a:lnTo>
                    <a:lnTo>
                      <a:pt x="73" y="15"/>
                    </a:lnTo>
                    <a:lnTo>
                      <a:pt x="73" y="16"/>
                    </a:lnTo>
                    <a:lnTo>
                      <a:pt x="74" y="18"/>
                    </a:lnTo>
                    <a:lnTo>
                      <a:pt x="75" y="21"/>
                    </a:lnTo>
                    <a:lnTo>
                      <a:pt x="78" y="24"/>
                    </a:lnTo>
                    <a:lnTo>
                      <a:pt x="79" y="26"/>
                    </a:lnTo>
                    <a:lnTo>
                      <a:pt x="81" y="29"/>
                    </a:lnTo>
                    <a:lnTo>
                      <a:pt x="82" y="32"/>
                    </a:lnTo>
                    <a:lnTo>
                      <a:pt x="83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9" y="43"/>
                    </a:lnTo>
                    <a:lnTo>
                      <a:pt x="91" y="45"/>
                    </a:lnTo>
                    <a:lnTo>
                      <a:pt x="92" y="48"/>
                    </a:lnTo>
                    <a:lnTo>
                      <a:pt x="95" y="51"/>
                    </a:lnTo>
                    <a:lnTo>
                      <a:pt x="96" y="53"/>
                    </a:lnTo>
                    <a:lnTo>
                      <a:pt x="98" y="56"/>
                    </a:lnTo>
                    <a:lnTo>
                      <a:pt x="101" y="59"/>
                    </a:lnTo>
                    <a:lnTo>
                      <a:pt x="102" y="61"/>
                    </a:lnTo>
                    <a:lnTo>
                      <a:pt x="104" y="63"/>
                    </a:lnTo>
                    <a:lnTo>
                      <a:pt x="106" y="67"/>
                    </a:lnTo>
                    <a:lnTo>
                      <a:pt x="110" y="70"/>
                    </a:lnTo>
                    <a:lnTo>
                      <a:pt x="113" y="72"/>
                    </a:lnTo>
                    <a:lnTo>
                      <a:pt x="116" y="75"/>
                    </a:lnTo>
                    <a:lnTo>
                      <a:pt x="119" y="76"/>
                    </a:lnTo>
                    <a:lnTo>
                      <a:pt x="122" y="75"/>
                    </a:lnTo>
                    <a:lnTo>
                      <a:pt x="125" y="74"/>
                    </a:lnTo>
                    <a:lnTo>
                      <a:pt x="126" y="72"/>
                    </a:lnTo>
                    <a:lnTo>
                      <a:pt x="128" y="71"/>
                    </a:lnTo>
                    <a:lnTo>
                      <a:pt x="130" y="70"/>
                    </a:lnTo>
                    <a:lnTo>
                      <a:pt x="133" y="68"/>
                    </a:lnTo>
                    <a:lnTo>
                      <a:pt x="134" y="67"/>
                    </a:lnTo>
                    <a:lnTo>
                      <a:pt x="136" y="67"/>
                    </a:lnTo>
                    <a:lnTo>
                      <a:pt x="137" y="66"/>
                    </a:lnTo>
                    <a:lnTo>
                      <a:pt x="141" y="66"/>
                    </a:lnTo>
                    <a:lnTo>
                      <a:pt x="143" y="64"/>
                    </a:lnTo>
                    <a:lnTo>
                      <a:pt x="145" y="64"/>
                    </a:lnTo>
                    <a:lnTo>
                      <a:pt x="149" y="63"/>
                    </a:lnTo>
                    <a:lnTo>
                      <a:pt x="152" y="63"/>
                    </a:lnTo>
                    <a:lnTo>
                      <a:pt x="156" y="63"/>
                    </a:lnTo>
                    <a:lnTo>
                      <a:pt x="160" y="63"/>
                    </a:lnTo>
                    <a:lnTo>
                      <a:pt x="162" y="63"/>
                    </a:lnTo>
                    <a:lnTo>
                      <a:pt x="165" y="63"/>
                    </a:lnTo>
                    <a:lnTo>
                      <a:pt x="167" y="63"/>
                    </a:lnTo>
                    <a:lnTo>
                      <a:pt x="170" y="63"/>
                    </a:lnTo>
                    <a:lnTo>
                      <a:pt x="173" y="63"/>
                    </a:lnTo>
                    <a:lnTo>
                      <a:pt x="175" y="63"/>
                    </a:lnTo>
                    <a:lnTo>
                      <a:pt x="178" y="63"/>
                    </a:lnTo>
                    <a:lnTo>
                      <a:pt x="181" y="63"/>
                    </a:lnTo>
                    <a:lnTo>
                      <a:pt x="185" y="63"/>
                    </a:lnTo>
                    <a:lnTo>
                      <a:pt x="188" y="64"/>
                    </a:lnTo>
                    <a:lnTo>
                      <a:pt x="192" y="64"/>
                    </a:lnTo>
                    <a:lnTo>
                      <a:pt x="195" y="66"/>
                    </a:lnTo>
                    <a:lnTo>
                      <a:pt x="221" y="71"/>
                    </a:lnTo>
                    <a:lnTo>
                      <a:pt x="221" y="71"/>
                    </a:lnTo>
                    <a:lnTo>
                      <a:pt x="220" y="70"/>
                    </a:lnTo>
                    <a:lnTo>
                      <a:pt x="218" y="67"/>
                    </a:lnTo>
                    <a:lnTo>
                      <a:pt x="216" y="64"/>
                    </a:lnTo>
                    <a:lnTo>
                      <a:pt x="212" y="61"/>
                    </a:lnTo>
                    <a:lnTo>
                      <a:pt x="209" y="58"/>
                    </a:lnTo>
                    <a:lnTo>
                      <a:pt x="205" y="53"/>
                    </a:lnTo>
                    <a:lnTo>
                      <a:pt x="201" y="48"/>
                    </a:lnTo>
                    <a:lnTo>
                      <a:pt x="198" y="46"/>
                    </a:lnTo>
                    <a:lnTo>
                      <a:pt x="195" y="44"/>
                    </a:lnTo>
                    <a:lnTo>
                      <a:pt x="193" y="41"/>
                    </a:lnTo>
                    <a:lnTo>
                      <a:pt x="190" y="39"/>
                    </a:lnTo>
                    <a:lnTo>
                      <a:pt x="187" y="37"/>
                    </a:lnTo>
                    <a:lnTo>
                      <a:pt x="183" y="35"/>
                    </a:lnTo>
                    <a:lnTo>
                      <a:pt x="181" y="33"/>
                    </a:lnTo>
                    <a:lnTo>
                      <a:pt x="178" y="31"/>
                    </a:lnTo>
                    <a:lnTo>
                      <a:pt x="174" y="29"/>
                    </a:lnTo>
                    <a:lnTo>
                      <a:pt x="171" y="28"/>
                    </a:lnTo>
                    <a:lnTo>
                      <a:pt x="167" y="25"/>
                    </a:lnTo>
                    <a:lnTo>
                      <a:pt x="164" y="24"/>
                    </a:lnTo>
                    <a:lnTo>
                      <a:pt x="160" y="23"/>
                    </a:lnTo>
                    <a:lnTo>
                      <a:pt x="157" y="21"/>
                    </a:lnTo>
                    <a:lnTo>
                      <a:pt x="154" y="21"/>
                    </a:lnTo>
                    <a:lnTo>
                      <a:pt x="150" y="20"/>
                    </a:lnTo>
                    <a:lnTo>
                      <a:pt x="145" y="18"/>
                    </a:lnTo>
                    <a:lnTo>
                      <a:pt x="142" y="18"/>
                    </a:lnTo>
                    <a:lnTo>
                      <a:pt x="137" y="17"/>
                    </a:lnTo>
                    <a:lnTo>
                      <a:pt x="134" y="17"/>
                    </a:lnTo>
                    <a:lnTo>
                      <a:pt x="130" y="16"/>
                    </a:lnTo>
                    <a:lnTo>
                      <a:pt x="127" y="16"/>
                    </a:lnTo>
                    <a:lnTo>
                      <a:pt x="125" y="15"/>
                    </a:lnTo>
                    <a:lnTo>
                      <a:pt x="121" y="15"/>
                    </a:lnTo>
                    <a:lnTo>
                      <a:pt x="118" y="15"/>
                    </a:lnTo>
                    <a:lnTo>
                      <a:pt x="116" y="15"/>
                    </a:lnTo>
                    <a:lnTo>
                      <a:pt x="112" y="15"/>
                    </a:lnTo>
                    <a:lnTo>
                      <a:pt x="110" y="15"/>
                    </a:lnTo>
                    <a:lnTo>
                      <a:pt x="107" y="15"/>
                    </a:lnTo>
                    <a:lnTo>
                      <a:pt x="105" y="15"/>
                    </a:lnTo>
                    <a:lnTo>
                      <a:pt x="103" y="15"/>
                    </a:lnTo>
                    <a:lnTo>
                      <a:pt x="101" y="15"/>
                    </a:lnTo>
                    <a:lnTo>
                      <a:pt x="97" y="15"/>
                    </a:lnTo>
                    <a:lnTo>
                      <a:pt x="94" y="15"/>
                    </a:lnTo>
                    <a:lnTo>
                      <a:pt x="90" y="15"/>
                    </a:lnTo>
                    <a:lnTo>
                      <a:pt x="88" y="16"/>
                    </a:lnTo>
                    <a:lnTo>
                      <a:pt x="86" y="16"/>
                    </a:lnTo>
                    <a:lnTo>
                      <a:pt x="84" y="17"/>
                    </a:lnTo>
                    <a:lnTo>
                      <a:pt x="75" y="9"/>
                    </a:lnTo>
                    <a:lnTo>
                      <a:pt x="83" y="3"/>
                    </a:lnTo>
                    <a:lnTo>
                      <a:pt x="83" y="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48" name="Freeform 86"/>
              <p:cNvSpPr>
                <a:spLocks/>
              </p:cNvSpPr>
              <p:nvPr/>
            </p:nvSpPr>
            <p:spPr bwMode="auto">
              <a:xfrm>
                <a:off x="6859811" y="3026296"/>
                <a:ext cx="239713" cy="363538"/>
              </a:xfrm>
              <a:custGeom>
                <a:avLst/>
                <a:gdLst/>
                <a:ahLst/>
                <a:cxnLst>
                  <a:cxn ang="0">
                    <a:pos x="136" y="165"/>
                  </a:cxn>
                  <a:cxn ang="0">
                    <a:pos x="142" y="146"/>
                  </a:cxn>
                  <a:cxn ang="0">
                    <a:pos x="147" y="130"/>
                  </a:cxn>
                  <a:cxn ang="0">
                    <a:pos x="150" y="112"/>
                  </a:cxn>
                  <a:cxn ang="0">
                    <a:pos x="150" y="90"/>
                  </a:cxn>
                  <a:cxn ang="0">
                    <a:pos x="148" y="69"/>
                  </a:cxn>
                  <a:cxn ang="0">
                    <a:pos x="142" y="47"/>
                  </a:cxn>
                  <a:cxn ang="0">
                    <a:pos x="129" y="27"/>
                  </a:cxn>
                  <a:cxn ang="0">
                    <a:pos x="111" y="8"/>
                  </a:cxn>
                  <a:cxn ang="0">
                    <a:pos x="89" y="9"/>
                  </a:cxn>
                  <a:cxn ang="0">
                    <a:pos x="88" y="23"/>
                  </a:cxn>
                  <a:cxn ang="0">
                    <a:pos x="87" y="46"/>
                  </a:cxn>
                  <a:cxn ang="0">
                    <a:pos x="80" y="70"/>
                  </a:cxn>
                  <a:cxn ang="0">
                    <a:pos x="72" y="93"/>
                  </a:cxn>
                  <a:cxn ang="0">
                    <a:pos x="61" y="106"/>
                  </a:cxn>
                  <a:cxn ang="0">
                    <a:pos x="55" y="118"/>
                  </a:cxn>
                  <a:cxn ang="0">
                    <a:pos x="64" y="138"/>
                  </a:cxn>
                  <a:cxn ang="0">
                    <a:pos x="71" y="149"/>
                  </a:cxn>
                  <a:cxn ang="0">
                    <a:pos x="55" y="141"/>
                  </a:cxn>
                  <a:cxn ang="0">
                    <a:pos x="29" y="139"/>
                  </a:cxn>
                  <a:cxn ang="0">
                    <a:pos x="10" y="156"/>
                  </a:cxn>
                  <a:cxn ang="0">
                    <a:pos x="3" y="169"/>
                  </a:cxn>
                  <a:cxn ang="0">
                    <a:pos x="0" y="184"/>
                  </a:cxn>
                  <a:cxn ang="0">
                    <a:pos x="3" y="200"/>
                  </a:cxn>
                  <a:cxn ang="0">
                    <a:pos x="10" y="214"/>
                  </a:cxn>
                  <a:cxn ang="0">
                    <a:pos x="27" y="228"/>
                  </a:cxn>
                  <a:cxn ang="0">
                    <a:pos x="41" y="229"/>
                  </a:cxn>
                  <a:cxn ang="0">
                    <a:pos x="59" y="227"/>
                  </a:cxn>
                  <a:cxn ang="0">
                    <a:pos x="72" y="221"/>
                  </a:cxn>
                  <a:cxn ang="0">
                    <a:pos x="65" y="212"/>
                  </a:cxn>
                  <a:cxn ang="0">
                    <a:pos x="49" y="213"/>
                  </a:cxn>
                  <a:cxn ang="0">
                    <a:pos x="32" y="210"/>
                  </a:cxn>
                  <a:cxn ang="0">
                    <a:pos x="18" y="199"/>
                  </a:cxn>
                  <a:cxn ang="0">
                    <a:pos x="14" y="183"/>
                  </a:cxn>
                  <a:cxn ang="0">
                    <a:pos x="20" y="167"/>
                  </a:cxn>
                  <a:cxn ang="0">
                    <a:pos x="35" y="154"/>
                  </a:cxn>
                  <a:cxn ang="0">
                    <a:pos x="51" y="153"/>
                  </a:cxn>
                  <a:cxn ang="0">
                    <a:pos x="67" y="160"/>
                  </a:cxn>
                  <a:cxn ang="0">
                    <a:pos x="83" y="174"/>
                  </a:cxn>
                  <a:cxn ang="0">
                    <a:pos x="110" y="191"/>
                  </a:cxn>
                  <a:cxn ang="0">
                    <a:pos x="109" y="169"/>
                  </a:cxn>
                  <a:cxn ang="0">
                    <a:pos x="96" y="156"/>
                  </a:cxn>
                  <a:cxn ang="0">
                    <a:pos x="83" y="141"/>
                  </a:cxn>
                  <a:cxn ang="0">
                    <a:pos x="74" y="127"/>
                  </a:cxn>
                  <a:cxn ang="0">
                    <a:pos x="78" y="112"/>
                  </a:cxn>
                  <a:cxn ang="0">
                    <a:pos x="89" y="98"/>
                  </a:cxn>
                  <a:cxn ang="0">
                    <a:pos x="96" y="78"/>
                  </a:cxn>
                  <a:cxn ang="0">
                    <a:pos x="99" y="64"/>
                  </a:cxn>
                  <a:cxn ang="0">
                    <a:pos x="104" y="21"/>
                  </a:cxn>
                  <a:cxn ang="0">
                    <a:pos x="116" y="38"/>
                  </a:cxn>
                  <a:cxn ang="0">
                    <a:pos x="125" y="55"/>
                  </a:cxn>
                  <a:cxn ang="0">
                    <a:pos x="132" y="77"/>
                  </a:cxn>
                  <a:cxn ang="0">
                    <a:pos x="135" y="100"/>
                  </a:cxn>
                  <a:cxn ang="0">
                    <a:pos x="133" y="122"/>
                  </a:cxn>
                  <a:cxn ang="0">
                    <a:pos x="129" y="141"/>
                  </a:cxn>
                  <a:cxn ang="0">
                    <a:pos x="126" y="156"/>
                  </a:cxn>
                  <a:cxn ang="0">
                    <a:pos x="126" y="179"/>
                  </a:cxn>
                </a:cxnLst>
                <a:rect l="0" t="0" r="r" b="b"/>
                <a:pathLst>
                  <a:path w="151" h="229">
                    <a:moveTo>
                      <a:pt x="133" y="173"/>
                    </a:moveTo>
                    <a:lnTo>
                      <a:pt x="133" y="172"/>
                    </a:lnTo>
                    <a:lnTo>
                      <a:pt x="134" y="171"/>
                    </a:lnTo>
                    <a:lnTo>
                      <a:pt x="134" y="169"/>
                    </a:lnTo>
                    <a:lnTo>
                      <a:pt x="135" y="167"/>
                    </a:lnTo>
                    <a:lnTo>
                      <a:pt x="136" y="165"/>
                    </a:lnTo>
                    <a:lnTo>
                      <a:pt x="137" y="161"/>
                    </a:lnTo>
                    <a:lnTo>
                      <a:pt x="140" y="157"/>
                    </a:lnTo>
                    <a:lnTo>
                      <a:pt x="141" y="153"/>
                    </a:lnTo>
                    <a:lnTo>
                      <a:pt x="141" y="151"/>
                    </a:lnTo>
                    <a:lnTo>
                      <a:pt x="142" y="149"/>
                    </a:lnTo>
                    <a:lnTo>
                      <a:pt x="142" y="146"/>
                    </a:lnTo>
                    <a:lnTo>
                      <a:pt x="143" y="144"/>
                    </a:lnTo>
                    <a:lnTo>
                      <a:pt x="144" y="141"/>
                    </a:lnTo>
                    <a:lnTo>
                      <a:pt x="144" y="138"/>
                    </a:lnTo>
                    <a:lnTo>
                      <a:pt x="146" y="136"/>
                    </a:lnTo>
                    <a:lnTo>
                      <a:pt x="147" y="133"/>
                    </a:lnTo>
                    <a:lnTo>
                      <a:pt x="147" y="130"/>
                    </a:lnTo>
                    <a:lnTo>
                      <a:pt x="148" y="127"/>
                    </a:lnTo>
                    <a:lnTo>
                      <a:pt x="148" y="123"/>
                    </a:lnTo>
                    <a:lnTo>
                      <a:pt x="149" y="121"/>
                    </a:lnTo>
                    <a:lnTo>
                      <a:pt x="149" y="118"/>
                    </a:lnTo>
                    <a:lnTo>
                      <a:pt x="150" y="114"/>
                    </a:lnTo>
                    <a:lnTo>
                      <a:pt x="150" y="112"/>
                    </a:lnTo>
                    <a:lnTo>
                      <a:pt x="151" y="108"/>
                    </a:lnTo>
                    <a:lnTo>
                      <a:pt x="151" y="105"/>
                    </a:lnTo>
                    <a:lnTo>
                      <a:pt x="151" y="101"/>
                    </a:lnTo>
                    <a:lnTo>
                      <a:pt x="151" y="98"/>
                    </a:lnTo>
                    <a:lnTo>
                      <a:pt x="151" y="95"/>
                    </a:lnTo>
                    <a:lnTo>
                      <a:pt x="150" y="90"/>
                    </a:lnTo>
                    <a:lnTo>
                      <a:pt x="150" y="88"/>
                    </a:lnTo>
                    <a:lnTo>
                      <a:pt x="150" y="83"/>
                    </a:lnTo>
                    <a:lnTo>
                      <a:pt x="150" y="80"/>
                    </a:lnTo>
                    <a:lnTo>
                      <a:pt x="149" y="76"/>
                    </a:lnTo>
                    <a:lnTo>
                      <a:pt x="149" y="73"/>
                    </a:lnTo>
                    <a:lnTo>
                      <a:pt x="148" y="69"/>
                    </a:lnTo>
                    <a:lnTo>
                      <a:pt x="148" y="66"/>
                    </a:lnTo>
                    <a:lnTo>
                      <a:pt x="147" y="61"/>
                    </a:lnTo>
                    <a:lnTo>
                      <a:pt x="146" y="58"/>
                    </a:lnTo>
                    <a:lnTo>
                      <a:pt x="144" y="55"/>
                    </a:lnTo>
                    <a:lnTo>
                      <a:pt x="143" y="52"/>
                    </a:lnTo>
                    <a:lnTo>
                      <a:pt x="142" y="47"/>
                    </a:lnTo>
                    <a:lnTo>
                      <a:pt x="140" y="44"/>
                    </a:lnTo>
                    <a:lnTo>
                      <a:pt x="137" y="40"/>
                    </a:lnTo>
                    <a:lnTo>
                      <a:pt x="136" y="37"/>
                    </a:lnTo>
                    <a:lnTo>
                      <a:pt x="134" y="34"/>
                    </a:lnTo>
                    <a:lnTo>
                      <a:pt x="132" y="30"/>
                    </a:lnTo>
                    <a:lnTo>
                      <a:pt x="129" y="27"/>
                    </a:lnTo>
                    <a:lnTo>
                      <a:pt x="127" y="24"/>
                    </a:lnTo>
                    <a:lnTo>
                      <a:pt x="125" y="21"/>
                    </a:lnTo>
                    <a:lnTo>
                      <a:pt x="121" y="17"/>
                    </a:lnTo>
                    <a:lnTo>
                      <a:pt x="118" y="14"/>
                    </a:lnTo>
                    <a:lnTo>
                      <a:pt x="116" y="12"/>
                    </a:lnTo>
                    <a:lnTo>
                      <a:pt x="111" y="8"/>
                    </a:lnTo>
                    <a:lnTo>
                      <a:pt x="108" y="6"/>
                    </a:lnTo>
                    <a:lnTo>
                      <a:pt x="104" y="4"/>
                    </a:lnTo>
                    <a:lnTo>
                      <a:pt x="99" y="0"/>
                    </a:lnTo>
                    <a:lnTo>
                      <a:pt x="89" y="6"/>
                    </a:lnTo>
                    <a:lnTo>
                      <a:pt x="89" y="6"/>
                    </a:lnTo>
                    <a:lnTo>
                      <a:pt x="89" y="9"/>
                    </a:lnTo>
                    <a:lnTo>
                      <a:pt x="89" y="11"/>
                    </a:lnTo>
                    <a:lnTo>
                      <a:pt x="89" y="13"/>
                    </a:lnTo>
                    <a:lnTo>
                      <a:pt x="89" y="15"/>
                    </a:lnTo>
                    <a:lnTo>
                      <a:pt x="89" y="17"/>
                    </a:lnTo>
                    <a:lnTo>
                      <a:pt x="88" y="20"/>
                    </a:lnTo>
                    <a:lnTo>
                      <a:pt x="88" y="23"/>
                    </a:lnTo>
                    <a:lnTo>
                      <a:pt x="88" y="27"/>
                    </a:lnTo>
                    <a:lnTo>
                      <a:pt x="88" y="31"/>
                    </a:lnTo>
                    <a:lnTo>
                      <a:pt x="87" y="34"/>
                    </a:lnTo>
                    <a:lnTo>
                      <a:pt x="87" y="38"/>
                    </a:lnTo>
                    <a:lnTo>
                      <a:pt x="87" y="42"/>
                    </a:lnTo>
                    <a:lnTo>
                      <a:pt x="87" y="46"/>
                    </a:lnTo>
                    <a:lnTo>
                      <a:pt x="86" y="50"/>
                    </a:lnTo>
                    <a:lnTo>
                      <a:pt x="85" y="54"/>
                    </a:lnTo>
                    <a:lnTo>
                      <a:pt x="83" y="58"/>
                    </a:lnTo>
                    <a:lnTo>
                      <a:pt x="83" y="62"/>
                    </a:lnTo>
                    <a:lnTo>
                      <a:pt x="82" y="66"/>
                    </a:lnTo>
                    <a:lnTo>
                      <a:pt x="80" y="70"/>
                    </a:lnTo>
                    <a:lnTo>
                      <a:pt x="79" y="75"/>
                    </a:lnTo>
                    <a:lnTo>
                      <a:pt x="79" y="78"/>
                    </a:lnTo>
                    <a:lnTo>
                      <a:pt x="76" y="82"/>
                    </a:lnTo>
                    <a:lnTo>
                      <a:pt x="75" y="85"/>
                    </a:lnTo>
                    <a:lnTo>
                      <a:pt x="74" y="90"/>
                    </a:lnTo>
                    <a:lnTo>
                      <a:pt x="72" y="93"/>
                    </a:lnTo>
                    <a:lnTo>
                      <a:pt x="70" y="96"/>
                    </a:lnTo>
                    <a:lnTo>
                      <a:pt x="68" y="99"/>
                    </a:lnTo>
                    <a:lnTo>
                      <a:pt x="66" y="101"/>
                    </a:lnTo>
                    <a:lnTo>
                      <a:pt x="64" y="105"/>
                    </a:lnTo>
                    <a:lnTo>
                      <a:pt x="63" y="105"/>
                    </a:lnTo>
                    <a:lnTo>
                      <a:pt x="61" y="106"/>
                    </a:lnTo>
                    <a:lnTo>
                      <a:pt x="59" y="107"/>
                    </a:lnTo>
                    <a:lnTo>
                      <a:pt x="57" y="110"/>
                    </a:lnTo>
                    <a:lnTo>
                      <a:pt x="56" y="111"/>
                    </a:lnTo>
                    <a:lnTo>
                      <a:pt x="55" y="113"/>
                    </a:lnTo>
                    <a:lnTo>
                      <a:pt x="55" y="115"/>
                    </a:lnTo>
                    <a:lnTo>
                      <a:pt x="55" y="118"/>
                    </a:lnTo>
                    <a:lnTo>
                      <a:pt x="55" y="121"/>
                    </a:lnTo>
                    <a:lnTo>
                      <a:pt x="56" y="125"/>
                    </a:lnTo>
                    <a:lnTo>
                      <a:pt x="58" y="128"/>
                    </a:lnTo>
                    <a:lnTo>
                      <a:pt x="60" y="133"/>
                    </a:lnTo>
                    <a:lnTo>
                      <a:pt x="63" y="136"/>
                    </a:lnTo>
                    <a:lnTo>
                      <a:pt x="64" y="138"/>
                    </a:lnTo>
                    <a:lnTo>
                      <a:pt x="66" y="142"/>
                    </a:lnTo>
                    <a:lnTo>
                      <a:pt x="67" y="144"/>
                    </a:lnTo>
                    <a:lnTo>
                      <a:pt x="70" y="146"/>
                    </a:lnTo>
                    <a:lnTo>
                      <a:pt x="71" y="149"/>
                    </a:lnTo>
                    <a:lnTo>
                      <a:pt x="71" y="149"/>
                    </a:lnTo>
                    <a:lnTo>
                      <a:pt x="71" y="149"/>
                    </a:lnTo>
                    <a:lnTo>
                      <a:pt x="70" y="148"/>
                    </a:lnTo>
                    <a:lnTo>
                      <a:pt x="66" y="145"/>
                    </a:lnTo>
                    <a:lnTo>
                      <a:pt x="63" y="144"/>
                    </a:lnTo>
                    <a:lnTo>
                      <a:pt x="60" y="143"/>
                    </a:lnTo>
                    <a:lnTo>
                      <a:pt x="57" y="142"/>
                    </a:lnTo>
                    <a:lnTo>
                      <a:pt x="55" y="141"/>
                    </a:lnTo>
                    <a:lnTo>
                      <a:pt x="50" y="138"/>
                    </a:lnTo>
                    <a:lnTo>
                      <a:pt x="47" y="138"/>
                    </a:lnTo>
                    <a:lnTo>
                      <a:pt x="42" y="137"/>
                    </a:lnTo>
                    <a:lnTo>
                      <a:pt x="38" y="138"/>
                    </a:lnTo>
                    <a:lnTo>
                      <a:pt x="34" y="138"/>
                    </a:lnTo>
                    <a:lnTo>
                      <a:pt x="29" y="139"/>
                    </a:lnTo>
                    <a:lnTo>
                      <a:pt x="25" y="142"/>
                    </a:lnTo>
                    <a:lnTo>
                      <a:pt x="21" y="144"/>
                    </a:lnTo>
                    <a:lnTo>
                      <a:pt x="17" y="148"/>
                    </a:lnTo>
                    <a:lnTo>
                      <a:pt x="13" y="151"/>
                    </a:lnTo>
                    <a:lnTo>
                      <a:pt x="11" y="153"/>
                    </a:lnTo>
                    <a:lnTo>
                      <a:pt x="10" y="156"/>
                    </a:lnTo>
                    <a:lnTo>
                      <a:pt x="9" y="158"/>
                    </a:lnTo>
                    <a:lnTo>
                      <a:pt x="7" y="160"/>
                    </a:lnTo>
                    <a:lnTo>
                      <a:pt x="6" y="163"/>
                    </a:lnTo>
                    <a:lnTo>
                      <a:pt x="5" y="165"/>
                    </a:lnTo>
                    <a:lnTo>
                      <a:pt x="4" y="167"/>
                    </a:lnTo>
                    <a:lnTo>
                      <a:pt x="3" y="169"/>
                    </a:lnTo>
                    <a:lnTo>
                      <a:pt x="2" y="172"/>
                    </a:lnTo>
                    <a:lnTo>
                      <a:pt x="2" y="174"/>
                    </a:lnTo>
                    <a:lnTo>
                      <a:pt x="2" y="176"/>
                    </a:lnTo>
                    <a:lnTo>
                      <a:pt x="2" y="180"/>
                    </a:lnTo>
                    <a:lnTo>
                      <a:pt x="0" y="182"/>
                    </a:lnTo>
                    <a:lnTo>
                      <a:pt x="0" y="184"/>
                    </a:lnTo>
                    <a:lnTo>
                      <a:pt x="0" y="187"/>
                    </a:lnTo>
                    <a:lnTo>
                      <a:pt x="0" y="190"/>
                    </a:lnTo>
                    <a:lnTo>
                      <a:pt x="0" y="192"/>
                    </a:lnTo>
                    <a:lnTo>
                      <a:pt x="2" y="195"/>
                    </a:lnTo>
                    <a:lnTo>
                      <a:pt x="2" y="197"/>
                    </a:lnTo>
                    <a:lnTo>
                      <a:pt x="3" y="200"/>
                    </a:lnTo>
                    <a:lnTo>
                      <a:pt x="3" y="203"/>
                    </a:lnTo>
                    <a:lnTo>
                      <a:pt x="5" y="205"/>
                    </a:lnTo>
                    <a:lnTo>
                      <a:pt x="6" y="207"/>
                    </a:lnTo>
                    <a:lnTo>
                      <a:pt x="7" y="210"/>
                    </a:lnTo>
                    <a:lnTo>
                      <a:pt x="9" y="212"/>
                    </a:lnTo>
                    <a:lnTo>
                      <a:pt x="10" y="214"/>
                    </a:lnTo>
                    <a:lnTo>
                      <a:pt x="12" y="218"/>
                    </a:lnTo>
                    <a:lnTo>
                      <a:pt x="14" y="220"/>
                    </a:lnTo>
                    <a:lnTo>
                      <a:pt x="18" y="224"/>
                    </a:lnTo>
                    <a:lnTo>
                      <a:pt x="22" y="226"/>
                    </a:lnTo>
                    <a:lnTo>
                      <a:pt x="25" y="227"/>
                    </a:lnTo>
                    <a:lnTo>
                      <a:pt x="27" y="228"/>
                    </a:lnTo>
                    <a:lnTo>
                      <a:pt x="29" y="228"/>
                    </a:lnTo>
                    <a:lnTo>
                      <a:pt x="32" y="229"/>
                    </a:lnTo>
                    <a:lnTo>
                      <a:pt x="34" y="229"/>
                    </a:lnTo>
                    <a:lnTo>
                      <a:pt x="36" y="229"/>
                    </a:lnTo>
                    <a:lnTo>
                      <a:pt x="38" y="229"/>
                    </a:lnTo>
                    <a:lnTo>
                      <a:pt x="41" y="229"/>
                    </a:lnTo>
                    <a:lnTo>
                      <a:pt x="43" y="229"/>
                    </a:lnTo>
                    <a:lnTo>
                      <a:pt x="45" y="229"/>
                    </a:lnTo>
                    <a:lnTo>
                      <a:pt x="49" y="229"/>
                    </a:lnTo>
                    <a:lnTo>
                      <a:pt x="51" y="229"/>
                    </a:lnTo>
                    <a:lnTo>
                      <a:pt x="55" y="228"/>
                    </a:lnTo>
                    <a:lnTo>
                      <a:pt x="59" y="227"/>
                    </a:lnTo>
                    <a:lnTo>
                      <a:pt x="63" y="226"/>
                    </a:lnTo>
                    <a:lnTo>
                      <a:pt x="66" y="224"/>
                    </a:lnTo>
                    <a:lnTo>
                      <a:pt x="68" y="222"/>
                    </a:lnTo>
                    <a:lnTo>
                      <a:pt x="70" y="222"/>
                    </a:lnTo>
                    <a:lnTo>
                      <a:pt x="71" y="221"/>
                    </a:lnTo>
                    <a:lnTo>
                      <a:pt x="72" y="221"/>
                    </a:lnTo>
                    <a:lnTo>
                      <a:pt x="79" y="211"/>
                    </a:lnTo>
                    <a:lnTo>
                      <a:pt x="78" y="211"/>
                    </a:lnTo>
                    <a:lnTo>
                      <a:pt x="75" y="211"/>
                    </a:lnTo>
                    <a:lnTo>
                      <a:pt x="72" y="212"/>
                    </a:lnTo>
                    <a:lnTo>
                      <a:pt x="68" y="212"/>
                    </a:lnTo>
                    <a:lnTo>
                      <a:pt x="65" y="212"/>
                    </a:lnTo>
                    <a:lnTo>
                      <a:pt x="63" y="213"/>
                    </a:lnTo>
                    <a:lnTo>
                      <a:pt x="60" y="213"/>
                    </a:lnTo>
                    <a:lnTo>
                      <a:pt x="58" y="213"/>
                    </a:lnTo>
                    <a:lnTo>
                      <a:pt x="55" y="213"/>
                    </a:lnTo>
                    <a:lnTo>
                      <a:pt x="52" y="213"/>
                    </a:lnTo>
                    <a:lnTo>
                      <a:pt x="49" y="213"/>
                    </a:lnTo>
                    <a:lnTo>
                      <a:pt x="47" y="213"/>
                    </a:lnTo>
                    <a:lnTo>
                      <a:pt x="43" y="212"/>
                    </a:lnTo>
                    <a:lnTo>
                      <a:pt x="40" y="212"/>
                    </a:lnTo>
                    <a:lnTo>
                      <a:pt x="36" y="211"/>
                    </a:lnTo>
                    <a:lnTo>
                      <a:pt x="34" y="211"/>
                    </a:lnTo>
                    <a:lnTo>
                      <a:pt x="32" y="210"/>
                    </a:lnTo>
                    <a:lnTo>
                      <a:pt x="28" y="209"/>
                    </a:lnTo>
                    <a:lnTo>
                      <a:pt x="26" y="207"/>
                    </a:lnTo>
                    <a:lnTo>
                      <a:pt x="23" y="205"/>
                    </a:lnTo>
                    <a:lnTo>
                      <a:pt x="21" y="204"/>
                    </a:lnTo>
                    <a:lnTo>
                      <a:pt x="20" y="202"/>
                    </a:lnTo>
                    <a:lnTo>
                      <a:pt x="18" y="199"/>
                    </a:lnTo>
                    <a:lnTo>
                      <a:pt x="17" y="197"/>
                    </a:lnTo>
                    <a:lnTo>
                      <a:pt x="15" y="194"/>
                    </a:lnTo>
                    <a:lnTo>
                      <a:pt x="14" y="190"/>
                    </a:lnTo>
                    <a:lnTo>
                      <a:pt x="14" y="187"/>
                    </a:lnTo>
                    <a:lnTo>
                      <a:pt x="14" y="183"/>
                    </a:lnTo>
                    <a:lnTo>
                      <a:pt x="14" y="183"/>
                    </a:lnTo>
                    <a:lnTo>
                      <a:pt x="14" y="181"/>
                    </a:lnTo>
                    <a:lnTo>
                      <a:pt x="14" y="179"/>
                    </a:lnTo>
                    <a:lnTo>
                      <a:pt x="15" y="176"/>
                    </a:lnTo>
                    <a:lnTo>
                      <a:pt x="17" y="174"/>
                    </a:lnTo>
                    <a:lnTo>
                      <a:pt x="19" y="171"/>
                    </a:lnTo>
                    <a:lnTo>
                      <a:pt x="20" y="167"/>
                    </a:lnTo>
                    <a:lnTo>
                      <a:pt x="23" y="165"/>
                    </a:lnTo>
                    <a:lnTo>
                      <a:pt x="26" y="161"/>
                    </a:lnTo>
                    <a:lnTo>
                      <a:pt x="29" y="158"/>
                    </a:lnTo>
                    <a:lnTo>
                      <a:pt x="30" y="157"/>
                    </a:lnTo>
                    <a:lnTo>
                      <a:pt x="33" y="156"/>
                    </a:lnTo>
                    <a:lnTo>
                      <a:pt x="35" y="154"/>
                    </a:lnTo>
                    <a:lnTo>
                      <a:pt x="38" y="154"/>
                    </a:lnTo>
                    <a:lnTo>
                      <a:pt x="40" y="153"/>
                    </a:lnTo>
                    <a:lnTo>
                      <a:pt x="43" y="153"/>
                    </a:lnTo>
                    <a:lnTo>
                      <a:pt x="45" y="153"/>
                    </a:lnTo>
                    <a:lnTo>
                      <a:pt x="49" y="153"/>
                    </a:lnTo>
                    <a:lnTo>
                      <a:pt x="51" y="153"/>
                    </a:lnTo>
                    <a:lnTo>
                      <a:pt x="55" y="153"/>
                    </a:lnTo>
                    <a:lnTo>
                      <a:pt x="58" y="154"/>
                    </a:lnTo>
                    <a:lnTo>
                      <a:pt x="63" y="157"/>
                    </a:lnTo>
                    <a:lnTo>
                      <a:pt x="63" y="157"/>
                    </a:lnTo>
                    <a:lnTo>
                      <a:pt x="65" y="159"/>
                    </a:lnTo>
                    <a:lnTo>
                      <a:pt x="67" y="160"/>
                    </a:lnTo>
                    <a:lnTo>
                      <a:pt x="70" y="161"/>
                    </a:lnTo>
                    <a:lnTo>
                      <a:pt x="72" y="164"/>
                    </a:lnTo>
                    <a:lnTo>
                      <a:pt x="75" y="166"/>
                    </a:lnTo>
                    <a:lnTo>
                      <a:pt x="78" y="168"/>
                    </a:lnTo>
                    <a:lnTo>
                      <a:pt x="80" y="171"/>
                    </a:lnTo>
                    <a:lnTo>
                      <a:pt x="83" y="174"/>
                    </a:lnTo>
                    <a:lnTo>
                      <a:pt x="87" y="177"/>
                    </a:lnTo>
                    <a:lnTo>
                      <a:pt x="89" y="180"/>
                    </a:lnTo>
                    <a:lnTo>
                      <a:pt x="93" y="183"/>
                    </a:lnTo>
                    <a:lnTo>
                      <a:pt x="95" y="187"/>
                    </a:lnTo>
                    <a:lnTo>
                      <a:pt x="98" y="191"/>
                    </a:lnTo>
                    <a:lnTo>
                      <a:pt x="110" y="191"/>
                    </a:lnTo>
                    <a:lnTo>
                      <a:pt x="119" y="179"/>
                    </a:lnTo>
                    <a:lnTo>
                      <a:pt x="118" y="179"/>
                    </a:lnTo>
                    <a:lnTo>
                      <a:pt x="117" y="176"/>
                    </a:lnTo>
                    <a:lnTo>
                      <a:pt x="113" y="174"/>
                    </a:lnTo>
                    <a:lnTo>
                      <a:pt x="111" y="171"/>
                    </a:lnTo>
                    <a:lnTo>
                      <a:pt x="109" y="169"/>
                    </a:lnTo>
                    <a:lnTo>
                      <a:pt x="106" y="167"/>
                    </a:lnTo>
                    <a:lnTo>
                      <a:pt x="104" y="165"/>
                    </a:lnTo>
                    <a:lnTo>
                      <a:pt x="103" y="163"/>
                    </a:lnTo>
                    <a:lnTo>
                      <a:pt x="101" y="160"/>
                    </a:lnTo>
                    <a:lnTo>
                      <a:pt x="98" y="158"/>
                    </a:lnTo>
                    <a:lnTo>
                      <a:pt x="96" y="156"/>
                    </a:lnTo>
                    <a:lnTo>
                      <a:pt x="94" y="153"/>
                    </a:lnTo>
                    <a:lnTo>
                      <a:pt x="91" y="151"/>
                    </a:lnTo>
                    <a:lnTo>
                      <a:pt x="89" y="148"/>
                    </a:lnTo>
                    <a:lnTo>
                      <a:pt x="87" y="145"/>
                    </a:lnTo>
                    <a:lnTo>
                      <a:pt x="85" y="143"/>
                    </a:lnTo>
                    <a:lnTo>
                      <a:pt x="83" y="141"/>
                    </a:lnTo>
                    <a:lnTo>
                      <a:pt x="81" y="138"/>
                    </a:lnTo>
                    <a:lnTo>
                      <a:pt x="79" y="136"/>
                    </a:lnTo>
                    <a:lnTo>
                      <a:pt x="78" y="134"/>
                    </a:lnTo>
                    <a:lnTo>
                      <a:pt x="76" y="131"/>
                    </a:lnTo>
                    <a:lnTo>
                      <a:pt x="75" y="128"/>
                    </a:lnTo>
                    <a:lnTo>
                      <a:pt x="74" y="127"/>
                    </a:lnTo>
                    <a:lnTo>
                      <a:pt x="73" y="126"/>
                    </a:lnTo>
                    <a:lnTo>
                      <a:pt x="72" y="121"/>
                    </a:lnTo>
                    <a:lnTo>
                      <a:pt x="72" y="119"/>
                    </a:lnTo>
                    <a:lnTo>
                      <a:pt x="73" y="115"/>
                    </a:lnTo>
                    <a:lnTo>
                      <a:pt x="75" y="113"/>
                    </a:lnTo>
                    <a:lnTo>
                      <a:pt x="78" y="112"/>
                    </a:lnTo>
                    <a:lnTo>
                      <a:pt x="79" y="111"/>
                    </a:lnTo>
                    <a:lnTo>
                      <a:pt x="81" y="110"/>
                    </a:lnTo>
                    <a:lnTo>
                      <a:pt x="83" y="107"/>
                    </a:lnTo>
                    <a:lnTo>
                      <a:pt x="86" y="104"/>
                    </a:lnTo>
                    <a:lnTo>
                      <a:pt x="88" y="100"/>
                    </a:lnTo>
                    <a:lnTo>
                      <a:pt x="89" y="98"/>
                    </a:lnTo>
                    <a:lnTo>
                      <a:pt x="90" y="95"/>
                    </a:lnTo>
                    <a:lnTo>
                      <a:pt x="91" y="92"/>
                    </a:lnTo>
                    <a:lnTo>
                      <a:pt x="93" y="89"/>
                    </a:lnTo>
                    <a:lnTo>
                      <a:pt x="94" y="85"/>
                    </a:lnTo>
                    <a:lnTo>
                      <a:pt x="96" y="81"/>
                    </a:lnTo>
                    <a:lnTo>
                      <a:pt x="96" y="78"/>
                    </a:lnTo>
                    <a:lnTo>
                      <a:pt x="97" y="76"/>
                    </a:lnTo>
                    <a:lnTo>
                      <a:pt x="97" y="74"/>
                    </a:lnTo>
                    <a:lnTo>
                      <a:pt x="98" y="72"/>
                    </a:lnTo>
                    <a:lnTo>
                      <a:pt x="98" y="69"/>
                    </a:lnTo>
                    <a:lnTo>
                      <a:pt x="99" y="67"/>
                    </a:lnTo>
                    <a:lnTo>
                      <a:pt x="99" y="64"/>
                    </a:lnTo>
                    <a:lnTo>
                      <a:pt x="101" y="61"/>
                    </a:lnTo>
                    <a:lnTo>
                      <a:pt x="101" y="58"/>
                    </a:lnTo>
                    <a:lnTo>
                      <a:pt x="102" y="55"/>
                    </a:lnTo>
                    <a:lnTo>
                      <a:pt x="103" y="52"/>
                    </a:lnTo>
                    <a:lnTo>
                      <a:pt x="103" y="49"/>
                    </a:lnTo>
                    <a:lnTo>
                      <a:pt x="104" y="21"/>
                    </a:lnTo>
                    <a:lnTo>
                      <a:pt x="106" y="22"/>
                    </a:lnTo>
                    <a:lnTo>
                      <a:pt x="108" y="24"/>
                    </a:lnTo>
                    <a:lnTo>
                      <a:pt x="110" y="28"/>
                    </a:lnTo>
                    <a:lnTo>
                      <a:pt x="112" y="31"/>
                    </a:lnTo>
                    <a:lnTo>
                      <a:pt x="114" y="36"/>
                    </a:lnTo>
                    <a:lnTo>
                      <a:pt x="116" y="38"/>
                    </a:lnTo>
                    <a:lnTo>
                      <a:pt x="118" y="40"/>
                    </a:lnTo>
                    <a:lnTo>
                      <a:pt x="119" y="43"/>
                    </a:lnTo>
                    <a:lnTo>
                      <a:pt x="121" y="46"/>
                    </a:lnTo>
                    <a:lnTo>
                      <a:pt x="123" y="49"/>
                    </a:lnTo>
                    <a:lnTo>
                      <a:pt x="124" y="52"/>
                    </a:lnTo>
                    <a:lnTo>
                      <a:pt x="125" y="55"/>
                    </a:lnTo>
                    <a:lnTo>
                      <a:pt x="126" y="59"/>
                    </a:lnTo>
                    <a:lnTo>
                      <a:pt x="127" y="62"/>
                    </a:lnTo>
                    <a:lnTo>
                      <a:pt x="129" y="66"/>
                    </a:lnTo>
                    <a:lnTo>
                      <a:pt x="131" y="70"/>
                    </a:lnTo>
                    <a:lnTo>
                      <a:pt x="132" y="74"/>
                    </a:lnTo>
                    <a:lnTo>
                      <a:pt x="132" y="77"/>
                    </a:lnTo>
                    <a:lnTo>
                      <a:pt x="133" y="81"/>
                    </a:lnTo>
                    <a:lnTo>
                      <a:pt x="133" y="85"/>
                    </a:lnTo>
                    <a:lnTo>
                      <a:pt x="134" y="89"/>
                    </a:lnTo>
                    <a:lnTo>
                      <a:pt x="134" y="92"/>
                    </a:lnTo>
                    <a:lnTo>
                      <a:pt x="135" y="97"/>
                    </a:lnTo>
                    <a:lnTo>
                      <a:pt x="135" y="100"/>
                    </a:lnTo>
                    <a:lnTo>
                      <a:pt x="135" y="105"/>
                    </a:lnTo>
                    <a:lnTo>
                      <a:pt x="134" y="108"/>
                    </a:lnTo>
                    <a:lnTo>
                      <a:pt x="134" y="112"/>
                    </a:lnTo>
                    <a:lnTo>
                      <a:pt x="133" y="116"/>
                    </a:lnTo>
                    <a:lnTo>
                      <a:pt x="133" y="120"/>
                    </a:lnTo>
                    <a:lnTo>
                      <a:pt x="133" y="122"/>
                    </a:lnTo>
                    <a:lnTo>
                      <a:pt x="132" y="126"/>
                    </a:lnTo>
                    <a:lnTo>
                      <a:pt x="132" y="129"/>
                    </a:lnTo>
                    <a:lnTo>
                      <a:pt x="132" y="133"/>
                    </a:lnTo>
                    <a:lnTo>
                      <a:pt x="131" y="135"/>
                    </a:lnTo>
                    <a:lnTo>
                      <a:pt x="131" y="138"/>
                    </a:lnTo>
                    <a:lnTo>
                      <a:pt x="129" y="141"/>
                    </a:lnTo>
                    <a:lnTo>
                      <a:pt x="129" y="143"/>
                    </a:lnTo>
                    <a:lnTo>
                      <a:pt x="128" y="145"/>
                    </a:lnTo>
                    <a:lnTo>
                      <a:pt x="127" y="148"/>
                    </a:lnTo>
                    <a:lnTo>
                      <a:pt x="127" y="150"/>
                    </a:lnTo>
                    <a:lnTo>
                      <a:pt x="127" y="152"/>
                    </a:lnTo>
                    <a:lnTo>
                      <a:pt x="126" y="156"/>
                    </a:lnTo>
                    <a:lnTo>
                      <a:pt x="125" y="159"/>
                    </a:lnTo>
                    <a:lnTo>
                      <a:pt x="124" y="161"/>
                    </a:lnTo>
                    <a:lnTo>
                      <a:pt x="123" y="164"/>
                    </a:lnTo>
                    <a:lnTo>
                      <a:pt x="121" y="167"/>
                    </a:lnTo>
                    <a:lnTo>
                      <a:pt x="121" y="168"/>
                    </a:lnTo>
                    <a:lnTo>
                      <a:pt x="126" y="179"/>
                    </a:lnTo>
                    <a:lnTo>
                      <a:pt x="133" y="173"/>
                    </a:lnTo>
                    <a:lnTo>
                      <a:pt x="133" y="17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6" name="그룹 175"/>
            <p:cNvGrpSpPr/>
            <p:nvPr/>
          </p:nvGrpSpPr>
          <p:grpSpPr>
            <a:xfrm>
              <a:off x="5766230" y="3601302"/>
              <a:ext cx="442775" cy="444275"/>
              <a:chOff x="4788024" y="3724969"/>
              <a:chExt cx="468313" cy="469900"/>
            </a:xfrm>
          </p:grpSpPr>
          <p:sp>
            <p:nvSpPr>
              <p:cNvPr id="230" name="Freeform 12"/>
              <p:cNvSpPr>
                <a:spLocks/>
              </p:cNvSpPr>
              <p:nvPr/>
            </p:nvSpPr>
            <p:spPr bwMode="auto">
              <a:xfrm>
                <a:off x="4927724" y="3851969"/>
                <a:ext cx="215900" cy="214313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50" y="1"/>
                  </a:cxn>
                  <a:cxn ang="0">
                    <a:pos x="56" y="3"/>
                  </a:cxn>
                  <a:cxn ang="0">
                    <a:pos x="61" y="5"/>
                  </a:cxn>
                  <a:cxn ang="0">
                    <a:pos x="70" y="7"/>
                  </a:cxn>
                  <a:cxn ang="0">
                    <a:pos x="78" y="8"/>
                  </a:cxn>
                  <a:cxn ang="0">
                    <a:pos x="86" y="12"/>
                  </a:cxn>
                  <a:cxn ang="0">
                    <a:pos x="94" y="14"/>
                  </a:cxn>
                  <a:cxn ang="0">
                    <a:pos x="103" y="18"/>
                  </a:cxn>
                  <a:cxn ang="0">
                    <a:pos x="111" y="21"/>
                  </a:cxn>
                  <a:cxn ang="0">
                    <a:pos x="118" y="26"/>
                  </a:cxn>
                  <a:cxn ang="0">
                    <a:pos x="125" y="29"/>
                  </a:cxn>
                  <a:cxn ang="0">
                    <a:pos x="129" y="34"/>
                  </a:cxn>
                  <a:cxn ang="0">
                    <a:pos x="133" y="38"/>
                  </a:cxn>
                  <a:cxn ang="0">
                    <a:pos x="136" y="43"/>
                  </a:cxn>
                  <a:cxn ang="0">
                    <a:pos x="94" y="135"/>
                  </a:cxn>
                  <a:cxn ang="0">
                    <a:pos x="89" y="133"/>
                  </a:cxn>
                  <a:cxn ang="0">
                    <a:pos x="84" y="130"/>
                  </a:cxn>
                  <a:cxn ang="0">
                    <a:pos x="79" y="128"/>
                  </a:cxn>
                  <a:cxn ang="0">
                    <a:pos x="72" y="126"/>
                  </a:cxn>
                  <a:cxn ang="0">
                    <a:pos x="64" y="122"/>
                  </a:cxn>
                  <a:cxn ang="0">
                    <a:pos x="55" y="118"/>
                  </a:cxn>
                  <a:cxn ang="0">
                    <a:pos x="46" y="114"/>
                  </a:cxn>
                  <a:cxn ang="0">
                    <a:pos x="38" y="111"/>
                  </a:cxn>
                  <a:cxn ang="0">
                    <a:pos x="29" y="107"/>
                  </a:cxn>
                  <a:cxn ang="0">
                    <a:pos x="21" y="103"/>
                  </a:cxn>
                  <a:cxn ang="0">
                    <a:pos x="14" y="100"/>
                  </a:cxn>
                  <a:cxn ang="0">
                    <a:pos x="8" y="97"/>
                  </a:cxn>
                  <a:cxn ang="0">
                    <a:pos x="4" y="95"/>
                  </a:cxn>
                  <a:cxn ang="0">
                    <a:pos x="0" y="92"/>
                  </a:cxn>
                  <a:cxn ang="0">
                    <a:pos x="0" y="88"/>
                  </a:cxn>
                  <a:cxn ang="0">
                    <a:pos x="2" y="83"/>
                  </a:cxn>
                  <a:cxn ang="0">
                    <a:pos x="3" y="79"/>
                  </a:cxn>
                  <a:cxn ang="0">
                    <a:pos x="5" y="73"/>
                  </a:cxn>
                  <a:cxn ang="0">
                    <a:pos x="7" y="67"/>
                  </a:cxn>
                  <a:cxn ang="0">
                    <a:pos x="10" y="60"/>
                  </a:cxn>
                  <a:cxn ang="0">
                    <a:pos x="12" y="54"/>
                  </a:cxn>
                  <a:cxn ang="0">
                    <a:pos x="14" y="47"/>
                  </a:cxn>
                  <a:cxn ang="0">
                    <a:pos x="17" y="41"/>
                  </a:cxn>
                  <a:cxn ang="0">
                    <a:pos x="20" y="35"/>
                  </a:cxn>
                  <a:cxn ang="0">
                    <a:pos x="22" y="29"/>
                  </a:cxn>
                  <a:cxn ang="0">
                    <a:pos x="25" y="23"/>
                  </a:cxn>
                  <a:cxn ang="0">
                    <a:pos x="27" y="20"/>
                  </a:cxn>
                  <a:cxn ang="0">
                    <a:pos x="32" y="14"/>
                  </a:cxn>
                  <a:cxn ang="0">
                    <a:pos x="37" y="8"/>
                  </a:cxn>
                  <a:cxn ang="0">
                    <a:pos x="41" y="4"/>
                  </a:cxn>
                  <a:cxn ang="0">
                    <a:pos x="45" y="0"/>
                  </a:cxn>
                </a:cxnLst>
                <a:rect l="0" t="0" r="r" b="b"/>
                <a:pathLst>
                  <a:path w="136" h="135">
                    <a:moveTo>
                      <a:pt x="45" y="0"/>
                    </a:moveTo>
                    <a:lnTo>
                      <a:pt x="45" y="0"/>
                    </a:lnTo>
                    <a:lnTo>
                      <a:pt x="49" y="1"/>
                    </a:lnTo>
                    <a:lnTo>
                      <a:pt x="50" y="1"/>
                    </a:lnTo>
                    <a:lnTo>
                      <a:pt x="53" y="3"/>
                    </a:lnTo>
                    <a:lnTo>
                      <a:pt x="56" y="3"/>
                    </a:lnTo>
                    <a:lnTo>
                      <a:pt x="59" y="4"/>
                    </a:lnTo>
                    <a:lnTo>
                      <a:pt x="61" y="5"/>
                    </a:lnTo>
                    <a:lnTo>
                      <a:pt x="65" y="5"/>
                    </a:lnTo>
                    <a:lnTo>
                      <a:pt x="70" y="7"/>
                    </a:lnTo>
                    <a:lnTo>
                      <a:pt x="73" y="8"/>
                    </a:lnTo>
                    <a:lnTo>
                      <a:pt x="78" y="8"/>
                    </a:lnTo>
                    <a:lnTo>
                      <a:pt x="81" y="9"/>
                    </a:lnTo>
                    <a:lnTo>
                      <a:pt x="86" y="12"/>
                    </a:lnTo>
                    <a:lnTo>
                      <a:pt x="90" y="13"/>
                    </a:lnTo>
                    <a:lnTo>
                      <a:pt x="94" y="14"/>
                    </a:lnTo>
                    <a:lnTo>
                      <a:pt x="98" y="16"/>
                    </a:lnTo>
                    <a:lnTo>
                      <a:pt x="103" y="18"/>
                    </a:lnTo>
                    <a:lnTo>
                      <a:pt x="108" y="20"/>
                    </a:lnTo>
                    <a:lnTo>
                      <a:pt x="111" y="21"/>
                    </a:lnTo>
                    <a:lnTo>
                      <a:pt x="114" y="23"/>
                    </a:lnTo>
                    <a:lnTo>
                      <a:pt x="118" y="26"/>
                    </a:lnTo>
                    <a:lnTo>
                      <a:pt x="121" y="28"/>
                    </a:lnTo>
                    <a:lnTo>
                      <a:pt x="125" y="29"/>
                    </a:lnTo>
                    <a:lnTo>
                      <a:pt x="127" y="31"/>
                    </a:lnTo>
                    <a:lnTo>
                      <a:pt x="129" y="34"/>
                    </a:lnTo>
                    <a:lnTo>
                      <a:pt x="132" y="36"/>
                    </a:lnTo>
                    <a:lnTo>
                      <a:pt x="133" y="38"/>
                    </a:lnTo>
                    <a:lnTo>
                      <a:pt x="135" y="41"/>
                    </a:lnTo>
                    <a:lnTo>
                      <a:pt x="136" y="43"/>
                    </a:lnTo>
                    <a:lnTo>
                      <a:pt x="136" y="46"/>
                    </a:lnTo>
                    <a:lnTo>
                      <a:pt x="94" y="135"/>
                    </a:lnTo>
                    <a:lnTo>
                      <a:pt x="93" y="134"/>
                    </a:lnTo>
                    <a:lnTo>
                      <a:pt x="89" y="133"/>
                    </a:lnTo>
                    <a:lnTo>
                      <a:pt x="87" y="131"/>
                    </a:lnTo>
                    <a:lnTo>
                      <a:pt x="84" y="130"/>
                    </a:lnTo>
                    <a:lnTo>
                      <a:pt x="81" y="129"/>
                    </a:lnTo>
                    <a:lnTo>
                      <a:pt x="79" y="128"/>
                    </a:lnTo>
                    <a:lnTo>
                      <a:pt x="75" y="127"/>
                    </a:lnTo>
                    <a:lnTo>
                      <a:pt x="72" y="126"/>
                    </a:lnTo>
                    <a:lnTo>
                      <a:pt x="67" y="123"/>
                    </a:lnTo>
                    <a:lnTo>
                      <a:pt x="64" y="122"/>
                    </a:lnTo>
                    <a:lnTo>
                      <a:pt x="59" y="120"/>
                    </a:lnTo>
                    <a:lnTo>
                      <a:pt x="55" y="118"/>
                    </a:lnTo>
                    <a:lnTo>
                      <a:pt x="51" y="117"/>
                    </a:lnTo>
                    <a:lnTo>
                      <a:pt x="46" y="114"/>
                    </a:lnTo>
                    <a:lnTo>
                      <a:pt x="42" y="112"/>
                    </a:lnTo>
                    <a:lnTo>
                      <a:pt x="38" y="111"/>
                    </a:lnTo>
                    <a:lnTo>
                      <a:pt x="34" y="108"/>
                    </a:lnTo>
                    <a:lnTo>
                      <a:pt x="29" y="107"/>
                    </a:lnTo>
                    <a:lnTo>
                      <a:pt x="25" y="105"/>
                    </a:lnTo>
                    <a:lnTo>
                      <a:pt x="21" y="103"/>
                    </a:lnTo>
                    <a:lnTo>
                      <a:pt x="18" y="102"/>
                    </a:lnTo>
                    <a:lnTo>
                      <a:pt x="14" y="100"/>
                    </a:lnTo>
                    <a:lnTo>
                      <a:pt x="11" y="98"/>
                    </a:lnTo>
                    <a:lnTo>
                      <a:pt x="8" y="97"/>
                    </a:lnTo>
                    <a:lnTo>
                      <a:pt x="5" y="96"/>
                    </a:lnTo>
                    <a:lnTo>
                      <a:pt x="4" y="95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0" y="90"/>
                    </a:lnTo>
                    <a:lnTo>
                      <a:pt x="0" y="88"/>
                    </a:lnTo>
                    <a:lnTo>
                      <a:pt x="0" y="85"/>
                    </a:lnTo>
                    <a:lnTo>
                      <a:pt x="2" y="83"/>
                    </a:lnTo>
                    <a:lnTo>
                      <a:pt x="2" y="81"/>
                    </a:lnTo>
                    <a:lnTo>
                      <a:pt x="3" y="79"/>
                    </a:lnTo>
                    <a:lnTo>
                      <a:pt x="4" y="76"/>
                    </a:lnTo>
                    <a:lnTo>
                      <a:pt x="5" y="73"/>
                    </a:lnTo>
                    <a:lnTo>
                      <a:pt x="6" y="70"/>
                    </a:lnTo>
                    <a:lnTo>
                      <a:pt x="7" y="67"/>
                    </a:lnTo>
                    <a:lnTo>
                      <a:pt x="8" y="64"/>
                    </a:lnTo>
                    <a:lnTo>
                      <a:pt x="10" y="60"/>
                    </a:lnTo>
                    <a:lnTo>
                      <a:pt x="11" y="57"/>
                    </a:lnTo>
                    <a:lnTo>
                      <a:pt x="12" y="54"/>
                    </a:lnTo>
                    <a:lnTo>
                      <a:pt x="13" y="51"/>
                    </a:lnTo>
                    <a:lnTo>
                      <a:pt x="14" y="47"/>
                    </a:lnTo>
                    <a:lnTo>
                      <a:pt x="15" y="44"/>
                    </a:lnTo>
                    <a:lnTo>
                      <a:pt x="17" y="41"/>
                    </a:lnTo>
                    <a:lnTo>
                      <a:pt x="18" y="37"/>
                    </a:lnTo>
                    <a:lnTo>
                      <a:pt x="20" y="35"/>
                    </a:lnTo>
                    <a:lnTo>
                      <a:pt x="21" y="31"/>
                    </a:lnTo>
                    <a:lnTo>
                      <a:pt x="22" y="29"/>
                    </a:lnTo>
                    <a:lnTo>
                      <a:pt x="23" y="27"/>
                    </a:lnTo>
                    <a:lnTo>
                      <a:pt x="25" y="23"/>
                    </a:lnTo>
                    <a:lnTo>
                      <a:pt x="26" y="21"/>
                    </a:lnTo>
                    <a:lnTo>
                      <a:pt x="27" y="20"/>
                    </a:lnTo>
                    <a:lnTo>
                      <a:pt x="29" y="16"/>
                    </a:lnTo>
                    <a:lnTo>
                      <a:pt x="32" y="14"/>
                    </a:lnTo>
                    <a:lnTo>
                      <a:pt x="34" y="11"/>
                    </a:lnTo>
                    <a:lnTo>
                      <a:pt x="37" y="8"/>
                    </a:lnTo>
                    <a:lnTo>
                      <a:pt x="40" y="5"/>
                    </a:lnTo>
                    <a:lnTo>
                      <a:pt x="41" y="4"/>
                    </a:lnTo>
                    <a:lnTo>
                      <a:pt x="44" y="1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66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1" name="Freeform 23"/>
              <p:cNvSpPr>
                <a:spLocks/>
              </p:cNvSpPr>
              <p:nvPr/>
            </p:nvSpPr>
            <p:spPr bwMode="auto">
              <a:xfrm>
                <a:off x="4984874" y="3920232"/>
                <a:ext cx="71438" cy="71438"/>
              </a:xfrm>
              <a:custGeom>
                <a:avLst/>
                <a:gdLst/>
                <a:ahLst/>
                <a:cxnLst>
                  <a:cxn ang="0">
                    <a:pos x="23" y="45"/>
                  </a:cxn>
                  <a:cxn ang="0">
                    <a:pos x="27" y="44"/>
                  </a:cxn>
                  <a:cxn ang="0">
                    <a:pos x="31" y="42"/>
                  </a:cxn>
                  <a:cxn ang="0">
                    <a:pos x="35" y="40"/>
                  </a:cxn>
                  <a:cxn ang="0">
                    <a:pos x="38" y="38"/>
                  </a:cxn>
                  <a:cxn ang="0">
                    <a:pos x="42" y="34"/>
                  </a:cxn>
                  <a:cxn ang="0">
                    <a:pos x="43" y="31"/>
                  </a:cxn>
                  <a:cxn ang="0">
                    <a:pos x="44" y="26"/>
                  </a:cxn>
                  <a:cxn ang="0">
                    <a:pos x="45" y="22"/>
                  </a:cxn>
                  <a:cxn ang="0">
                    <a:pos x="45" y="19"/>
                  </a:cxn>
                  <a:cxn ang="0">
                    <a:pos x="44" y="17"/>
                  </a:cxn>
                  <a:cxn ang="0">
                    <a:pos x="44" y="15"/>
                  </a:cxn>
                  <a:cxn ang="0">
                    <a:pos x="43" y="13"/>
                  </a:cxn>
                  <a:cxn ang="0">
                    <a:pos x="42" y="9"/>
                  </a:cxn>
                  <a:cxn ang="0">
                    <a:pos x="38" y="6"/>
                  </a:cxn>
                  <a:cxn ang="0">
                    <a:pos x="35" y="3"/>
                  </a:cxn>
                  <a:cxn ang="0">
                    <a:pos x="31" y="1"/>
                  </a:cxn>
                  <a:cxn ang="0">
                    <a:pos x="27" y="0"/>
                  </a:cxn>
                  <a:cxn ang="0">
                    <a:pos x="23" y="0"/>
                  </a:cxn>
                  <a:cxn ang="0">
                    <a:pos x="20" y="0"/>
                  </a:cxn>
                  <a:cxn ang="0">
                    <a:pos x="17" y="0"/>
                  </a:cxn>
                  <a:cxn ang="0">
                    <a:pos x="15" y="0"/>
                  </a:cxn>
                  <a:cxn ang="0">
                    <a:pos x="14" y="1"/>
                  </a:cxn>
                  <a:cxn ang="0">
                    <a:pos x="9" y="3"/>
                  </a:cxn>
                  <a:cxn ang="0">
                    <a:pos x="7" y="6"/>
                  </a:cxn>
                  <a:cxn ang="0">
                    <a:pos x="4" y="9"/>
                  </a:cxn>
                  <a:cxn ang="0">
                    <a:pos x="1" y="13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0" y="22"/>
                  </a:cxn>
                  <a:cxn ang="0">
                    <a:pos x="0" y="26"/>
                  </a:cxn>
                  <a:cxn ang="0">
                    <a:pos x="1" y="31"/>
                  </a:cxn>
                  <a:cxn ang="0">
                    <a:pos x="4" y="34"/>
                  </a:cxn>
                  <a:cxn ang="0">
                    <a:pos x="7" y="38"/>
                  </a:cxn>
                  <a:cxn ang="0">
                    <a:pos x="9" y="40"/>
                  </a:cxn>
                  <a:cxn ang="0">
                    <a:pos x="14" y="42"/>
                  </a:cxn>
                  <a:cxn ang="0">
                    <a:pos x="15" y="42"/>
                  </a:cxn>
                  <a:cxn ang="0">
                    <a:pos x="17" y="44"/>
                  </a:cxn>
                  <a:cxn ang="0">
                    <a:pos x="20" y="45"/>
                  </a:cxn>
                  <a:cxn ang="0">
                    <a:pos x="23" y="45"/>
                  </a:cxn>
                  <a:cxn ang="0">
                    <a:pos x="23" y="45"/>
                  </a:cxn>
                </a:cxnLst>
                <a:rect l="0" t="0" r="r" b="b"/>
                <a:pathLst>
                  <a:path w="45" h="45">
                    <a:moveTo>
                      <a:pt x="23" y="45"/>
                    </a:moveTo>
                    <a:lnTo>
                      <a:pt x="27" y="44"/>
                    </a:lnTo>
                    <a:lnTo>
                      <a:pt x="31" y="42"/>
                    </a:lnTo>
                    <a:lnTo>
                      <a:pt x="35" y="40"/>
                    </a:lnTo>
                    <a:lnTo>
                      <a:pt x="38" y="38"/>
                    </a:lnTo>
                    <a:lnTo>
                      <a:pt x="42" y="34"/>
                    </a:lnTo>
                    <a:lnTo>
                      <a:pt x="43" y="31"/>
                    </a:lnTo>
                    <a:lnTo>
                      <a:pt x="44" y="26"/>
                    </a:lnTo>
                    <a:lnTo>
                      <a:pt x="45" y="22"/>
                    </a:lnTo>
                    <a:lnTo>
                      <a:pt x="45" y="19"/>
                    </a:lnTo>
                    <a:lnTo>
                      <a:pt x="44" y="17"/>
                    </a:lnTo>
                    <a:lnTo>
                      <a:pt x="44" y="15"/>
                    </a:lnTo>
                    <a:lnTo>
                      <a:pt x="43" y="13"/>
                    </a:lnTo>
                    <a:lnTo>
                      <a:pt x="42" y="9"/>
                    </a:lnTo>
                    <a:lnTo>
                      <a:pt x="38" y="6"/>
                    </a:lnTo>
                    <a:lnTo>
                      <a:pt x="35" y="3"/>
                    </a:lnTo>
                    <a:lnTo>
                      <a:pt x="31" y="1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1"/>
                    </a:lnTo>
                    <a:lnTo>
                      <a:pt x="9" y="3"/>
                    </a:lnTo>
                    <a:lnTo>
                      <a:pt x="7" y="6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1" y="31"/>
                    </a:lnTo>
                    <a:lnTo>
                      <a:pt x="4" y="34"/>
                    </a:lnTo>
                    <a:lnTo>
                      <a:pt x="7" y="38"/>
                    </a:lnTo>
                    <a:lnTo>
                      <a:pt x="9" y="40"/>
                    </a:lnTo>
                    <a:lnTo>
                      <a:pt x="14" y="42"/>
                    </a:lnTo>
                    <a:lnTo>
                      <a:pt x="15" y="42"/>
                    </a:lnTo>
                    <a:lnTo>
                      <a:pt x="17" y="44"/>
                    </a:lnTo>
                    <a:lnTo>
                      <a:pt x="20" y="45"/>
                    </a:lnTo>
                    <a:lnTo>
                      <a:pt x="23" y="45"/>
                    </a:lnTo>
                    <a:lnTo>
                      <a:pt x="23" y="45"/>
                    </a:lnTo>
                    <a:close/>
                  </a:path>
                </a:pathLst>
              </a:custGeom>
              <a:solidFill>
                <a:srgbClr val="12A6E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2" name="Freeform 24"/>
              <p:cNvSpPr>
                <a:spLocks/>
              </p:cNvSpPr>
              <p:nvPr/>
            </p:nvSpPr>
            <p:spPr bwMode="auto">
              <a:xfrm>
                <a:off x="4964236" y="3902769"/>
                <a:ext cx="95250" cy="95250"/>
              </a:xfrm>
              <a:custGeom>
                <a:avLst/>
                <a:gdLst/>
                <a:ahLst/>
                <a:cxnLst>
                  <a:cxn ang="0">
                    <a:pos x="18" y="45"/>
                  </a:cxn>
                  <a:cxn ang="0">
                    <a:pos x="13" y="40"/>
                  </a:cxn>
                  <a:cxn ang="0">
                    <a:pos x="11" y="33"/>
                  </a:cxn>
                  <a:cxn ang="0">
                    <a:pos x="12" y="25"/>
                  </a:cxn>
                  <a:cxn ang="0">
                    <a:pos x="15" y="19"/>
                  </a:cxn>
                  <a:cxn ang="0">
                    <a:pos x="21" y="13"/>
                  </a:cxn>
                  <a:cxn ang="0">
                    <a:pos x="27" y="11"/>
                  </a:cxn>
                  <a:cxn ang="0">
                    <a:pos x="35" y="12"/>
                  </a:cxn>
                  <a:cxn ang="0">
                    <a:pos x="38" y="14"/>
                  </a:cxn>
                  <a:cxn ang="0">
                    <a:pos x="41" y="11"/>
                  </a:cxn>
                  <a:cxn ang="0">
                    <a:pos x="43" y="6"/>
                  </a:cxn>
                  <a:cxn ang="0">
                    <a:pos x="44" y="4"/>
                  </a:cxn>
                  <a:cxn ang="0">
                    <a:pos x="37" y="2"/>
                  </a:cxn>
                  <a:cxn ang="0">
                    <a:pos x="33" y="0"/>
                  </a:cxn>
                  <a:cxn ang="0">
                    <a:pos x="26" y="0"/>
                  </a:cxn>
                  <a:cxn ang="0">
                    <a:pos x="21" y="3"/>
                  </a:cxn>
                  <a:cxn ang="0">
                    <a:pos x="15" y="5"/>
                  </a:cxn>
                  <a:cxn ang="0">
                    <a:pos x="11" y="9"/>
                  </a:cxn>
                  <a:cxn ang="0">
                    <a:pos x="6" y="12"/>
                  </a:cxn>
                  <a:cxn ang="0">
                    <a:pos x="4" y="18"/>
                  </a:cxn>
                  <a:cxn ang="0">
                    <a:pos x="2" y="22"/>
                  </a:cxn>
                  <a:cxn ang="0">
                    <a:pos x="0" y="29"/>
                  </a:cxn>
                  <a:cxn ang="0">
                    <a:pos x="0" y="34"/>
                  </a:cxn>
                  <a:cxn ang="0">
                    <a:pos x="3" y="41"/>
                  </a:cxn>
                  <a:cxn ang="0">
                    <a:pos x="4" y="45"/>
                  </a:cxn>
                  <a:cxn ang="0">
                    <a:pos x="7" y="50"/>
                  </a:cxn>
                  <a:cxn ang="0">
                    <a:pos x="12" y="53"/>
                  </a:cxn>
                  <a:cxn ang="0">
                    <a:pos x="18" y="57"/>
                  </a:cxn>
                  <a:cxn ang="0">
                    <a:pos x="22" y="59"/>
                  </a:cxn>
                  <a:cxn ang="0">
                    <a:pos x="28" y="60"/>
                  </a:cxn>
                  <a:cxn ang="0">
                    <a:pos x="34" y="60"/>
                  </a:cxn>
                  <a:cxn ang="0">
                    <a:pos x="40" y="58"/>
                  </a:cxn>
                  <a:cxn ang="0">
                    <a:pos x="44" y="56"/>
                  </a:cxn>
                  <a:cxn ang="0">
                    <a:pos x="50" y="52"/>
                  </a:cxn>
                  <a:cxn ang="0">
                    <a:pos x="53" y="49"/>
                  </a:cxn>
                  <a:cxn ang="0">
                    <a:pos x="57" y="44"/>
                  </a:cxn>
                  <a:cxn ang="0">
                    <a:pos x="58" y="38"/>
                  </a:cxn>
                  <a:cxn ang="0">
                    <a:pos x="60" y="33"/>
                  </a:cxn>
                  <a:cxn ang="0">
                    <a:pos x="59" y="27"/>
                  </a:cxn>
                  <a:cxn ang="0">
                    <a:pos x="58" y="22"/>
                  </a:cxn>
                  <a:cxn ang="0">
                    <a:pos x="57" y="18"/>
                  </a:cxn>
                  <a:cxn ang="0">
                    <a:pos x="55" y="13"/>
                  </a:cxn>
                  <a:cxn ang="0">
                    <a:pos x="47" y="6"/>
                  </a:cxn>
                  <a:cxn ang="0">
                    <a:pos x="44" y="10"/>
                  </a:cxn>
                  <a:cxn ang="0">
                    <a:pos x="41" y="14"/>
                  </a:cxn>
                  <a:cxn ang="0">
                    <a:pos x="45" y="19"/>
                  </a:cxn>
                  <a:cxn ang="0">
                    <a:pos x="49" y="26"/>
                  </a:cxn>
                  <a:cxn ang="0">
                    <a:pos x="49" y="33"/>
                  </a:cxn>
                  <a:cxn ang="0">
                    <a:pos x="48" y="40"/>
                  </a:cxn>
                  <a:cxn ang="0">
                    <a:pos x="42" y="45"/>
                  </a:cxn>
                  <a:cxn ang="0">
                    <a:pos x="36" y="48"/>
                  </a:cxn>
                  <a:cxn ang="0">
                    <a:pos x="29" y="49"/>
                  </a:cxn>
                  <a:cxn ang="0">
                    <a:pos x="22" y="48"/>
                  </a:cxn>
                </a:cxnLst>
                <a:rect l="0" t="0" r="r" b="b"/>
                <a:pathLst>
                  <a:path w="60" h="60">
                    <a:moveTo>
                      <a:pt x="22" y="48"/>
                    </a:moveTo>
                    <a:lnTo>
                      <a:pt x="18" y="45"/>
                    </a:lnTo>
                    <a:lnTo>
                      <a:pt x="15" y="43"/>
                    </a:lnTo>
                    <a:lnTo>
                      <a:pt x="13" y="40"/>
                    </a:lnTo>
                    <a:lnTo>
                      <a:pt x="12" y="36"/>
                    </a:lnTo>
                    <a:lnTo>
                      <a:pt x="11" y="33"/>
                    </a:lnTo>
                    <a:lnTo>
                      <a:pt x="11" y="29"/>
                    </a:lnTo>
                    <a:lnTo>
                      <a:pt x="12" y="25"/>
                    </a:lnTo>
                    <a:lnTo>
                      <a:pt x="13" y="22"/>
                    </a:lnTo>
                    <a:lnTo>
                      <a:pt x="15" y="19"/>
                    </a:lnTo>
                    <a:lnTo>
                      <a:pt x="18" y="15"/>
                    </a:lnTo>
                    <a:lnTo>
                      <a:pt x="21" y="13"/>
                    </a:lnTo>
                    <a:lnTo>
                      <a:pt x="25" y="12"/>
                    </a:lnTo>
                    <a:lnTo>
                      <a:pt x="27" y="11"/>
                    </a:lnTo>
                    <a:lnTo>
                      <a:pt x="32" y="11"/>
                    </a:lnTo>
                    <a:lnTo>
                      <a:pt x="35" y="12"/>
                    </a:lnTo>
                    <a:lnTo>
                      <a:pt x="38" y="14"/>
                    </a:lnTo>
                    <a:lnTo>
                      <a:pt x="38" y="14"/>
                    </a:lnTo>
                    <a:lnTo>
                      <a:pt x="40" y="14"/>
                    </a:lnTo>
                    <a:lnTo>
                      <a:pt x="41" y="11"/>
                    </a:lnTo>
                    <a:lnTo>
                      <a:pt x="42" y="10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4" y="4"/>
                    </a:lnTo>
                    <a:lnTo>
                      <a:pt x="41" y="3"/>
                    </a:lnTo>
                    <a:lnTo>
                      <a:pt x="37" y="2"/>
                    </a:lnTo>
                    <a:lnTo>
                      <a:pt x="35" y="0"/>
                    </a:lnTo>
                    <a:lnTo>
                      <a:pt x="33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3" y="2"/>
                    </a:lnTo>
                    <a:lnTo>
                      <a:pt x="21" y="3"/>
                    </a:lnTo>
                    <a:lnTo>
                      <a:pt x="18" y="4"/>
                    </a:lnTo>
                    <a:lnTo>
                      <a:pt x="15" y="5"/>
                    </a:lnTo>
                    <a:lnTo>
                      <a:pt x="13" y="6"/>
                    </a:lnTo>
                    <a:lnTo>
                      <a:pt x="11" y="9"/>
                    </a:lnTo>
                    <a:lnTo>
                      <a:pt x="9" y="10"/>
                    </a:lnTo>
                    <a:lnTo>
                      <a:pt x="6" y="12"/>
                    </a:lnTo>
                    <a:lnTo>
                      <a:pt x="5" y="14"/>
                    </a:lnTo>
                    <a:lnTo>
                      <a:pt x="4" y="18"/>
                    </a:lnTo>
                    <a:lnTo>
                      <a:pt x="3" y="20"/>
                    </a:lnTo>
                    <a:lnTo>
                      <a:pt x="2" y="22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2" y="37"/>
                    </a:lnTo>
                    <a:lnTo>
                      <a:pt x="3" y="41"/>
                    </a:lnTo>
                    <a:lnTo>
                      <a:pt x="3" y="42"/>
                    </a:lnTo>
                    <a:lnTo>
                      <a:pt x="4" y="45"/>
                    </a:lnTo>
                    <a:lnTo>
                      <a:pt x="6" y="48"/>
                    </a:lnTo>
                    <a:lnTo>
                      <a:pt x="7" y="50"/>
                    </a:lnTo>
                    <a:lnTo>
                      <a:pt x="10" y="51"/>
                    </a:lnTo>
                    <a:lnTo>
                      <a:pt x="12" y="53"/>
                    </a:lnTo>
                    <a:lnTo>
                      <a:pt x="14" y="56"/>
                    </a:lnTo>
                    <a:lnTo>
                      <a:pt x="18" y="57"/>
                    </a:lnTo>
                    <a:lnTo>
                      <a:pt x="20" y="58"/>
                    </a:lnTo>
                    <a:lnTo>
                      <a:pt x="22" y="59"/>
                    </a:lnTo>
                    <a:lnTo>
                      <a:pt x="26" y="59"/>
                    </a:lnTo>
                    <a:lnTo>
                      <a:pt x="28" y="60"/>
                    </a:lnTo>
                    <a:lnTo>
                      <a:pt x="30" y="60"/>
                    </a:lnTo>
                    <a:lnTo>
                      <a:pt x="34" y="60"/>
                    </a:lnTo>
                    <a:lnTo>
                      <a:pt x="36" y="59"/>
                    </a:lnTo>
                    <a:lnTo>
                      <a:pt x="40" y="58"/>
                    </a:lnTo>
                    <a:lnTo>
                      <a:pt x="42" y="57"/>
                    </a:lnTo>
                    <a:lnTo>
                      <a:pt x="44" y="56"/>
                    </a:lnTo>
                    <a:lnTo>
                      <a:pt x="47" y="55"/>
                    </a:lnTo>
                    <a:lnTo>
                      <a:pt x="50" y="52"/>
                    </a:lnTo>
                    <a:lnTo>
                      <a:pt x="51" y="51"/>
                    </a:lnTo>
                    <a:lnTo>
                      <a:pt x="53" y="49"/>
                    </a:lnTo>
                    <a:lnTo>
                      <a:pt x="56" y="47"/>
                    </a:lnTo>
                    <a:lnTo>
                      <a:pt x="57" y="44"/>
                    </a:lnTo>
                    <a:lnTo>
                      <a:pt x="58" y="41"/>
                    </a:lnTo>
                    <a:lnTo>
                      <a:pt x="58" y="38"/>
                    </a:lnTo>
                    <a:lnTo>
                      <a:pt x="59" y="36"/>
                    </a:lnTo>
                    <a:lnTo>
                      <a:pt x="60" y="33"/>
                    </a:lnTo>
                    <a:lnTo>
                      <a:pt x="59" y="30"/>
                    </a:lnTo>
                    <a:lnTo>
                      <a:pt x="59" y="27"/>
                    </a:lnTo>
                    <a:lnTo>
                      <a:pt x="59" y="25"/>
                    </a:lnTo>
                    <a:lnTo>
                      <a:pt x="58" y="22"/>
                    </a:lnTo>
                    <a:lnTo>
                      <a:pt x="57" y="20"/>
                    </a:lnTo>
                    <a:lnTo>
                      <a:pt x="57" y="18"/>
                    </a:lnTo>
                    <a:lnTo>
                      <a:pt x="56" y="14"/>
                    </a:lnTo>
                    <a:lnTo>
                      <a:pt x="55" y="13"/>
                    </a:lnTo>
                    <a:lnTo>
                      <a:pt x="50" y="9"/>
                    </a:lnTo>
                    <a:lnTo>
                      <a:pt x="47" y="6"/>
                    </a:lnTo>
                    <a:lnTo>
                      <a:pt x="45" y="7"/>
                    </a:lnTo>
                    <a:lnTo>
                      <a:pt x="44" y="10"/>
                    </a:lnTo>
                    <a:lnTo>
                      <a:pt x="42" y="12"/>
                    </a:lnTo>
                    <a:lnTo>
                      <a:pt x="41" y="14"/>
                    </a:lnTo>
                    <a:lnTo>
                      <a:pt x="43" y="17"/>
                    </a:lnTo>
                    <a:lnTo>
                      <a:pt x="45" y="19"/>
                    </a:lnTo>
                    <a:lnTo>
                      <a:pt x="48" y="22"/>
                    </a:lnTo>
                    <a:lnTo>
                      <a:pt x="49" y="26"/>
                    </a:lnTo>
                    <a:lnTo>
                      <a:pt x="49" y="28"/>
                    </a:lnTo>
                    <a:lnTo>
                      <a:pt x="49" y="33"/>
                    </a:lnTo>
                    <a:lnTo>
                      <a:pt x="49" y="36"/>
                    </a:lnTo>
                    <a:lnTo>
                      <a:pt x="48" y="40"/>
                    </a:lnTo>
                    <a:lnTo>
                      <a:pt x="45" y="42"/>
                    </a:lnTo>
                    <a:lnTo>
                      <a:pt x="42" y="45"/>
                    </a:lnTo>
                    <a:lnTo>
                      <a:pt x="40" y="47"/>
                    </a:lnTo>
                    <a:lnTo>
                      <a:pt x="36" y="48"/>
                    </a:lnTo>
                    <a:lnTo>
                      <a:pt x="33" y="49"/>
                    </a:lnTo>
                    <a:lnTo>
                      <a:pt x="29" y="49"/>
                    </a:lnTo>
                    <a:lnTo>
                      <a:pt x="26" y="48"/>
                    </a:lnTo>
                    <a:lnTo>
                      <a:pt x="22" y="48"/>
                    </a:lnTo>
                    <a:lnTo>
                      <a:pt x="22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3" name="Freeform 25"/>
              <p:cNvSpPr>
                <a:spLocks/>
              </p:cNvSpPr>
              <p:nvPr/>
            </p:nvSpPr>
            <p:spPr bwMode="auto">
              <a:xfrm>
                <a:off x="5022974" y="3909119"/>
                <a:ext cx="17463" cy="15875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3" y="10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10" y="2"/>
                  </a:cxn>
                  <a:cxn ang="0">
                    <a:pos x="11" y="9"/>
                  </a:cxn>
                  <a:cxn ang="0">
                    <a:pos x="4" y="10"/>
                  </a:cxn>
                  <a:cxn ang="0">
                    <a:pos x="4" y="10"/>
                  </a:cxn>
                </a:cxnLst>
                <a:rect l="0" t="0" r="r" b="b"/>
                <a:pathLst>
                  <a:path w="11" h="10">
                    <a:moveTo>
                      <a:pt x="4" y="10"/>
                    </a:moveTo>
                    <a:lnTo>
                      <a:pt x="3" y="10"/>
                    </a:lnTo>
                    <a:lnTo>
                      <a:pt x="0" y="6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1" y="9"/>
                    </a:lnTo>
                    <a:lnTo>
                      <a:pt x="4" y="10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4" name="Freeform 56"/>
              <p:cNvSpPr>
                <a:spLocks/>
              </p:cNvSpPr>
              <p:nvPr/>
            </p:nvSpPr>
            <p:spPr bwMode="auto">
              <a:xfrm>
                <a:off x="4813424" y="3820219"/>
                <a:ext cx="157163" cy="147638"/>
              </a:xfrm>
              <a:custGeom>
                <a:avLst/>
                <a:gdLst/>
                <a:ahLst/>
                <a:cxnLst>
                  <a:cxn ang="0">
                    <a:pos x="63" y="93"/>
                  </a:cxn>
                  <a:cxn ang="0">
                    <a:pos x="59" y="89"/>
                  </a:cxn>
                  <a:cxn ang="0">
                    <a:pos x="54" y="87"/>
                  </a:cxn>
                  <a:cxn ang="0">
                    <a:pos x="48" y="84"/>
                  </a:cxn>
                  <a:cxn ang="0">
                    <a:pos x="41" y="78"/>
                  </a:cxn>
                  <a:cxn ang="0">
                    <a:pos x="34" y="73"/>
                  </a:cxn>
                  <a:cxn ang="0">
                    <a:pos x="28" y="67"/>
                  </a:cxn>
                  <a:cxn ang="0">
                    <a:pos x="21" y="62"/>
                  </a:cxn>
                  <a:cxn ang="0">
                    <a:pos x="15" y="55"/>
                  </a:cxn>
                  <a:cxn ang="0">
                    <a:pos x="9" y="47"/>
                  </a:cxn>
                  <a:cxn ang="0">
                    <a:pos x="5" y="40"/>
                  </a:cxn>
                  <a:cxn ang="0">
                    <a:pos x="1" y="33"/>
                  </a:cxn>
                  <a:cxn ang="0">
                    <a:pos x="0" y="26"/>
                  </a:cxn>
                  <a:cxn ang="0">
                    <a:pos x="2" y="19"/>
                  </a:cxn>
                  <a:cxn ang="0">
                    <a:pos x="6" y="12"/>
                  </a:cxn>
                  <a:cxn ang="0">
                    <a:pos x="13" y="6"/>
                  </a:cxn>
                  <a:cxn ang="0">
                    <a:pos x="14" y="5"/>
                  </a:cxn>
                  <a:cxn ang="0">
                    <a:pos x="17" y="4"/>
                  </a:cxn>
                  <a:cxn ang="0">
                    <a:pos x="23" y="3"/>
                  </a:cxn>
                  <a:cxn ang="0">
                    <a:pos x="32" y="2"/>
                  </a:cxn>
                  <a:cxn ang="0">
                    <a:pos x="36" y="1"/>
                  </a:cxn>
                  <a:cxn ang="0">
                    <a:pos x="40" y="0"/>
                  </a:cxn>
                  <a:cxn ang="0">
                    <a:pos x="45" y="0"/>
                  </a:cxn>
                  <a:cxn ang="0">
                    <a:pos x="51" y="0"/>
                  </a:cxn>
                  <a:cxn ang="0">
                    <a:pos x="55" y="0"/>
                  </a:cxn>
                  <a:cxn ang="0">
                    <a:pos x="60" y="0"/>
                  </a:cxn>
                  <a:cxn ang="0">
                    <a:pos x="66" y="0"/>
                  </a:cxn>
                  <a:cxn ang="0">
                    <a:pos x="70" y="1"/>
                  </a:cxn>
                  <a:cxn ang="0">
                    <a:pos x="78" y="2"/>
                  </a:cxn>
                  <a:cxn ang="0">
                    <a:pos x="84" y="4"/>
                  </a:cxn>
                  <a:cxn ang="0">
                    <a:pos x="90" y="5"/>
                  </a:cxn>
                  <a:cxn ang="0">
                    <a:pos x="93" y="6"/>
                  </a:cxn>
                  <a:cxn ang="0">
                    <a:pos x="98" y="9"/>
                  </a:cxn>
                  <a:cxn ang="0">
                    <a:pos x="99" y="10"/>
                  </a:cxn>
                </a:cxnLst>
                <a:rect l="0" t="0" r="r" b="b"/>
                <a:pathLst>
                  <a:path w="99" h="93">
                    <a:moveTo>
                      <a:pt x="99" y="10"/>
                    </a:moveTo>
                    <a:lnTo>
                      <a:pt x="63" y="93"/>
                    </a:lnTo>
                    <a:lnTo>
                      <a:pt x="61" y="92"/>
                    </a:lnTo>
                    <a:lnTo>
                      <a:pt x="59" y="89"/>
                    </a:lnTo>
                    <a:lnTo>
                      <a:pt x="56" y="88"/>
                    </a:lnTo>
                    <a:lnTo>
                      <a:pt x="54" y="87"/>
                    </a:lnTo>
                    <a:lnTo>
                      <a:pt x="51" y="85"/>
                    </a:lnTo>
                    <a:lnTo>
                      <a:pt x="48" y="84"/>
                    </a:lnTo>
                    <a:lnTo>
                      <a:pt x="45" y="80"/>
                    </a:lnTo>
                    <a:lnTo>
                      <a:pt x="41" y="78"/>
                    </a:lnTo>
                    <a:lnTo>
                      <a:pt x="38" y="76"/>
                    </a:lnTo>
                    <a:lnTo>
                      <a:pt x="34" y="73"/>
                    </a:lnTo>
                    <a:lnTo>
                      <a:pt x="31" y="70"/>
                    </a:lnTo>
                    <a:lnTo>
                      <a:pt x="28" y="67"/>
                    </a:lnTo>
                    <a:lnTo>
                      <a:pt x="24" y="64"/>
                    </a:lnTo>
                    <a:lnTo>
                      <a:pt x="21" y="62"/>
                    </a:lnTo>
                    <a:lnTo>
                      <a:pt x="17" y="57"/>
                    </a:lnTo>
                    <a:lnTo>
                      <a:pt x="15" y="55"/>
                    </a:lnTo>
                    <a:lnTo>
                      <a:pt x="11" y="50"/>
                    </a:lnTo>
                    <a:lnTo>
                      <a:pt x="9" y="47"/>
                    </a:lnTo>
                    <a:lnTo>
                      <a:pt x="6" y="43"/>
                    </a:lnTo>
                    <a:lnTo>
                      <a:pt x="5" y="40"/>
                    </a:lnTo>
                    <a:lnTo>
                      <a:pt x="2" y="36"/>
                    </a:lnTo>
                    <a:lnTo>
                      <a:pt x="1" y="33"/>
                    </a:lnTo>
                    <a:lnTo>
                      <a:pt x="0" y="29"/>
                    </a:lnTo>
                    <a:lnTo>
                      <a:pt x="0" y="26"/>
                    </a:lnTo>
                    <a:lnTo>
                      <a:pt x="1" y="23"/>
                    </a:lnTo>
                    <a:lnTo>
                      <a:pt x="2" y="19"/>
                    </a:lnTo>
                    <a:lnTo>
                      <a:pt x="3" y="16"/>
                    </a:lnTo>
                    <a:lnTo>
                      <a:pt x="6" y="12"/>
                    </a:lnTo>
                    <a:lnTo>
                      <a:pt x="8" y="9"/>
                    </a:lnTo>
                    <a:lnTo>
                      <a:pt x="13" y="6"/>
                    </a:lnTo>
                    <a:lnTo>
                      <a:pt x="13" y="5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4"/>
                    </a:lnTo>
                    <a:lnTo>
                      <a:pt x="21" y="4"/>
                    </a:lnTo>
                    <a:lnTo>
                      <a:pt x="23" y="3"/>
                    </a:lnTo>
                    <a:lnTo>
                      <a:pt x="28" y="2"/>
                    </a:lnTo>
                    <a:lnTo>
                      <a:pt x="32" y="2"/>
                    </a:lnTo>
                    <a:lnTo>
                      <a:pt x="33" y="1"/>
                    </a:lnTo>
                    <a:lnTo>
                      <a:pt x="36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5" y="0"/>
                    </a:lnTo>
                    <a:lnTo>
                      <a:pt x="48" y="0"/>
                    </a:lnTo>
                    <a:lnTo>
                      <a:pt x="51" y="0"/>
                    </a:lnTo>
                    <a:lnTo>
                      <a:pt x="53" y="0"/>
                    </a:lnTo>
                    <a:lnTo>
                      <a:pt x="55" y="0"/>
                    </a:lnTo>
                    <a:lnTo>
                      <a:pt x="57" y="0"/>
                    </a:lnTo>
                    <a:lnTo>
                      <a:pt x="60" y="0"/>
                    </a:lnTo>
                    <a:lnTo>
                      <a:pt x="63" y="0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70" y="1"/>
                    </a:lnTo>
                    <a:lnTo>
                      <a:pt x="74" y="1"/>
                    </a:lnTo>
                    <a:lnTo>
                      <a:pt x="78" y="2"/>
                    </a:lnTo>
                    <a:lnTo>
                      <a:pt x="82" y="3"/>
                    </a:lnTo>
                    <a:lnTo>
                      <a:pt x="84" y="4"/>
                    </a:lnTo>
                    <a:lnTo>
                      <a:pt x="87" y="4"/>
                    </a:lnTo>
                    <a:lnTo>
                      <a:pt x="90" y="5"/>
                    </a:lnTo>
                    <a:lnTo>
                      <a:pt x="91" y="5"/>
                    </a:lnTo>
                    <a:lnTo>
                      <a:pt x="93" y="6"/>
                    </a:lnTo>
                    <a:lnTo>
                      <a:pt x="95" y="8"/>
                    </a:lnTo>
                    <a:lnTo>
                      <a:pt x="98" y="9"/>
                    </a:lnTo>
                    <a:lnTo>
                      <a:pt x="99" y="10"/>
                    </a:lnTo>
                    <a:lnTo>
                      <a:pt x="99" y="10"/>
                    </a:lnTo>
                    <a:lnTo>
                      <a:pt x="99" y="10"/>
                    </a:lnTo>
                    <a:close/>
                  </a:path>
                </a:pathLst>
              </a:custGeom>
              <a:solidFill>
                <a:srgbClr val="C7FF4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5" name="Freeform 67"/>
              <p:cNvSpPr>
                <a:spLocks/>
              </p:cNvSpPr>
              <p:nvPr/>
            </p:nvSpPr>
            <p:spPr bwMode="auto">
              <a:xfrm>
                <a:off x="4788024" y="3813869"/>
                <a:ext cx="468313" cy="276225"/>
              </a:xfrm>
              <a:custGeom>
                <a:avLst/>
                <a:gdLst/>
                <a:ahLst/>
                <a:cxnLst>
                  <a:cxn ang="0">
                    <a:pos x="278" y="129"/>
                  </a:cxn>
                  <a:cxn ang="0">
                    <a:pos x="265" y="108"/>
                  </a:cxn>
                  <a:cxn ang="0">
                    <a:pos x="239" y="85"/>
                  </a:cxn>
                  <a:cxn ang="0">
                    <a:pos x="223" y="74"/>
                  </a:cxn>
                  <a:cxn ang="0">
                    <a:pos x="202" y="62"/>
                  </a:cxn>
                  <a:cxn ang="0">
                    <a:pos x="182" y="52"/>
                  </a:cxn>
                  <a:cxn ang="0">
                    <a:pos x="155" y="39"/>
                  </a:cxn>
                  <a:cxn ang="0">
                    <a:pos x="124" y="29"/>
                  </a:cxn>
                  <a:cxn ang="0">
                    <a:pos x="95" y="21"/>
                  </a:cxn>
                  <a:cxn ang="0">
                    <a:pos x="70" y="16"/>
                  </a:cxn>
                  <a:cxn ang="0">
                    <a:pos x="48" y="16"/>
                  </a:cxn>
                  <a:cxn ang="0">
                    <a:pos x="48" y="1"/>
                  </a:cxn>
                  <a:cxn ang="0">
                    <a:pos x="68" y="0"/>
                  </a:cxn>
                  <a:cxn ang="0">
                    <a:pos x="94" y="4"/>
                  </a:cxn>
                  <a:cxn ang="0">
                    <a:pos x="122" y="12"/>
                  </a:cxn>
                  <a:cxn ang="0">
                    <a:pos x="152" y="21"/>
                  </a:cxn>
                  <a:cxn ang="0">
                    <a:pos x="174" y="30"/>
                  </a:cxn>
                  <a:cxn ang="0">
                    <a:pos x="198" y="43"/>
                  </a:cxn>
                  <a:cxn ang="0">
                    <a:pos x="221" y="55"/>
                  </a:cxn>
                  <a:cxn ang="0">
                    <a:pos x="242" y="69"/>
                  </a:cxn>
                  <a:cxn ang="0">
                    <a:pos x="260" y="84"/>
                  </a:cxn>
                  <a:cxn ang="0">
                    <a:pos x="285" y="113"/>
                  </a:cxn>
                  <a:cxn ang="0">
                    <a:pos x="295" y="141"/>
                  </a:cxn>
                  <a:cxn ang="0">
                    <a:pos x="286" y="160"/>
                  </a:cxn>
                  <a:cxn ang="0">
                    <a:pos x="263" y="172"/>
                  </a:cxn>
                  <a:cxn ang="0">
                    <a:pos x="246" y="173"/>
                  </a:cxn>
                  <a:cxn ang="0">
                    <a:pos x="227" y="173"/>
                  </a:cxn>
                  <a:cxn ang="0">
                    <a:pos x="204" y="170"/>
                  </a:cxn>
                  <a:cxn ang="0">
                    <a:pos x="181" y="165"/>
                  </a:cxn>
                  <a:cxn ang="0">
                    <a:pos x="155" y="157"/>
                  </a:cxn>
                  <a:cxn ang="0">
                    <a:pos x="129" y="147"/>
                  </a:cxn>
                  <a:cxn ang="0">
                    <a:pos x="103" y="135"/>
                  </a:cxn>
                  <a:cxn ang="0">
                    <a:pos x="79" y="122"/>
                  </a:cxn>
                  <a:cxn ang="0">
                    <a:pos x="57" y="107"/>
                  </a:cxn>
                  <a:cxn ang="0">
                    <a:pos x="39" y="93"/>
                  </a:cxn>
                  <a:cxn ang="0">
                    <a:pos x="15" y="68"/>
                  </a:cxn>
                  <a:cxn ang="0">
                    <a:pos x="1" y="42"/>
                  </a:cxn>
                  <a:cxn ang="0">
                    <a:pos x="4" y="17"/>
                  </a:cxn>
                  <a:cxn ang="0">
                    <a:pos x="21" y="6"/>
                  </a:cxn>
                  <a:cxn ang="0">
                    <a:pos x="40" y="5"/>
                  </a:cxn>
                  <a:cxn ang="0">
                    <a:pos x="33" y="17"/>
                  </a:cxn>
                  <a:cxn ang="0">
                    <a:pos x="18" y="31"/>
                  </a:cxn>
                  <a:cxn ang="0">
                    <a:pos x="22" y="51"/>
                  </a:cxn>
                  <a:cxn ang="0">
                    <a:pos x="39" y="73"/>
                  </a:cxn>
                  <a:cxn ang="0">
                    <a:pos x="61" y="90"/>
                  </a:cxn>
                  <a:cxn ang="0">
                    <a:pos x="78" y="101"/>
                  </a:cxn>
                  <a:cxn ang="0">
                    <a:pos x="99" y="113"/>
                  </a:cxn>
                  <a:cxn ang="0">
                    <a:pos x="121" y="124"/>
                  </a:cxn>
                  <a:cxn ang="0">
                    <a:pos x="145" y="135"/>
                  </a:cxn>
                  <a:cxn ang="0">
                    <a:pos x="167" y="144"/>
                  </a:cxn>
                  <a:cxn ang="0">
                    <a:pos x="190" y="151"/>
                  </a:cxn>
                  <a:cxn ang="0">
                    <a:pos x="209" y="155"/>
                  </a:cxn>
                  <a:cxn ang="0">
                    <a:pos x="228" y="160"/>
                  </a:cxn>
                  <a:cxn ang="0">
                    <a:pos x="250" y="160"/>
                  </a:cxn>
                  <a:cxn ang="0">
                    <a:pos x="272" y="153"/>
                  </a:cxn>
                </a:cxnLst>
                <a:rect l="0" t="0" r="r" b="b"/>
                <a:pathLst>
                  <a:path w="295" h="174">
                    <a:moveTo>
                      <a:pt x="277" y="146"/>
                    </a:moveTo>
                    <a:lnTo>
                      <a:pt x="278" y="143"/>
                    </a:lnTo>
                    <a:lnTo>
                      <a:pt x="278" y="141"/>
                    </a:lnTo>
                    <a:lnTo>
                      <a:pt x="278" y="138"/>
                    </a:lnTo>
                    <a:lnTo>
                      <a:pt x="280" y="136"/>
                    </a:lnTo>
                    <a:lnTo>
                      <a:pt x="278" y="132"/>
                    </a:lnTo>
                    <a:lnTo>
                      <a:pt x="278" y="129"/>
                    </a:lnTo>
                    <a:lnTo>
                      <a:pt x="277" y="127"/>
                    </a:lnTo>
                    <a:lnTo>
                      <a:pt x="276" y="124"/>
                    </a:lnTo>
                    <a:lnTo>
                      <a:pt x="274" y="121"/>
                    </a:lnTo>
                    <a:lnTo>
                      <a:pt x="273" y="118"/>
                    </a:lnTo>
                    <a:lnTo>
                      <a:pt x="270" y="114"/>
                    </a:lnTo>
                    <a:lnTo>
                      <a:pt x="268" y="112"/>
                    </a:lnTo>
                    <a:lnTo>
                      <a:pt x="265" y="108"/>
                    </a:lnTo>
                    <a:lnTo>
                      <a:pt x="262" y="106"/>
                    </a:lnTo>
                    <a:lnTo>
                      <a:pt x="259" y="103"/>
                    </a:lnTo>
                    <a:lnTo>
                      <a:pt x="257" y="99"/>
                    </a:lnTo>
                    <a:lnTo>
                      <a:pt x="252" y="96"/>
                    </a:lnTo>
                    <a:lnTo>
                      <a:pt x="248" y="92"/>
                    </a:lnTo>
                    <a:lnTo>
                      <a:pt x="244" y="89"/>
                    </a:lnTo>
                    <a:lnTo>
                      <a:pt x="239" y="85"/>
                    </a:lnTo>
                    <a:lnTo>
                      <a:pt x="237" y="84"/>
                    </a:lnTo>
                    <a:lnTo>
                      <a:pt x="235" y="83"/>
                    </a:lnTo>
                    <a:lnTo>
                      <a:pt x="232" y="81"/>
                    </a:lnTo>
                    <a:lnTo>
                      <a:pt x="230" y="80"/>
                    </a:lnTo>
                    <a:lnTo>
                      <a:pt x="228" y="77"/>
                    </a:lnTo>
                    <a:lnTo>
                      <a:pt x="225" y="76"/>
                    </a:lnTo>
                    <a:lnTo>
                      <a:pt x="223" y="74"/>
                    </a:lnTo>
                    <a:lnTo>
                      <a:pt x="220" y="73"/>
                    </a:lnTo>
                    <a:lnTo>
                      <a:pt x="217" y="70"/>
                    </a:lnTo>
                    <a:lnTo>
                      <a:pt x="214" y="69"/>
                    </a:lnTo>
                    <a:lnTo>
                      <a:pt x="212" y="67"/>
                    </a:lnTo>
                    <a:lnTo>
                      <a:pt x="209" y="66"/>
                    </a:lnTo>
                    <a:lnTo>
                      <a:pt x="206" y="65"/>
                    </a:lnTo>
                    <a:lnTo>
                      <a:pt x="202" y="62"/>
                    </a:lnTo>
                    <a:lnTo>
                      <a:pt x="200" y="61"/>
                    </a:lnTo>
                    <a:lnTo>
                      <a:pt x="198" y="60"/>
                    </a:lnTo>
                    <a:lnTo>
                      <a:pt x="194" y="58"/>
                    </a:lnTo>
                    <a:lnTo>
                      <a:pt x="191" y="56"/>
                    </a:lnTo>
                    <a:lnTo>
                      <a:pt x="187" y="54"/>
                    </a:lnTo>
                    <a:lnTo>
                      <a:pt x="185" y="53"/>
                    </a:lnTo>
                    <a:lnTo>
                      <a:pt x="182" y="52"/>
                    </a:lnTo>
                    <a:lnTo>
                      <a:pt x="178" y="50"/>
                    </a:lnTo>
                    <a:lnTo>
                      <a:pt x="175" y="48"/>
                    </a:lnTo>
                    <a:lnTo>
                      <a:pt x="172" y="47"/>
                    </a:lnTo>
                    <a:lnTo>
                      <a:pt x="168" y="45"/>
                    </a:lnTo>
                    <a:lnTo>
                      <a:pt x="163" y="43"/>
                    </a:lnTo>
                    <a:lnTo>
                      <a:pt x="159" y="42"/>
                    </a:lnTo>
                    <a:lnTo>
                      <a:pt x="155" y="39"/>
                    </a:lnTo>
                    <a:lnTo>
                      <a:pt x="151" y="38"/>
                    </a:lnTo>
                    <a:lnTo>
                      <a:pt x="146" y="36"/>
                    </a:lnTo>
                    <a:lnTo>
                      <a:pt x="141" y="35"/>
                    </a:lnTo>
                    <a:lnTo>
                      <a:pt x="137" y="33"/>
                    </a:lnTo>
                    <a:lnTo>
                      <a:pt x="132" y="31"/>
                    </a:lnTo>
                    <a:lnTo>
                      <a:pt x="129" y="30"/>
                    </a:lnTo>
                    <a:lnTo>
                      <a:pt x="124" y="29"/>
                    </a:lnTo>
                    <a:lnTo>
                      <a:pt x="120" y="28"/>
                    </a:lnTo>
                    <a:lnTo>
                      <a:pt x="116" y="27"/>
                    </a:lnTo>
                    <a:lnTo>
                      <a:pt x="111" y="24"/>
                    </a:lnTo>
                    <a:lnTo>
                      <a:pt x="108" y="24"/>
                    </a:lnTo>
                    <a:lnTo>
                      <a:pt x="103" y="23"/>
                    </a:lnTo>
                    <a:lnTo>
                      <a:pt x="100" y="22"/>
                    </a:lnTo>
                    <a:lnTo>
                      <a:pt x="95" y="21"/>
                    </a:lnTo>
                    <a:lnTo>
                      <a:pt x="92" y="20"/>
                    </a:lnTo>
                    <a:lnTo>
                      <a:pt x="88" y="20"/>
                    </a:lnTo>
                    <a:lnTo>
                      <a:pt x="84" y="19"/>
                    </a:lnTo>
                    <a:lnTo>
                      <a:pt x="80" y="17"/>
                    </a:lnTo>
                    <a:lnTo>
                      <a:pt x="77" y="17"/>
                    </a:lnTo>
                    <a:lnTo>
                      <a:pt x="73" y="17"/>
                    </a:lnTo>
                    <a:lnTo>
                      <a:pt x="70" y="16"/>
                    </a:lnTo>
                    <a:lnTo>
                      <a:pt x="67" y="16"/>
                    </a:lnTo>
                    <a:lnTo>
                      <a:pt x="63" y="16"/>
                    </a:lnTo>
                    <a:lnTo>
                      <a:pt x="60" y="16"/>
                    </a:lnTo>
                    <a:lnTo>
                      <a:pt x="56" y="16"/>
                    </a:lnTo>
                    <a:lnTo>
                      <a:pt x="54" y="16"/>
                    </a:lnTo>
                    <a:lnTo>
                      <a:pt x="50" y="16"/>
                    </a:lnTo>
                    <a:lnTo>
                      <a:pt x="48" y="16"/>
                    </a:lnTo>
                    <a:lnTo>
                      <a:pt x="48" y="15"/>
                    </a:lnTo>
                    <a:lnTo>
                      <a:pt x="48" y="13"/>
                    </a:lnTo>
                    <a:lnTo>
                      <a:pt x="48" y="10"/>
                    </a:lnTo>
                    <a:lnTo>
                      <a:pt x="48" y="8"/>
                    </a:lnTo>
                    <a:lnTo>
                      <a:pt x="48" y="6"/>
                    </a:lnTo>
                    <a:lnTo>
                      <a:pt x="48" y="4"/>
                    </a:lnTo>
                    <a:lnTo>
                      <a:pt x="48" y="1"/>
                    </a:lnTo>
                    <a:lnTo>
                      <a:pt x="49" y="0"/>
                    </a:lnTo>
                    <a:lnTo>
                      <a:pt x="52" y="0"/>
                    </a:lnTo>
                    <a:lnTo>
                      <a:pt x="55" y="0"/>
                    </a:lnTo>
                    <a:lnTo>
                      <a:pt x="57" y="0"/>
                    </a:lnTo>
                    <a:lnTo>
                      <a:pt x="62" y="0"/>
                    </a:lnTo>
                    <a:lnTo>
                      <a:pt x="64" y="0"/>
                    </a:lnTo>
                    <a:lnTo>
                      <a:pt x="68" y="0"/>
                    </a:lnTo>
                    <a:lnTo>
                      <a:pt x="71" y="0"/>
                    </a:lnTo>
                    <a:lnTo>
                      <a:pt x="76" y="1"/>
                    </a:lnTo>
                    <a:lnTo>
                      <a:pt x="79" y="1"/>
                    </a:lnTo>
                    <a:lnTo>
                      <a:pt x="83" y="2"/>
                    </a:lnTo>
                    <a:lnTo>
                      <a:pt x="86" y="2"/>
                    </a:lnTo>
                    <a:lnTo>
                      <a:pt x="90" y="4"/>
                    </a:lnTo>
                    <a:lnTo>
                      <a:pt x="94" y="4"/>
                    </a:lnTo>
                    <a:lnTo>
                      <a:pt x="98" y="5"/>
                    </a:lnTo>
                    <a:lnTo>
                      <a:pt x="101" y="6"/>
                    </a:lnTo>
                    <a:lnTo>
                      <a:pt x="106" y="7"/>
                    </a:lnTo>
                    <a:lnTo>
                      <a:pt x="109" y="8"/>
                    </a:lnTo>
                    <a:lnTo>
                      <a:pt x="114" y="8"/>
                    </a:lnTo>
                    <a:lnTo>
                      <a:pt x="117" y="9"/>
                    </a:lnTo>
                    <a:lnTo>
                      <a:pt x="122" y="12"/>
                    </a:lnTo>
                    <a:lnTo>
                      <a:pt x="126" y="12"/>
                    </a:lnTo>
                    <a:lnTo>
                      <a:pt x="130" y="13"/>
                    </a:lnTo>
                    <a:lnTo>
                      <a:pt x="134" y="15"/>
                    </a:lnTo>
                    <a:lnTo>
                      <a:pt x="139" y="16"/>
                    </a:lnTo>
                    <a:lnTo>
                      <a:pt x="143" y="17"/>
                    </a:lnTo>
                    <a:lnTo>
                      <a:pt x="147" y="19"/>
                    </a:lnTo>
                    <a:lnTo>
                      <a:pt x="152" y="21"/>
                    </a:lnTo>
                    <a:lnTo>
                      <a:pt x="156" y="23"/>
                    </a:lnTo>
                    <a:lnTo>
                      <a:pt x="160" y="24"/>
                    </a:lnTo>
                    <a:lnTo>
                      <a:pt x="164" y="27"/>
                    </a:lnTo>
                    <a:lnTo>
                      <a:pt x="167" y="27"/>
                    </a:lnTo>
                    <a:lnTo>
                      <a:pt x="169" y="28"/>
                    </a:lnTo>
                    <a:lnTo>
                      <a:pt x="171" y="29"/>
                    </a:lnTo>
                    <a:lnTo>
                      <a:pt x="174" y="30"/>
                    </a:lnTo>
                    <a:lnTo>
                      <a:pt x="177" y="31"/>
                    </a:lnTo>
                    <a:lnTo>
                      <a:pt x="181" y="33"/>
                    </a:lnTo>
                    <a:lnTo>
                      <a:pt x="184" y="35"/>
                    </a:lnTo>
                    <a:lnTo>
                      <a:pt x="187" y="37"/>
                    </a:lnTo>
                    <a:lnTo>
                      <a:pt x="191" y="38"/>
                    </a:lnTo>
                    <a:lnTo>
                      <a:pt x="194" y="40"/>
                    </a:lnTo>
                    <a:lnTo>
                      <a:pt x="198" y="43"/>
                    </a:lnTo>
                    <a:lnTo>
                      <a:pt x="201" y="45"/>
                    </a:lnTo>
                    <a:lnTo>
                      <a:pt x="205" y="46"/>
                    </a:lnTo>
                    <a:lnTo>
                      <a:pt x="208" y="48"/>
                    </a:lnTo>
                    <a:lnTo>
                      <a:pt x="212" y="50"/>
                    </a:lnTo>
                    <a:lnTo>
                      <a:pt x="215" y="52"/>
                    </a:lnTo>
                    <a:lnTo>
                      <a:pt x="219" y="54"/>
                    </a:lnTo>
                    <a:lnTo>
                      <a:pt x="221" y="55"/>
                    </a:lnTo>
                    <a:lnTo>
                      <a:pt x="224" y="58"/>
                    </a:lnTo>
                    <a:lnTo>
                      <a:pt x="228" y="60"/>
                    </a:lnTo>
                    <a:lnTo>
                      <a:pt x="230" y="61"/>
                    </a:lnTo>
                    <a:lnTo>
                      <a:pt x="234" y="63"/>
                    </a:lnTo>
                    <a:lnTo>
                      <a:pt x="236" y="66"/>
                    </a:lnTo>
                    <a:lnTo>
                      <a:pt x="239" y="68"/>
                    </a:lnTo>
                    <a:lnTo>
                      <a:pt x="242" y="69"/>
                    </a:lnTo>
                    <a:lnTo>
                      <a:pt x="244" y="71"/>
                    </a:lnTo>
                    <a:lnTo>
                      <a:pt x="247" y="74"/>
                    </a:lnTo>
                    <a:lnTo>
                      <a:pt x="250" y="76"/>
                    </a:lnTo>
                    <a:lnTo>
                      <a:pt x="252" y="78"/>
                    </a:lnTo>
                    <a:lnTo>
                      <a:pt x="254" y="81"/>
                    </a:lnTo>
                    <a:lnTo>
                      <a:pt x="258" y="82"/>
                    </a:lnTo>
                    <a:lnTo>
                      <a:pt x="260" y="84"/>
                    </a:lnTo>
                    <a:lnTo>
                      <a:pt x="263" y="89"/>
                    </a:lnTo>
                    <a:lnTo>
                      <a:pt x="268" y="93"/>
                    </a:lnTo>
                    <a:lnTo>
                      <a:pt x="273" y="97"/>
                    </a:lnTo>
                    <a:lnTo>
                      <a:pt x="276" y="101"/>
                    </a:lnTo>
                    <a:lnTo>
                      <a:pt x="278" y="106"/>
                    </a:lnTo>
                    <a:lnTo>
                      <a:pt x="282" y="109"/>
                    </a:lnTo>
                    <a:lnTo>
                      <a:pt x="285" y="113"/>
                    </a:lnTo>
                    <a:lnTo>
                      <a:pt x="288" y="118"/>
                    </a:lnTo>
                    <a:lnTo>
                      <a:pt x="290" y="122"/>
                    </a:lnTo>
                    <a:lnTo>
                      <a:pt x="291" y="126"/>
                    </a:lnTo>
                    <a:lnTo>
                      <a:pt x="292" y="129"/>
                    </a:lnTo>
                    <a:lnTo>
                      <a:pt x="293" y="132"/>
                    </a:lnTo>
                    <a:lnTo>
                      <a:pt x="295" y="136"/>
                    </a:lnTo>
                    <a:lnTo>
                      <a:pt x="295" y="141"/>
                    </a:lnTo>
                    <a:lnTo>
                      <a:pt x="295" y="143"/>
                    </a:lnTo>
                    <a:lnTo>
                      <a:pt x="295" y="146"/>
                    </a:lnTo>
                    <a:lnTo>
                      <a:pt x="293" y="150"/>
                    </a:lnTo>
                    <a:lnTo>
                      <a:pt x="293" y="153"/>
                    </a:lnTo>
                    <a:lnTo>
                      <a:pt x="291" y="155"/>
                    </a:lnTo>
                    <a:lnTo>
                      <a:pt x="290" y="159"/>
                    </a:lnTo>
                    <a:lnTo>
                      <a:pt x="286" y="160"/>
                    </a:lnTo>
                    <a:lnTo>
                      <a:pt x="285" y="162"/>
                    </a:lnTo>
                    <a:lnTo>
                      <a:pt x="282" y="165"/>
                    </a:lnTo>
                    <a:lnTo>
                      <a:pt x="278" y="166"/>
                    </a:lnTo>
                    <a:lnTo>
                      <a:pt x="275" y="168"/>
                    </a:lnTo>
                    <a:lnTo>
                      <a:pt x="272" y="169"/>
                    </a:lnTo>
                    <a:lnTo>
                      <a:pt x="267" y="170"/>
                    </a:lnTo>
                    <a:lnTo>
                      <a:pt x="263" y="172"/>
                    </a:lnTo>
                    <a:lnTo>
                      <a:pt x="261" y="172"/>
                    </a:lnTo>
                    <a:lnTo>
                      <a:pt x="259" y="172"/>
                    </a:lnTo>
                    <a:lnTo>
                      <a:pt x="257" y="173"/>
                    </a:lnTo>
                    <a:lnTo>
                      <a:pt x="254" y="173"/>
                    </a:lnTo>
                    <a:lnTo>
                      <a:pt x="251" y="173"/>
                    </a:lnTo>
                    <a:lnTo>
                      <a:pt x="248" y="173"/>
                    </a:lnTo>
                    <a:lnTo>
                      <a:pt x="246" y="173"/>
                    </a:lnTo>
                    <a:lnTo>
                      <a:pt x="244" y="174"/>
                    </a:lnTo>
                    <a:lnTo>
                      <a:pt x="240" y="174"/>
                    </a:lnTo>
                    <a:lnTo>
                      <a:pt x="238" y="174"/>
                    </a:lnTo>
                    <a:lnTo>
                      <a:pt x="235" y="174"/>
                    </a:lnTo>
                    <a:lnTo>
                      <a:pt x="232" y="174"/>
                    </a:lnTo>
                    <a:lnTo>
                      <a:pt x="229" y="174"/>
                    </a:lnTo>
                    <a:lnTo>
                      <a:pt x="227" y="173"/>
                    </a:lnTo>
                    <a:lnTo>
                      <a:pt x="223" y="173"/>
                    </a:lnTo>
                    <a:lnTo>
                      <a:pt x="220" y="173"/>
                    </a:lnTo>
                    <a:lnTo>
                      <a:pt x="216" y="172"/>
                    </a:lnTo>
                    <a:lnTo>
                      <a:pt x="214" y="172"/>
                    </a:lnTo>
                    <a:lnTo>
                      <a:pt x="210" y="170"/>
                    </a:lnTo>
                    <a:lnTo>
                      <a:pt x="207" y="170"/>
                    </a:lnTo>
                    <a:lnTo>
                      <a:pt x="204" y="170"/>
                    </a:lnTo>
                    <a:lnTo>
                      <a:pt x="200" y="169"/>
                    </a:lnTo>
                    <a:lnTo>
                      <a:pt x="197" y="168"/>
                    </a:lnTo>
                    <a:lnTo>
                      <a:pt x="194" y="168"/>
                    </a:lnTo>
                    <a:lnTo>
                      <a:pt x="191" y="167"/>
                    </a:lnTo>
                    <a:lnTo>
                      <a:pt x="187" y="166"/>
                    </a:lnTo>
                    <a:lnTo>
                      <a:pt x="184" y="166"/>
                    </a:lnTo>
                    <a:lnTo>
                      <a:pt x="181" y="165"/>
                    </a:lnTo>
                    <a:lnTo>
                      <a:pt x="177" y="164"/>
                    </a:lnTo>
                    <a:lnTo>
                      <a:pt x="172" y="162"/>
                    </a:lnTo>
                    <a:lnTo>
                      <a:pt x="169" y="161"/>
                    </a:lnTo>
                    <a:lnTo>
                      <a:pt x="166" y="160"/>
                    </a:lnTo>
                    <a:lnTo>
                      <a:pt x="162" y="159"/>
                    </a:lnTo>
                    <a:lnTo>
                      <a:pt x="159" y="158"/>
                    </a:lnTo>
                    <a:lnTo>
                      <a:pt x="155" y="157"/>
                    </a:lnTo>
                    <a:lnTo>
                      <a:pt x="152" y="155"/>
                    </a:lnTo>
                    <a:lnTo>
                      <a:pt x="148" y="154"/>
                    </a:lnTo>
                    <a:lnTo>
                      <a:pt x="144" y="153"/>
                    </a:lnTo>
                    <a:lnTo>
                      <a:pt x="140" y="151"/>
                    </a:lnTo>
                    <a:lnTo>
                      <a:pt x="137" y="150"/>
                    </a:lnTo>
                    <a:lnTo>
                      <a:pt x="133" y="149"/>
                    </a:lnTo>
                    <a:lnTo>
                      <a:pt x="129" y="147"/>
                    </a:lnTo>
                    <a:lnTo>
                      <a:pt x="125" y="145"/>
                    </a:lnTo>
                    <a:lnTo>
                      <a:pt x="122" y="144"/>
                    </a:lnTo>
                    <a:lnTo>
                      <a:pt x="118" y="142"/>
                    </a:lnTo>
                    <a:lnTo>
                      <a:pt x="114" y="141"/>
                    </a:lnTo>
                    <a:lnTo>
                      <a:pt x="110" y="138"/>
                    </a:lnTo>
                    <a:lnTo>
                      <a:pt x="107" y="137"/>
                    </a:lnTo>
                    <a:lnTo>
                      <a:pt x="103" y="135"/>
                    </a:lnTo>
                    <a:lnTo>
                      <a:pt x="100" y="132"/>
                    </a:lnTo>
                    <a:lnTo>
                      <a:pt x="96" y="131"/>
                    </a:lnTo>
                    <a:lnTo>
                      <a:pt x="93" y="129"/>
                    </a:lnTo>
                    <a:lnTo>
                      <a:pt x="90" y="127"/>
                    </a:lnTo>
                    <a:lnTo>
                      <a:pt x="86" y="126"/>
                    </a:lnTo>
                    <a:lnTo>
                      <a:pt x="83" y="123"/>
                    </a:lnTo>
                    <a:lnTo>
                      <a:pt x="79" y="122"/>
                    </a:lnTo>
                    <a:lnTo>
                      <a:pt x="76" y="119"/>
                    </a:lnTo>
                    <a:lnTo>
                      <a:pt x="72" y="118"/>
                    </a:lnTo>
                    <a:lnTo>
                      <a:pt x="70" y="115"/>
                    </a:lnTo>
                    <a:lnTo>
                      <a:pt x="67" y="114"/>
                    </a:lnTo>
                    <a:lnTo>
                      <a:pt x="64" y="112"/>
                    </a:lnTo>
                    <a:lnTo>
                      <a:pt x="61" y="109"/>
                    </a:lnTo>
                    <a:lnTo>
                      <a:pt x="57" y="107"/>
                    </a:lnTo>
                    <a:lnTo>
                      <a:pt x="55" y="106"/>
                    </a:lnTo>
                    <a:lnTo>
                      <a:pt x="53" y="103"/>
                    </a:lnTo>
                    <a:lnTo>
                      <a:pt x="50" y="101"/>
                    </a:lnTo>
                    <a:lnTo>
                      <a:pt x="47" y="99"/>
                    </a:lnTo>
                    <a:lnTo>
                      <a:pt x="45" y="97"/>
                    </a:lnTo>
                    <a:lnTo>
                      <a:pt x="42" y="94"/>
                    </a:lnTo>
                    <a:lnTo>
                      <a:pt x="39" y="93"/>
                    </a:lnTo>
                    <a:lnTo>
                      <a:pt x="37" y="90"/>
                    </a:lnTo>
                    <a:lnTo>
                      <a:pt x="35" y="89"/>
                    </a:lnTo>
                    <a:lnTo>
                      <a:pt x="31" y="84"/>
                    </a:lnTo>
                    <a:lnTo>
                      <a:pt x="26" y="81"/>
                    </a:lnTo>
                    <a:lnTo>
                      <a:pt x="23" y="76"/>
                    </a:lnTo>
                    <a:lnTo>
                      <a:pt x="18" y="71"/>
                    </a:lnTo>
                    <a:lnTo>
                      <a:pt x="15" y="68"/>
                    </a:lnTo>
                    <a:lnTo>
                      <a:pt x="12" y="65"/>
                    </a:lnTo>
                    <a:lnTo>
                      <a:pt x="9" y="60"/>
                    </a:lnTo>
                    <a:lnTo>
                      <a:pt x="8" y="56"/>
                    </a:lnTo>
                    <a:lnTo>
                      <a:pt x="4" y="52"/>
                    </a:lnTo>
                    <a:lnTo>
                      <a:pt x="3" y="48"/>
                    </a:lnTo>
                    <a:lnTo>
                      <a:pt x="2" y="45"/>
                    </a:lnTo>
                    <a:lnTo>
                      <a:pt x="1" y="42"/>
                    </a:lnTo>
                    <a:lnTo>
                      <a:pt x="0" y="37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1" y="28"/>
                    </a:lnTo>
                    <a:lnTo>
                      <a:pt x="1" y="24"/>
                    </a:lnTo>
                    <a:lnTo>
                      <a:pt x="3" y="22"/>
                    </a:lnTo>
                    <a:lnTo>
                      <a:pt x="4" y="17"/>
                    </a:lnTo>
                    <a:lnTo>
                      <a:pt x="8" y="14"/>
                    </a:lnTo>
                    <a:lnTo>
                      <a:pt x="9" y="12"/>
                    </a:lnTo>
                    <a:lnTo>
                      <a:pt x="11" y="10"/>
                    </a:lnTo>
                    <a:lnTo>
                      <a:pt x="14" y="9"/>
                    </a:lnTo>
                    <a:lnTo>
                      <a:pt x="16" y="8"/>
                    </a:lnTo>
                    <a:lnTo>
                      <a:pt x="18" y="7"/>
                    </a:lnTo>
                    <a:lnTo>
                      <a:pt x="21" y="6"/>
                    </a:lnTo>
                    <a:lnTo>
                      <a:pt x="23" y="5"/>
                    </a:lnTo>
                    <a:lnTo>
                      <a:pt x="26" y="4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7" y="1"/>
                    </a:lnTo>
                    <a:lnTo>
                      <a:pt x="40" y="1"/>
                    </a:lnTo>
                    <a:lnTo>
                      <a:pt x="40" y="5"/>
                    </a:lnTo>
                    <a:lnTo>
                      <a:pt x="41" y="9"/>
                    </a:lnTo>
                    <a:lnTo>
                      <a:pt x="42" y="13"/>
                    </a:lnTo>
                    <a:lnTo>
                      <a:pt x="42" y="16"/>
                    </a:lnTo>
                    <a:lnTo>
                      <a:pt x="40" y="16"/>
                    </a:lnTo>
                    <a:lnTo>
                      <a:pt x="38" y="17"/>
                    </a:lnTo>
                    <a:lnTo>
                      <a:pt x="35" y="17"/>
                    </a:lnTo>
                    <a:lnTo>
                      <a:pt x="33" y="17"/>
                    </a:lnTo>
                    <a:lnTo>
                      <a:pt x="30" y="19"/>
                    </a:lnTo>
                    <a:lnTo>
                      <a:pt x="27" y="21"/>
                    </a:lnTo>
                    <a:lnTo>
                      <a:pt x="24" y="22"/>
                    </a:lnTo>
                    <a:lnTo>
                      <a:pt x="22" y="24"/>
                    </a:lnTo>
                    <a:lnTo>
                      <a:pt x="21" y="27"/>
                    </a:lnTo>
                    <a:lnTo>
                      <a:pt x="19" y="29"/>
                    </a:lnTo>
                    <a:lnTo>
                      <a:pt x="18" y="31"/>
                    </a:lnTo>
                    <a:lnTo>
                      <a:pt x="17" y="33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7" y="42"/>
                    </a:lnTo>
                    <a:lnTo>
                      <a:pt x="18" y="45"/>
                    </a:lnTo>
                    <a:lnTo>
                      <a:pt x="19" y="47"/>
                    </a:lnTo>
                    <a:lnTo>
                      <a:pt x="22" y="51"/>
                    </a:lnTo>
                    <a:lnTo>
                      <a:pt x="23" y="53"/>
                    </a:lnTo>
                    <a:lnTo>
                      <a:pt x="25" y="56"/>
                    </a:lnTo>
                    <a:lnTo>
                      <a:pt x="27" y="60"/>
                    </a:lnTo>
                    <a:lnTo>
                      <a:pt x="30" y="63"/>
                    </a:lnTo>
                    <a:lnTo>
                      <a:pt x="32" y="66"/>
                    </a:lnTo>
                    <a:lnTo>
                      <a:pt x="37" y="69"/>
                    </a:lnTo>
                    <a:lnTo>
                      <a:pt x="39" y="73"/>
                    </a:lnTo>
                    <a:lnTo>
                      <a:pt x="44" y="76"/>
                    </a:lnTo>
                    <a:lnTo>
                      <a:pt x="47" y="80"/>
                    </a:lnTo>
                    <a:lnTo>
                      <a:pt x="52" y="83"/>
                    </a:lnTo>
                    <a:lnTo>
                      <a:pt x="53" y="84"/>
                    </a:lnTo>
                    <a:lnTo>
                      <a:pt x="55" y="86"/>
                    </a:lnTo>
                    <a:lnTo>
                      <a:pt x="57" y="88"/>
                    </a:lnTo>
                    <a:lnTo>
                      <a:pt x="61" y="90"/>
                    </a:lnTo>
                    <a:lnTo>
                      <a:pt x="63" y="91"/>
                    </a:lnTo>
                    <a:lnTo>
                      <a:pt x="65" y="93"/>
                    </a:lnTo>
                    <a:lnTo>
                      <a:pt x="68" y="94"/>
                    </a:lnTo>
                    <a:lnTo>
                      <a:pt x="70" y="97"/>
                    </a:lnTo>
                    <a:lnTo>
                      <a:pt x="72" y="98"/>
                    </a:lnTo>
                    <a:lnTo>
                      <a:pt x="76" y="100"/>
                    </a:lnTo>
                    <a:lnTo>
                      <a:pt x="78" y="101"/>
                    </a:lnTo>
                    <a:lnTo>
                      <a:pt x="82" y="104"/>
                    </a:lnTo>
                    <a:lnTo>
                      <a:pt x="84" y="105"/>
                    </a:lnTo>
                    <a:lnTo>
                      <a:pt x="86" y="107"/>
                    </a:lnTo>
                    <a:lnTo>
                      <a:pt x="90" y="108"/>
                    </a:lnTo>
                    <a:lnTo>
                      <a:pt x="93" y="109"/>
                    </a:lnTo>
                    <a:lnTo>
                      <a:pt x="95" y="112"/>
                    </a:lnTo>
                    <a:lnTo>
                      <a:pt x="99" y="113"/>
                    </a:lnTo>
                    <a:lnTo>
                      <a:pt x="101" y="114"/>
                    </a:lnTo>
                    <a:lnTo>
                      <a:pt x="105" y="116"/>
                    </a:lnTo>
                    <a:lnTo>
                      <a:pt x="108" y="118"/>
                    </a:lnTo>
                    <a:lnTo>
                      <a:pt x="111" y="120"/>
                    </a:lnTo>
                    <a:lnTo>
                      <a:pt x="114" y="121"/>
                    </a:lnTo>
                    <a:lnTo>
                      <a:pt x="117" y="123"/>
                    </a:lnTo>
                    <a:lnTo>
                      <a:pt x="121" y="124"/>
                    </a:lnTo>
                    <a:lnTo>
                      <a:pt x="124" y="127"/>
                    </a:lnTo>
                    <a:lnTo>
                      <a:pt x="128" y="128"/>
                    </a:lnTo>
                    <a:lnTo>
                      <a:pt x="131" y="129"/>
                    </a:lnTo>
                    <a:lnTo>
                      <a:pt x="134" y="131"/>
                    </a:lnTo>
                    <a:lnTo>
                      <a:pt x="138" y="132"/>
                    </a:lnTo>
                    <a:lnTo>
                      <a:pt x="141" y="134"/>
                    </a:lnTo>
                    <a:lnTo>
                      <a:pt x="145" y="135"/>
                    </a:lnTo>
                    <a:lnTo>
                      <a:pt x="147" y="136"/>
                    </a:lnTo>
                    <a:lnTo>
                      <a:pt x="152" y="137"/>
                    </a:lnTo>
                    <a:lnTo>
                      <a:pt x="154" y="138"/>
                    </a:lnTo>
                    <a:lnTo>
                      <a:pt x="158" y="141"/>
                    </a:lnTo>
                    <a:lnTo>
                      <a:pt x="161" y="142"/>
                    </a:lnTo>
                    <a:lnTo>
                      <a:pt x="164" y="143"/>
                    </a:lnTo>
                    <a:lnTo>
                      <a:pt x="167" y="144"/>
                    </a:lnTo>
                    <a:lnTo>
                      <a:pt x="170" y="145"/>
                    </a:lnTo>
                    <a:lnTo>
                      <a:pt x="174" y="146"/>
                    </a:lnTo>
                    <a:lnTo>
                      <a:pt x="177" y="147"/>
                    </a:lnTo>
                    <a:lnTo>
                      <a:pt x="181" y="147"/>
                    </a:lnTo>
                    <a:lnTo>
                      <a:pt x="183" y="150"/>
                    </a:lnTo>
                    <a:lnTo>
                      <a:pt x="186" y="150"/>
                    </a:lnTo>
                    <a:lnTo>
                      <a:pt x="190" y="151"/>
                    </a:lnTo>
                    <a:lnTo>
                      <a:pt x="192" y="151"/>
                    </a:lnTo>
                    <a:lnTo>
                      <a:pt x="196" y="152"/>
                    </a:lnTo>
                    <a:lnTo>
                      <a:pt x="198" y="153"/>
                    </a:lnTo>
                    <a:lnTo>
                      <a:pt x="201" y="154"/>
                    </a:lnTo>
                    <a:lnTo>
                      <a:pt x="204" y="154"/>
                    </a:lnTo>
                    <a:lnTo>
                      <a:pt x="207" y="155"/>
                    </a:lnTo>
                    <a:lnTo>
                      <a:pt x="209" y="155"/>
                    </a:lnTo>
                    <a:lnTo>
                      <a:pt x="212" y="157"/>
                    </a:lnTo>
                    <a:lnTo>
                      <a:pt x="214" y="157"/>
                    </a:lnTo>
                    <a:lnTo>
                      <a:pt x="217" y="158"/>
                    </a:lnTo>
                    <a:lnTo>
                      <a:pt x="220" y="158"/>
                    </a:lnTo>
                    <a:lnTo>
                      <a:pt x="222" y="159"/>
                    </a:lnTo>
                    <a:lnTo>
                      <a:pt x="224" y="159"/>
                    </a:lnTo>
                    <a:lnTo>
                      <a:pt x="228" y="160"/>
                    </a:lnTo>
                    <a:lnTo>
                      <a:pt x="230" y="160"/>
                    </a:lnTo>
                    <a:lnTo>
                      <a:pt x="232" y="160"/>
                    </a:lnTo>
                    <a:lnTo>
                      <a:pt x="235" y="160"/>
                    </a:lnTo>
                    <a:lnTo>
                      <a:pt x="237" y="160"/>
                    </a:lnTo>
                    <a:lnTo>
                      <a:pt x="240" y="160"/>
                    </a:lnTo>
                    <a:lnTo>
                      <a:pt x="245" y="160"/>
                    </a:lnTo>
                    <a:lnTo>
                      <a:pt x="250" y="160"/>
                    </a:lnTo>
                    <a:lnTo>
                      <a:pt x="253" y="160"/>
                    </a:lnTo>
                    <a:lnTo>
                      <a:pt x="257" y="159"/>
                    </a:lnTo>
                    <a:lnTo>
                      <a:pt x="260" y="159"/>
                    </a:lnTo>
                    <a:lnTo>
                      <a:pt x="263" y="158"/>
                    </a:lnTo>
                    <a:lnTo>
                      <a:pt x="266" y="157"/>
                    </a:lnTo>
                    <a:lnTo>
                      <a:pt x="268" y="154"/>
                    </a:lnTo>
                    <a:lnTo>
                      <a:pt x="272" y="153"/>
                    </a:lnTo>
                    <a:lnTo>
                      <a:pt x="275" y="150"/>
                    </a:lnTo>
                    <a:lnTo>
                      <a:pt x="277" y="146"/>
                    </a:lnTo>
                    <a:lnTo>
                      <a:pt x="277" y="1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6" name="Freeform 68"/>
              <p:cNvSpPr>
                <a:spLocks/>
              </p:cNvSpPr>
              <p:nvPr/>
            </p:nvSpPr>
            <p:spPr bwMode="auto">
              <a:xfrm>
                <a:off x="4841999" y="3813869"/>
                <a:ext cx="33338" cy="2540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15" y="0"/>
                  </a:cxn>
                  <a:cxn ang="0">
                    <a:pos x="21" y="7"/>
                  </a:cxn>
                  <a:cxn ang="0">
                    <a:pos x="16" y="16"/>
                  </a:cxn>
                  <a:cxn ang="0">
                    <a:pos x="7" y="16"/>
                  </a:cxn>
                  <a:cxn ang="0">
                    <a:pos x="0" y="8"/>
                  </a:cxn>
                  <a:cxn ang="0">
                    <a:pos x="6" y="2"/>
                  </a:cxn>
                  <a:cxn ang="0">
                    <a:pos x="6" y="2"/>
                  </a:cxn>
                </a:cxnLst>
                <a:rect l="0" t="0" r="r" b="b"/>
                <a:pathLst>
                  <a:path w="21" h="16">
                    <a:moveTo>
                      <a:pt x="6" y="2"/>
                    </a:moveTo>
                    <a:lnTo>
                      <a:pt x="15" y="0"/>
                    </a:lnTo>
                    <a:lnTo>
                      <a:pt x="21" y="7"/>
                    </a:lnTo>
                    <a:lnTo>
                      <a:pt x="16" y="16"/>
                    </a:lnTo>
                    <a:lnTo>
                      <a:pt x="7" y="16"/>
                    </a:lnTo>
                    <a:lnTo>
                      <a:pt x="0" y="8"/>
                    </a:lnTo>
                    <a:lnTo>
                      <a:pt x="6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7" name="Freeform 76"/>
              <p:cNvSpPr>
                <a:spLocks/>
              </p:cNvSpPr>
              <p:nvPr/>
            </p:nvSpPr>
            <p:spPr bwMode="auto">
              <a:xfrm>
                <a:off x="5003924" y="3737669"/>
                <a:ext cx="150813" cy="161925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3" y="58"/>
                  </a:cxn>
                  <a:cxn ang="0">
                    <a:pos x="5" y="55"/>
                  </a:cxn>
                  <a:cxn ang="0">
                    <a:pos x="9" y="49"/>
                  </a:cxn>
                  <a:cxn ang="0">
                    <a:pos x="13" y="43"/>
                  </a:cxn>
                  <a:cxn ang="0">
                    <a:pos x="18" y="38"/>
                  </a:cxn>
                  <a:cxn ang="0">
                    <a:pos x="24" y="31"/>
                  </a:cxn>
                  <a:cxn ang="0">
                    <a:pos x="30" y="24"/>
                  </a:cxn>
                  <a:cxn ang="0">
                    <a:pos x="35" y="18"/>
                  </a:cxn>
                  <a:cxn ang="0">
                    <a:pos x="42" y="12"/>
                  </a:cxn>
                  <a:cxn ang="0">
                    <a:pos x="49" y="8"/>
                  </a:cxn>
                  <a:cxn ang="0">
                    <a:pos x="55" y="3"/>
                  </a:cxn>
                  <a:cxn ang="0">
                    <a:pos x="62" y="1"/>
                  </a:cxn>
                  <a:cxn ang="0">
                    <a:pos x="68" y="0"/>
                  </a:cxn>
                  <a:cxn ang="0">
                    <a:pos x="74" y="1"/>
                  </a:cxn>
                  <a:cxn ang="0">
                    <a:pos x="80" y="3"/>
                  </a:cxn>
                  <a:cxn ang="0">
                    <a:pos x="85" y="8"/>
                  </a:cxn>
                  <a:cxn ang="0">
                    <a:pos x="88" y="12"/>
                  </a:cxn>
                  <a:cxn ang="0">
                    <a:pos x="91" y="19"/>
                  </a:cxn>
                  <a:cxn ang="0">
                    <a:pos x="93" y="27"/>
                  </a:cxn>
                  <a:cxn ang="0">
                    <a:pos x="94" y="35"/>
                  </a:cxn>
                  <a:cxn ang="0">
                    <a:pos x="94" y="43"/>
                  </a:cxn>
                  <a:cxn ang="0">
                    <a:pos x="95" y="50"/>
                  </a:cxn>
                  <a:cxn ang="0">
                    <a:pos x="95" y="55"/>
                  </a:cxn>
                  <a:cxn ang="0">
                    <a:pos x="95" y="62"/>
                  </a:cxn>
                  <a:cxn ang="0">
                    <a:pos x="94" y="70"/>
                  </a:cxn>
                  <a:cxn ang="0">
                    <a:pos x="94" y="78"/>
                  </a:cxn>
                  <a:cxn ang="0">
                    <a:pos x="93" y="85"/>
                  </a:cxn>
                  <a:cxn ang="0">
                    <a:pos x="93" y="91"/>
                  </a:cxn>
                  <a:cxn ang="0">
                    <a:pos x="92" y="96"/>
                  </a:cxn>
                  <a:cxn ang="0">
                    <a:pos x="92" y="101"/>
                  </a:cxn>
                  <a:cxn ang="0">
                    <a:pos x="0" y="64"/>
                  </a:cxn>
                </a:cxnLst>
                <a:rect l="0" t="0" r="r" b="b"/>
                <a:pathLst>
                  <a:path w="95" h="102">
                    <a:moveTo>
                      <a:pt x="0" y="64"/>
                    </a:moveTo>
                    <a:lnTo>
                      <a:pt x="0" y="63"/>
                    </a:lnTo>
                    <a:lnTo>
                      <a:pt x="2" y="61"/>
                    </a:lnTo>
                    <a:lnTo>
                      <a:pt x="3" y="58"/>
                    </a:lnTo>
                    <a:lnTo>
                      <a:pt x="4" y="57"/>
                    </a:lnTo>
                    <a:lnTo>
                      <a:pt x="5" y="55"/>
                    </a:lnTo>
                    <a:lnTo>
                      <a:pt x="8" y="53"/>
                    </a:lnTo>
                    <a:lnTo>
                      <a:pt x="9" y="49"/>
                    </a:lnTo>
                    <a:lnTo>
                      <a:pt x="11" y="47"/>
                    </a:lnTo>
                    <a:lnTo>
                      <a:pt x="13" y="43"/>
                    </a:lnTo>
                    <a:lnTo>
                      <a:pt x="16" y="41"/>
                    </a:lnTo>
                    <a:lnTo>
                      <a:pt x="18" y="38"/>
                    </a:lnTo>
                    <a:lnTo>
                      <a:pt x="20" y="34"/>
                    </a:lnTo>
                    <a:lnTo>
                      <a:pt x="24" y="31"/>
                    </a:lnTo>
                    <a:lnTo>
                      <a:pt x="27" y="27"/>
                    </a:lnTo>
                    <a:lnTo>
                      <a:pt x="30" y="24"/>
                    </a:lnTo>
                    <a:lnTo>
                      <a:pt x="33" y="22"/>
                    </a:lnTo>
                    <a:lnTo>
                      <a:pt x="35" y="18"/>
                    </a:lnTo>
                    <a:lnTo>
                      <a:pt x="39" y="15"/>
                    </a:lnTo>
                    <a:lnTo>
                      <a:pt x="42" y="12"/>
                    </a:lnTo>
                    <a:lnTo>
                      <a:pt x="46" y="10"/>
                    </a:lnTo>
                    <a:lnTo>
                      <a:pt x="49" y="8"/>
                    </a:lnTo>
                    <a:lnTo>
                      <a:pt x="51" y="6"/>
                    </a:lnTo>
                    <a:lnTo>
                      <a:pt x="55" y="3"/>
                    </a:lnTo>
                    <a:lnTo>
                      <a:pt x="58" y="2"/>
                    </a:lnTo>
                    <a:lnTo>
                      <a:pt x="62" y="1"/>
                    </a:lnTo>
                    <a:lnTo>
                      <a:pt x="65" y="0"/>
                    </a:lnTo>
                    <a:lnTo>
                      <a:pt x="68" y="0"/>
                    </a:lnTo>
                    <a:lnTo>
                      <a:pt x="71" y="0"/>
                    </a:lnTo>
                    <a:lnTo>
                      <a:pt x="74" y="1"/>
                    </a:lnTo>
                    <a:lnTo>
                      <a:pt x="78" y="2"/>
                    </a:lnTo>
                    <a:lnTo>
                      <a:pt x="80" y="3"/>
                    </a:lnTo>
                    <a:lnTo>
                      <a:pt x="83" y="6"/>
                    </a:lnTo>
                    <a:lnTo>
                      <a:pt x="85" y="8"/>
                    </a:lnTo>
                    <a:lnTo>
                      <a:pt x="87" y="10"/>
                    </a:lnTo>
                    <a:lnTo>
                      <a:pt x="88" y="12"/>
                    </a:lnTo>
                    <a:lnTo>
                      <a:pt x="89" y="16"/>
                    </a:lnTo>
                    <a:lnTo>
                      <a:pt x="91" y="19"/>
                    </a:lnTo>
                    <a:lnTo>
                      <a:pt x="92" y="24"/>
                    </a:lnTo>
                    <a:lnTo>
                      <a:pt x="93" y="27"/>
                    </a:lnTo>
                    <a:lnTo>
                      <a:pt x="93" y="31"/>
                    </a:lnTo>
                    <a:lnTo>
                      <a:pt x="94" y="35"/>
                    </a:lnTo>
                    <a:lnTo>
                      <a:pt x="94" y="40"/>
                    </a:lnTo>
                    <a:lnTo>
                      <a:pt x="94" y="43"/>
                    </a:lnTo>
                    <a:lnTo>
                      <a:pt x="95" y="48"/>
                    </a:lnTo>
                    <a:lnTo>
                      <a:pt x="95" y="50"/>
                    </a:lnTo>
                    <a:lnTo>
                      <a:pt x="95" y="53"/>
                    </a:lnTo>
                    <a:lnTo>
                      <a:pt x="95" y="55"/>
                    </a:lnTo>
                    <a:lnTo>
                      <a:pt x="95" y="57"/>
                    </a:lnTo>
                    <a:lnTo>
                      <a:pt x="95" y="62"/>
                    </a:lnTo>
                    <a:lnTo>
                      <a:pt x="94" y="65"/>
                    </a:lnTo>
                    <a:lnTo>
                      <a:pt x="94" y="70"/>
                    </a:lnTo>
                    <a:lnTo>
                      <a:pt x="94" y="75"/>
                    </a:lnTo>
                    <a:lnTo>
                      <a:pt x="94" y="78"/>
                    </a:lnTo>
                    <a:lnTo>
                      <a:pt x="93" y="81"/>
                    </a:lnTo>
                    <a:lnTo>
                      <a:pt x="93" y="85"/>
                    </a:lnTo>
                    <a:lnTo>
                      <a:pt x="93" y="88"/>
                    </a:lnTo>
                    <a:lnTo>
                      <a:pt x="93" y="91"/>
                    </a:lnTo>
                    <a:lnTo>
                      <a:pt x="92" y="94"/>
                    </a:lnTo>
                    <a:lnTo>
                      <a:pt x="92" y="96"/>
                    </a:lnTo>
                    <a:lnTo>
                      <a:pt x="92" y="99"/>
                    </a:lnTo>
                    <a:lnTo>
                      <a:pt x="92" y="101"/>
                    </a:lnTo>
                    <a:lnTo>
                      <a:pt x="92" y="102"/>
                    </a:lnTo>
                    <a:lnTo>
                      <a:pt x="0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CB3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8" name="Freeform 87"/>
              <p:cNvSpPr>
                <a:spLocks/>
              </p:cNvSpPr>
              <p:nvPr/>
            </p:nvSpPr>
            <p:spPr bwMode="auto">
              <a:xfrm>
                <a:off x="4872161" y="3724969"/>
                <a:ext cx="276225" cy="469900"/>
              </a:xfrm>
              <a:custGeom>
                <a:avLst/>
                <a:gdLst/>
                <a:ahLst/>
                <a:cxnLst>
                  <a:cxn ang="0">
                    <a:pos x="132" y="16"/>
                  </a:cxn>
                  <a:cxn ang="0">
                    <a:pos x="115" y="24"/>
                  </a:cxn>
                  <a:cxn ang="0">
                    <a:pos x="95" y="42"/>
                  </a:cxn>
                  <a:cxn ang="0">
                    <a:pos x="80" y="62"/>
                  </a:cxn>
                  <a:cxn ang="0">
                    <a:pos x="71" y="77"/>
                  </a:cxn>
                  <a:cxn ang="0">
                    <a:pos x="61" y="94"/>
                  </a:cxn>
                  <a:cxn ang="0">
                    <a:pos x="52" y="114"/>
                  </a:cxn>
                  <a:cxn ang="0">
                    <a:pos x="41" y="137"/>
                  </a:cxn>
                  <a:cxn ang="0">
                    <a:pos x="32" y="162"/>
                  </a:cxn>
                  <a:cxn ang="0">
                    <a:pos x="24" y="187"/>
                  </a:cxn>
                  <a:cxn ang="0">
                    <a:pos x="18" y="210"/>
                  </a:cxn>
                  <a:cxn ang="0">
                    <a:pos x="16" y="232"/>
                  </a:cxn>
                  <a:cxn ang="0">
                    <a:pos x="12" y="247"/>
                  </a:cxn>
                  <a:cxn ang="0">
                    <a:pos x="0" y="237"/>
                  </a:cxn>
                  <a:cxn ang="0">
                    <a:pos x="2" y="216"/>
                  </a:cxn>
                  <a:cxn ang="0">
                    <a:pos x="6" y="193"/>
                  </a:cxn>
                  <a:cxn ang="0">
                    <a:pos x="12" y="169"/>
                  </a:cxn>
                  <a:cxn ang="0">
                    <a:pos x="20" y="144"/>
                  </a:cxn>
                  <a:cxn ang="0">
                    <a:pos x="32" y="118"/>
                  </a:cxn>
                  <a:cxn ang="0">
                    <a:pos x="42" y="96"/>
                  </a:cxn>
                  <a:cxn ang="0">
                    <a:pos x="54" y="77"/>
                  </a:cxn>
                  <a:cxn ang="0">
                    <a:pos x="65" y="58"/>
                  </a:cxn>
                  <a:cxn ang="0">
                    <a:pos x="78" y="42"/>
                  </a:cxn>
                  <a:cxn ang="0">
                    <a:pos x="98" y="23"/>
                  </a:cxn>
                  <a:cxn ang="0">
                    <a:pos x="121" y="4"/>
                  </a:cxn>
                  <a:cxn ang="0">
                    <a:pos x="143" y="0"/>
                  </a:cxn>
                  <a:cxn ang="0">
                    <a:pos x="160" y="7"/>
                  </a:cxn>
                  <a:cxn ang="0">
                    <a:pos x="170" y="25"/>
                  </a:cxn>
                  <a:cxn ang="0">
                    <a:pos x="172" y="39"/>
                  </a:cxn>
                  <a:cxn ang="0">
                    <a:pos x="174" y="54"/>
                  </a:cxn>
                  <a:cxn ang="0">
                    <a:pos x="172" y="71"/>
                  </a:cxn>
                  <a:cxn ang="0">
                    <a:pos x="170" y="91"/>
                  </a:cxn>
                  <a:cxn ang="0">
                    <a:pos x="166" y="111"/>
                  </a:cxn>
                  <a:cxn ang="0">
                    <a:pos x="159" y="132"/>
                  </a:cxn>
                  <a:cxn ang="0">
                    <a:pos x="152" y="155"/>
                  </a:cxn>
                  <a:cxn ang="0">
                    <a:pos x="143" y="177"/>
                  </a:cxn>
                  <a:cxn ang="0">
                    <a:pos x="131" y="198"/>
                  </a:cxn>
                  <a:cxn ang="0">
                    <a:pos x="119" y="218"/>
                  </a:cxn>
                  <a:cxn ang="0">
                    <a:pos x="108" y="236"/>
                  </a:cxn>
                  <a:cxn ang="0">
                    <a:pos x="95" y="253"/>
                  </a:cxn>
                  <a:cxn ang="0">
                    <a:pos x="76" y="272"/>
                  </a:cxn>
                  <a:cxn ang="0">
                    <a:pos x="52" y="290"/>
                  </a:cxn>
                  <a:cxn ang="0">
                    <a:pos x="30" y="294"/>
                  </a:cxn>
                  <a:cxn ang="0">
                    <a:pos x="10" y="284"/>
                  </a:cxn>
                  <a:cxn ang="0">
                    <a:pos x="2" y="266"/>
                  </a:cxn>
                  <a:cxn ang="0">
                    <a:pos x="12" y="254"/>
                  </a:cxn>
                  <a:cxn ang="0">
                    <a:pos x="22" y="270"/>
                  </a:cxn>
                  <a:cxn ang="0">
                    <a:pos x="37" y="278"/>
                  </a:cxn>
                  <a:cxn ang="0">
                    <a:pos x="53" y="272"/>
                  </a:cxn>
                  <a:cxn ang="0">
                    <a:pos x="73" y="255"/>
                  </a:cxn>
                  <a:cxn ang="0">
                    <a:pos x="91" y="232"/>
                  </a:cxn>
                  <a:cxn ang="0">
                    <a:pos x="101" y="216"/>
                  </a:cxn>
                  <a:cxn ang="0">
                    <a:pos x="111" y="199"/>
                  </a:cxn>
                  <a:cxn ang="0">
                    <a:pos x="121" y="180"/>
                  </a:cxn>
                  <a:cxn ang="0">
                    <a:pos x="131" y="160"/>
                  </a:cxn>
                  <a:cxn ang="0">
                    <a:pos x="139" y="140"/>
                  </a:cxn>
                  <a:cxn ang="0">
                    <a:pos x="146" y="121"/>
                  </a:cxn>
                  <a:cxn ang="0">
                    <a:pos x="152" y="102"/>
                  </a:cxn>
                  <a:cxn ang="0">
                    <a:pos x="156" y="85"/>
                  </a:cxn>
                  <a:cxn ang="0">
                    <a:pos x="159" y="70"/>
                  </a:cxn>
                  <a:cxn ang="0">
                    <a:pos x="161" y="54"/>
                  </a:cxn>
                  <a:cxn ang="0">
                    <a:pos x="157" y="31"/>
                  </a:cxn>
                  <a:cxn ang="0">
                    <a:pos x="146" y="17"/>
                  </a:cxn>
                </a:cxnLst>
                <a:rect l="0" t="0" r="r" b="b"/>
                <a:pathLst>
                  <a:path w="174" h="296">
                    <a:moveTo>
                      <a:pt x="146" y="17"/>
                    </a:moveTo>
                    <a:lnTo>
                      <a:pt x="144" y="16"/>
                    </a:lnTo>
                    <a:lnTo>
                      <a:pt x="141" y="16"/>
                    </a:lnTo>
                    <a:lnTo>
                      <a:pt x="138" y="16"/>
                    </a:lnTo>
                    <a:lnTo>
                      <a:pt x="136" y="16"/>
                    </a:lnTo>
                    <a:lnTo>
                      <a:pt x="132" y="16"/>
                    </a:lnTo>
                    <a:lnTo>
                      <a:pt x="130" y="16"/>
                    </a:lnTo>
                    <a:lnTo>
                      <a:pt x="126" y="17"/>
                    </a:lnTo>
                    <a:lnTo>
                      <a:pt x="124" y="18"/>
                    </a:lnTo>
                    <a:lnTo>
                      <a:pt x="121" y="20"/>
                    </a:lnTo>
                    <a:lnTo>
                      <a:pt x="118" y="22"/>
                    </a:lnTo>
                    <a:lnTo>
                      <a:pt x="115" y="24"/>
                    </a:lnTo>
                    <a:lnTo>
                      <a:pt x="111" y="26"/>
                    </a:lnTo>
                    <a:lnTo>
                      <a:pt x="108" y="28"/>
                    </a:lnTo>
                    <a:lnTo>
                      <a:pt x="106" y="32"/>
                    </a:lnTo>
                    <a:lnTo>
                      <a:pt x="102" y="35"/>
                    </a:lnTo>
                    <a:lnTo>
                      <a:pt x="99" y="39"/>
                    </a:lnTo>
                    <a:lnTo>
                      <a:pt x="95" y="42"/>
                    </a:lnTo>
                    <a:lnTo>
                      <a:pt x="93" y="46"/>
                    </a:lnTo>
                    <a:lnTo>
                      <a:pt x="88" y="50"/>
                    </a:lnTo>
                    <a:lnTo>
                      <a:pt x="86" y="55"/>
                    </a:lnTo>
                    <a:lnTo>
                      <a:pt x="84" y="56"/>
                    </a:lnTo>
                    <a:lnTo>
                      <a:pt x="83" y="60"/>
                    </a:lnTo>
                    <a:lnTo>
                      <a:pt x="80" y="62"/>
                    </a:lnTo>
                    <a:lnTo>
                      <a:pt x="79" y="64"/>
                    </a:lnTo>
                    <a:lnTo>
                      <a:pt x="78" y="66"/>
                    </a:lnTo>
                    <a:lnTo>
                      <a:pt x="76" y="69"/>
                    </a:lnTo>
                    <a:lnTo>
                      <a:pt x="75" y="72"/>
                    </a:lnTo>
                    <a:lnTo>
                      <a:pt x="73" y="75"/>
                    </a:lnTo>
                    <a:lnTo>
                      <a:pt x="71" y="77"/>
                    </a:lnTo>
                    <a:lnTo>
                      <a:pt x="69" y="79"/>
                    </a:lnTo>
                    <a:lnTo>
                      <a:pt x="68" y="83"/>
                    </a:lnTo>
                    <a:lnTo>
                      <a:pt x="67" y="85"/>
                    </a:lnTo>
                    <a:lnTo>
                      <a:pt x="64" y="88"/>
                    </a:lnTo>
                    <a:lnTo>
                      <a:pt x="62" y="92"/>
                    </a:lnTo>
                    <a:lnTo>
                      <a:pt x="61" y="94"/>
                    </a:lnTo>
                    <a:lnTo>
                      <a:pt x="60" y="98"/>
                    </a:lnTo>
                    <a:lnTo>
                      <a:pt x="57" y="101"/>
                    </a:lnTo>
                    <a:lnTo>
                      <a:pt x="56" y="104"/>
                    </a:lnTo>
                    <a:lnTo>
                      <a:pt x="55" y="107"/>
                    </a:lnTo>
                    <a:lnTo>
                      <a:pt x="53" y="110"/>
                    </a:lnTo>
                    <a:lnTo>
                      <a:pt x="52" y="114"/>
                    </a:lnTo>
                    <a:lnTo>
                      <a:pt x="50" y="117"/>
                    </a:lnTo>
                    <a:lnTo>
                      <a:pt x="48" y="121"/>
                    </a:lnTo>
                    <a:lnTo>
                      <a:pt x="47" y="124"/>
                    </a:lnTo>
                    <a:lnTo>
                      <a:pt x="45" y="127"/>
                    </a:lnTo>
                    <a:lnTo>
                      <a:pt x="43" y="132"/>
                    </a:lnTo>
                    <a:lnTo>
                      <a:pt x="41" y="137"/>
                    </a:lnTo>
                    <a:lnTo>
                      <a:pt x="40" y="141"/>
                    </a:lnTo>
                    <a:lnTo>
                      <a:pt x="38" y="145"/>
                    </a:lnTo>
                    <a:lnTo>
                      <a:pt x="37" y="149"/>
                    </a:lnTo>
                    <a:lnTo>
                      <a:pt x="34" y="154"/>
                    </a:lnTo>
                    <a:lnTo>
                      <a:pt x="33" y="159"/>
                    </a:lnTo>
                    <a:lnTo>
                      <a:pt x="32" y="162"/>
                    </a:lnTo>
                    <a:lnTo>
                      <a:pt x="30" y="167"/>
                    </a:lnTo>
                    <a:lnTo>
                      <a:pt x="29" y="170"/>
                    </a:lnTo>
                    <a:lnTo>
                      <a:pt x="27" y="175"/>
                    </a:lnTo>
                    <a:lnTo>
                      <a:pt x="26" y="179"/>
                    </a:lnTo>
                    <a:lnTo>
                      <a:pt x="25" y="184"/>
                    </a:lnTo>
                    <a:lnTo>
                      <a:pt x="24" y="187"/>
                    </a:lnTo>
                    <a:lnTo>
                      <a:pt x="23" y="192"/>
                    </a:lnTo>
                    <a:lnTo>
                      <a:pt x="22" y="195"/>
                    </a:lnTo>
                    <a:lnTo>
                      <a:pt x="20" y="199"/>
                    </a:lnTo>
                    <a:lnTo>
                      <a:pt x="19" y="203"/>
                    </a:lnTo>
                    <a:lnTo>
                      <a:pt x="19" y="207"/>
                    </a:lnTo>
                    <a:lnTo>
                      <a:pt x="18" y="210"/>
                    </a:lnTo>
                    <a:lnTo>
                      <a:pt x="17" y="215"/>
                    </a:lnTo>
                    <a:lnTo>
                      <a:pt x="17" y="218"/>
                    </a:lnTo>
                    <a:lnTo>
                      <a:pt x="17" y="222"/>
                    </a:lnTo>
                    <a:lnTo>
                      <a:pt x="16" y="225"/>
                    </a:lnTo>
                    <a:lnTo>
                      <a:pt x="16" y="229"/>
                    </a:lnTo>
                    <a:lnTo>
                      <a:pt x="16" y="232"/>
                    </a:lnTo>
                    <a:lnTo>
                      <a:pt x="16" y="236"/>
                    </a:lnTo>
                    <a:lnTo>
                      <a:pt x="16" y="238"/>
                    </a:lnTo>
                    <a:lnTo>
                      <a:pt x="16" y="241"/>
                    </a:lnTo>
                    <a:lnTo>
                      <a:pt x="16" y="244"/>
                    </a:lnTo>
                    <a:lnTo>
                      <a:pt x="16" y="247"/>
                    </a:lnTo>
                    <a:lnTo>
                      <a:pt x="12" y="247"/>
                    </a:lnTo>
                    <a:lnTo>
                      <a:pt x="8" y="247"/>
                    </a:lnTo>
                    <a:lnTo>
                      <a:pt x="3" y="246"/>
                    </a:lnTo>
                    <a:lnTo>
                      <a:pt x="1" y="246"/>
                    </a:lnTo>
                    <a:lnTo>
                      <a:pt x="0" y="244"/>
                    </a:lnTo>
                    <a:lnTo>
                      <a:pt x="0" y="240"/>
                    </a:lnTo>
                    <a:lnTo>
                      <a:pt x="0" y="237"/>
                    </a:lnTo>
                    <a:lnTo>
                      <a:pt x="0" y="233"/>
                    </a:lnTo>
                    <a:lnTo>
                      <a:pt x="0" y="230"/>
                    </a:lnTo>
                    <a:lnTo>
                      <a:pt x="0" y="226"/>
                    </a:lnTo>
                    <a:lnTo>
                      <a:pt x="1" y="223"/>
                    </a:lnTo>
                    <a:lnTo>
                      <a:pt x="2" y="220"/>
                    </a:lnTo>
                    <a:lnTo>
                      <a:pt x="2" y="216"/>
                    </a:lnTo>
                    <a:lnTo>
                      <a:pt x="2" y="213"/>
                    </a:lnTo>
                    <a:lnTo>
                      <a:pt x="2" y="208"/>
                    </a:lnTo>
                    <a:lnTo>
                      <a:pt x="3" y="205"/>
                    </a:lnTo>
                    <a:lnTo>
                      <a:pt x="4" y="201"/>
                    </a:lnTo>
                    <a:lnTo>
                      <a:pt x="4" y="197"/>
                    </a:lnTo>
                    <a:lnTo>
                      <a:pt x="6" y="193"/>
                    </a:lnTo>
                    <a:lnTo>
                      <a:pt x="7" y="190"/>
                    </a:lnTo>
                    <a:lnTo>
                      <a:pt x="8" y="185"/>
                    </a:lnTo>
                    <a:lnTo>
                      <a:pt x="9" y="180"/>
                    </a:lnTo>
                    <a:lnTo>
                      <a:pt x="10" y="177"/>
                    </a:lnTo>
                    <a:lnTo>
                      <a:pt x="11" y="172"/>
                    </a:lnTo>
                    <a:lnTo>
                      <a:pt x="12" y="169"/>
                    </a:lnTo>
                    <a:lnTo>
                      <a:pt x="14" y="164"/>
                    </a:lnTo>
                    <a:lnTo>
                      <a:pt x="15" y="160"/>
                    </a:lnTo>
                    <a:lnTo>
                      <a:pt x="17" y="156"/>
                    </a:lnTo>
                    <a:lnTo>
                      <a:pt x="18" y="152"/>
                    </a:lnTo>
                    <a:lnTo>
                      <a:pt x="19" y="148"/>
                    </a:lnTo>
                    <a:lnTo>
                      <a:pt x="20" y="144"/>
                    </a:lnTo>
                    <a:lnTo>
                      <a:pt x="23" y="139"/>
                    </a:lnTo>
                    <a:lnTo>
                      <a:pt x="24" y="134"/>
                    </a:lnTo>
                    <a:lnTo>
                      <a:pt x="26" y="131"/>
                    </a:lnTo>
                    <a:lnTo>
                      <a:pt x="27" y="126"/>
                    </a:lnTo>
                    <a:lnTo>
                      <a:pt x="31" y="123"/>
                    </a:lnTo>
                    <a:lnTo>
                      <a:pt x="32" y="118"/>
                    </a:lnTo>
                    <a:lnTo>
                      <a:pt x="33" y="115"/>
                    </a:lnTo>
                    <a:lnTo>
                      <a:pt x="35" y="111"/>
                    </a:lnTo>
                    <a:lnTo>
                      <a:pt x="37" y="107"/>
                    </a:lnTo>
                    <a:lnTo>
                      <a:pt x="39" y="103"/>
                    </a:lnTo>
                    <a:lnTo>
                      <a:pt x="41" y="100"/>
                    </a:lnTo>
                    <a:lnTo>
                      <a:pt x="42" y="96"/>
                    </a:lnTo>
                    <a:lnTo>
                      <a:pt x="45" y="93"/>
                    </a:lnTo>
                    <a:lnTo>
                      <a:pt x="46" y="89"/>
                    </a:lnTo>
                    <a:lnTo>
                      <a:pt x="48" y="86"/>
                    </a:lnTo>
                    <a:lnTo>
                      <a:pt x="50" y="83"/>
                    </a:lnTo>
                    <a:lnTo>
                      <a:pt x="52" y="79"/>
                    </a:lnTo>
                    <a:lnTo>
                      <a:pt x="54" y="77"/>
                    </a:lnTo>
                    <a:lnTo>
                      <a:pt x="56" y="73"/>
                    </a:lnTo>
                    <a:lnTo>
                      <a:pt x="57" y="70"/>
                    </a:lnTo>
                    <a:lnTo>
                      <a:pt x="60" y="68"/>
                    </a:lnTo>
                    <a:lnTo>
                      <a:pt x="62" y="64"/>
                    </a:lnTo>
                    <a:lnTo>
                      <a:pt x="64" y="61"/>
                    </a:lnTo>
                    <a:lnTo>
                      <a:pt x="65" y="58"/>
                    </a:lnTo>
                    <a:lnTo>
                      <a:pt x="68" y="56"/>
                    </a:lnTo>
                    <a:lnTo>
                      <a:pt x="70" y="53"/>
                    </a:lnTo>
                    <a:lnTo>
                      <a:pt x="72" y="50"/>
                    </a:lnTo>
                    <a:lnTo>
                      <a:pt x="73" y="48"/>
                    </a:lnTo>
                    <a:lnTo>
                      <a:pt x="76" y="46"/>
                    </a:lnTo>
                    <a:lnTo>
                      <a:pt x="78" y="42"/>
                    </a:lnTo>
                    <a:lnTo>
                      <a:pt x="80" y="40"/>
                    </a:lnTo>
                    <a:lnTo>
                      <a:pt x="81" y="38"/>
                    </a:lnTo>
                    <a:lnTo>
                      <a:pt x="85" y="35"/>
                    </a:lnTo>
                    <a:lnTo>
                      <a:pt x="88" y="31"/>
                    </a:lnTo>
                    <a:lnTo>
                      <a:pt x="93" y="27"/>
                    </a:lnTo>
                    <a:lnTo>
                      <a:pt x="98" y="23"/>
                    </a:lnTo>
                    <a:lnTo>
                      <a:pt x="101" y="19"/>
                    </a:lnTo>
                    <a:lnTo>
                      <a:pt x="105" y="16"/>
                    </a:lnTo>
                    <a:lnTo>
                      <a:pt x="109" y="12"/>
                    </a:lnTo>
                    <a:lnTo>
                      <a:pt x="113" y="10"/>
                    </a:lnTo>
                    <a:lnTo>
                      <a:pt x="117" y="8"/>
                    </a:lnTo>
                    <a:lnTo>
                      <a:pt x="121" y="4"/>
                    </a:lnTo>
                    <a:lnTo>
                      <a:pt x="125" y="3"/>
                    </a:lnTo>
                    <a:lnTo>
                      <a:pt x="129" y="2"/>
                    </a:lnTo>
                    <a:lnTo>
                      <a:pt x="132" y="1"/>
                    </a:lnTo>
                    <a:lnTo>
                      <a:pt x="136" y="0"/>
                    </a:lnTo>
                    <a:lnTo>
                      <a:pt x="139" y="0"/>
                    </a:lnTo>
                    <a:lnTo>
                      <a:pt x="143" y="0"/>
                    </a:lnTo>
                    <a:lnTo>
                      <a:pt x="146" y="0"/>
                    </a:lnTo>
                    <a:lnTo>
                      <a:pt x="149" y="1"/>
                    </a:lnTo>
                    <a:lnTo>
                      <a:pt x="153" y="2"/>
                    </a:lnTo>
                    <a:lnTo>
                      <a:pt x="155" y="3"/>
                    </a:lnTo>
                    <a:lnTo>
                      <a:pt x="157" y="4"/>
                    </a:lnTo>
                    <a:lnTo>
                      <a:pt x="160" y="7"/>
                    </a:lnTo>
                    <a:lnTo>
                      <a:pt x="162" y="10"/>
                    </a:lnTo>
                    <a:lnTo>
                      <a:pt x="164" y="12"/>
                    </a:lnTo>
                    <a:lnTo>
                      <a:pt x="166" y="16"/>
                    </a:lnTo>
                    <a:lnTo>
                      <a:pt x="168" y="19"/>
                    </a:lnTo>
                    <a:lnTo>
                      <a:pt x="169" y="23"/>
                    </a:lnTo>
                    <a:lnTo>
                      <a:pt x="170" y="25"/>
                    </a:lnTo>
                    <a:lnTo>
                      <a:pt x="170" y="27"/>
                    </a:lnTo>
                    <a:lnTo>
                      <a:pt x="170" y="30"/>
                    </a:lnTo>
                    <a:lnTo>
                      <a:pt x="171" y="32"/>
                    </a:lnTo>
                    <a:lnTo>
                      <a:pt x="171" y="34"/>
                    </a:lnTo>
                    <a:lnTo>
                      <a:pt x="172" y="37"/>
                    </a:lnTo>
                    <a:lnTo>
                      <a:pt x="172" y="39"/>
                    </a:lnTo>
                    <a:lnTo>
                      <a:pt x="172" y="41"/>
                    </a:lnTo>
                    <a:lnTo>
                      <a:pt x="172" y="43"/>
                    </a:lnTo>
                    <a:lnTo>
                      <a:pt x="172" y="46"/>
                    </a:lnTo>
                    <a:lnTo>
                      <a:pt x="172" y="49"/>
                    </a:lnTo>
                    <a:lnTo>
                      <a:pt x="174" y="51"/>
                    </a:lnTo>
                    <a:lnTo>
                      <a:pt x="174" y="54"/>
                    </a:lnTo>
                    <a:lnTo>
                      <a:pt x="174" y="56"/>
                    </a:lnTo>
                    <a:lnTo>
                      <a:pt x="174" y="60"/>
                    </a:lnTo>
                    <a:lnTo>
                      <a:pt x="174" y="63"/>
                    </a:lnTo>
                    <a:lnTo>
                      <a:pt x="174" y="65"/>
                    </a:lnTo>
                    <a:lnTo>
                      <a:pt x="172" y="69"/>
                    </a:lnTo>
                    <a:lnTo>
                      <a:pt x="172" y="71"/>
                    </a:lnTo>
                    <a:lnTo>
                      <a:pt x="172" y="75"/>
                    </a:lnTo>
                    <a:lnTo>
                      <a:pt x="171" y="78"/>
                    </a:lnTo>
                    <a:lnTo>
                      <a:pt x="171" y="80"/>
                    </a:lnTo>
                    <a:lnTo>
                      <a:pt x="171" y="84"/>
                    </a:lnTo>
                    <a:lnTo>
                      <a:pt x="171" y="87"/>
                    </a:lnTo>
                    <a:lnTo>
                      <a:pt x="170" y="91"/>
                    </a:lnTo>
                    <a:lnTo>
                      <a:pt x="169" y="94"/>
                    </a:lnTo>
                    <a:lnTo>
                      <a:pt x="168" y="96"/>
                    </a:lnTo>
                    <a:lnTo>
                      <a:pt x="168" y="101"/>
                    </a:lnTo>
                    <a:lnTo>
                      <a:pt x="167" y="103"/>
                    </a:lnTo>
                    <a:lnTo>
                      <a:pt x="167" y="107"/>
                    </a:lnTo>
                    <a:lnTo>
                      <a:pt x="166" y="111"/>
                    </a:lnTo>
                    <a:lnTo>
                      <a:pt x="166" y="115"/>
                    </a:lnTo>
                    <a:lnTo>
                      <a:pt x="163" y="118"/>
                    </a:lnTo>
                    <a:lnTo>
                      <a:pt x="162" y="122"/>
                    </a:lnTo>
                    <a:lnTo>
                      <a:pt x="161" y="125"/>
                    </a:lnTo>
                    <a:lnTo>
                      <a:pt x="161" y="129"/>
                    </a:lnTo>
                    <a:lnTo>
                      <a:pt x="159" y="132"/>
                    </a:lnTo>
                    <a:lnTo>
                      <a:pt x="157" y="136"/>
                    </a:lnTo>
                    <a:lnTo>
                      <a:pt x="156" y="140"/>
                    </a:lnTo>
                    <a:lnTo>
                      <a:pt x="156" y="144"/>
                    </a:lnTo>
                    <a:lnTo>
                      <a:pt x="154" y="147"/>
                    </a:lnTo>
                    <a:lnTo>
                      <a:pt x="153" y="150"/>
                    </a:lnTo>
                    <a:lnTo>
                      <a:pt x="152" y="155"/>
                    </a:lnTo>
                    <a:lnTo>
                      <a:pt x="149" y="159"/>
                    </a:lnTo>
                    <a:lnTo>
                      <a:pt x="148" y="162"/>
                    </a:lnTo>
                    <a:lnTo>
                      <a:pt x="147" y="165"/>
                    </a:lnTo>
                    <a:lnTo>
                      <a:pt x="146" y="170"/>
                    </a:lnTo>
                    <a:lnTo>
                      <a:pt x="144" y="174"/>
                    </a:lnTo>
                    <a:lnTo>
                      <a:pt x="143" y="177"/>
                    </a:lnTo>
                    <a:lnTo>
                      <a:pt x="140" y="180"/>
                    </a:lnTo>
                    <a:lnTo>
                      <a:pt x="138" y="184"/>
                    </a:lnTo>
                    <a:lnTo>
                      <a:pt x="137" y="188"/>
                    </a:lnTo>
                    <a:lnTo>
                      <a:pt x="134" y="192"/>
                    </a:lnTo>
                    <a:lnTo>
                      <a:pt x="133" y="194"/>
                    </a:lnTo>
                    <a:lnTo>
                      <a:pt x="131" y="198"/>
                    </a:lnTo>
                    <a:lnTo>
                      <a:pt x="130" y="202"/>
                    </a:lnTo>
                    <a:lnTo>
                      <a:pt x="128" y="205"/>
                    </a:lnTo>
                    <a:lnTo>
                      <a:pt x="125" y="208"/>
                    </a:lnTo>
                    <a:lnTo>
                      <a:pt x="123" y="211"/>
                    </a:lnTo>
                    <a:lnTo>
                      <a:pt x="122" y="215"/>
                    </a:lnTo>
                    <a:lnTo>
                      <a:pt x="119" y="218"/>
                    </a:lnTo>
                    <a:lnTo>
                      <a:pt x="118" y="222"/>
                    </a:lnTo>
                    <a:lnTo>
                      <a:pt x="116" y="224"/>
                    </a:lnTo>
                    <a:lnTo>
                      <a:pt x="114" y="228"/>
                    </a:lnTo>
                    <a:lnTo>
                      <a:pt x="111" y="230"/>
                    </a:lnTo>
                    <a:lnTo>
                      <a:pt x="109" y="233"/>
                    </a:lnTo>
                    <a:lnTo>
                      <a:pt x="108" y="236"/>
                    </a:lnTo>
                    <a:lnTo>
                      <a:pt x="106" y="239"/>
                    </a:lnTo>
                    <a:lnTo>
                      <a:pt x="103" y="241"/>
                    </a:lnTo>
                    <a:lnTo>
                      <a:pt x="101" y="245"/>
                    </a:lnTo>
                    <a:lnTo>
                      <a:pt x="99" y="247"/>
                    </a:lnTo>
                    <a:lnTo>
                      <a:pt x="98" y="249"/>
                    </a:lnTo>
                    <a:lnTo>
                      <a:pt x="95" y="253"/>
                    </a:lnTo>
                    <a:lnTo>
                      <a:pt x="93" y="255"/>
                    </a:lnTo>
                    <a:lnTo>
                      <a:pt x="91" y="258"/>
                    </a:lnTo>
                    <a:lnTo>
                      <a:pt x="90" y="260"/>
                    </a:lnTo>
                    <a:lnTo>
                      <a:pt x="85" y="264"/>
                    </a:lnTo>
                    <a:lnTo>
                      <a:pt x="80" y="269"/>
                    </a:lnTo>
                    <a:lnTo>
                      <a:pt x="76" y="272"/>
                    </a:lnTo>
                    <a:lnTo>
                      <a:pt x="72" y="276"/>
                    </a:lnTo>
                    <a:lnTo>
                      <a:pt x="68" y="279"/>
                    </a:lnTo>
                    <a:lnTo>
                      <a:pt x="64" y="283"/>
                    </a:lnTo>
                    <a:lnTo>
                      <a:pt x="60" y="285"/>
                    </a:lnTo>
                    <a:lnTo>
                      <a:pt x="56" y="287"/>
                    </a:lnTo>
                    <a:lnTo>
                      <a:pt x="52" y="290"/>
                    </a:lnTo>
                    <a:lnTo>
                      <a:pt x="48" y="292"/>
                    </a:lnTo>
                    <a:lnTo>
                      <a:pt x="45" y="292"/>
                    </a:lnTo>
                    <a:lnTo>
                      <a:pt x="41" y="293"/>
                    </a:lnTo>
                    <a:lnTo>
                      <a:pt x="37" y="294"/>
                    </a:lnTo>
                    <a:lnTo>
                      <a:pt x="33" y="296"/>
                    </a:lnTo>
                    <a:lnTo>
                      <a:pt x="30" y="294"/>
                    </a:lnTo>
                    <a:lnTo>
                      <a:pt x="27" y="294"/>
                    </a:lnTo>
                    <a:lnTo>
                      <a:pt x="24" y="294"/>
                    </a:lnTo>
                    <a:lnTo>
                      <a:pt x="22" y="293"/>
                    </a:lnTo>
                    <a:lnTo>
                      <a:pt x="17" y="291"/>
                    </a:lnTo>
                    <a:lnTo>
                      <a:pt x="14" y="287"/>
                    </a:lnTo>
                    <a:lnTo>
                      <a:pt x="10" y="284"/>
                    </a:lnTo>
                    <a:lnTo>
                      <a:pt x="8" y="279"/>
                    </a:lnTo>
                    <a:lnTo>
                      <a:pt x="7" y="277"/>
                    </a:lnTo>
                    <a:lnTo>
                      <a:pt x="6" y="275"/>
                    </a:lnTo>
                    <a:lnTo>
                      <a:pt x="4" y="271"/>
                    </a:lnTo>
                    <a:lnTo>
                      <a:pt x="3" y="269"/>
                    </a:lnTo>
                    <a:lnTo>
                      <a:pt x="2" y="266"/>
                    </a:lnTo>
                    <a:lnTo>
                      <a:pt x="2" y="263"/>
                    </a:lnTo>
                    <a:lnTo>
                      <a:pt x="2" y="260"/>
                    </a:lnTo>
                    <a:lnTo>
                      <a:pt x="2" y="256"/>
                    </a:lnTo>
                    <a:lnTo>
                      <a:pt x="4" y="255"/>
                    </a:lnTo>
                    <a:lnTo>
                      <a:pt x="9" y="254"/>
                    </a:lnTo>
                    <a:lnTo>
                      <a:pt x="12" y="254"/>
                    </a:lnTo>
                    <a:lnTo>
                      <a:pt x="16" y="254"/>
                    </a:lnTo>
                    <a:lnTo>
                      <a:pt x="17" y="258"/>
                    </a:lnTo>
                    <a:lnTo>
                      <a:pt x="17" y="262"/>
                    </a:lnTo>
                    <a:lnTo>
                      <a:pt x="18" y="266"/>
                    </a:lnTo>
                    <a:lnTo>
                      <a:pt x="20" y="269"/>
                    </a:lnTo>
                    <a:lnTo>
                      <a:pt x="22" y="270"/>
                    </a:lnTo>
                    <a:lnTo>
                      <a:pt x="24" y="274"/>
                    </a:lnTo>
                    <a:lnTo>
                      <a:pt x="26" y="275"/>
                    </a:lnTo>
                    <a:lnTo>
                      <a:pt x="30" y="277"/>
                    </a:lnTo>
                    <a:lnTo>
                      <a:pt x="32" y="277"/>
                    </a:lnTo>
                    <a:lnTo>
                      <a:pt x="34" y="278"/>
                    </a:lnTo>
                    <a:lnTo>
                      <a:pt x="37" y="278"/>
                    </a:lnTo>
                    <a:lnTo>
                      <a:pt x="40" y="278"/>
                    </a:lnTo>
                    <a:lnTo>
                      <a:pt x="42" y="277"/>
                    </a:lnTo>
                    <a:lnTo>
                      <a:pt x="45" y="277"/>
                    </a:lnTo>
                    <a:lnTo>
                      <a:pt x="47" y="276"/>
                    </a:lnTo>
                    <a:lnTo>
                      <a:pt x="50" y="275"/>
                    </a:lnTo>
                    <a:lnTo>
                      <a:pt x="53" y="272"/>
                    </a:lnTo>
                    <a:lnTo>
                      <a:pt x="56" y="270"/>
                    </a:lnTo>
                    <a:lnTo>
                      <a:pt x="60" y="268"/>
                    </a:lnTo>
                    <a:lnTo>
                      <a:pt x="63" y="266"/>
                    </a:lnTo>
                    <a:lnTo>
                      <a:pt x="67" y="262"/>
                    </a:lnTo>
                    <a:lnTo>
                      <a:pt x="70" y="259"/>
                    </a:lnTo>
                    <a:lnTo>
                      <a:pt x="73" y="255"/>
                    </a:lnTo>
                    <a:lnTo>
                      <a:pt x="77" y="253"/>
                    </a:lnTo>
                    <a:lnTo>
                      <a:pt x="79" y="248"/>
                    </a:lnTo>
                    <a:lnTo>
                      <a:pt x="83" y="244"/>
                    </a:lnTo>
                    <a:lnTo>
                      <a:pt x="86" y="239"/>
                    </a:lnTo>
                    <a:lnTo>
                      <a:pt x="90" y="235"/>
                    </a:lnTo>
                    <a:lnTo>
                      <a:pt x="91" y="232"/>
                    </a:lnTo>
                    <a:lnTo>
                      <a:pt x="93" y="230"/>
                    </a:lnTo>
                    <a:lnTo>
                      <a:pt x="94" y="226"/>
                    </a:lnTo>
                    <a:lnTo>
                      <a:pt x="96" y="224"/>
                    </a:lnTo>
                    <a:lnTo>
                      <a:pt x="98" y="222"/>
                    </a:lnTo>
                    <a:lnTo>
                      <a:pt x="100" y="218"/>
                    </a:lnTo>
                    <a:lnTo>
                      <a:pt x="101" y="216"/>
                    </a:lnTo>
                    <a:lnTo>
                      <a:pt x="103" y="214"/>
                    </a:lnTo>
                    <a:lnTo>
                      <a:pt x="105" y="210"/>
                    </a:lnTo>
                    <a:lnTo>
                      <a:pt x="107" y="208"/>
                    </a:lnTo>
                    <a:lnTo>
                      <a:pt x="108" y="205"/>
                    </a:lnTo>
                    <a:lnTo>
                      <a:pt x="110" y="202"/>
                    </a:lnTo>
                    <a:lnTo>
                      <a:pt x="111" y="199"/>
                    </a:lnTo>
                    <a:lnTo>
                      <a:pt x="113" y="197"/>
                    </a:lnTo>
                    <a:lnTo>
                      <a:pt x="115" y="193"/>
                    </a:lnTo>
                    <a:lnTo>
                      <a:pt x="116" y="190"/>
                    </a:lnTo>
                    <a:lnTo>
                      <a:pt x="118" y="187"/>
                    </a:lnTo>
                    <a:lnTo>
                      <a:pt x="119" y="184"/>
                    </a:lnTo>
                    <a:lnTo>
                      <a:pt x="121" y="180"/>
                    </a:lnTo>
                    <a:lnTo>
                      <a:pt x="123" y="177"/>
                    </a:lnTo>
                    <a:lnTo>
                      <a:pt x="124" y="174"/>
                    </a:lnTo>
                    <a:lnTo>
                      <a:pt x="126" y="170"/>
                    </a:lnTo>
                    <a:lnTo>
                      <a:pt x="128" y="167"/>
                    </a:lnTo>
                    <a:lnTo>
                      <a:pt x="130" y="164"/>
                    </a:lnTo>
                    <a:lnTo>
                      <a:pt x="131" y="160"/>
                    </a:lnTo>
                    <a:lnTo>
                      <a:pt x="132" y="157"/>
                    </a:lnTo>
                    <a:lnTo>
                      <a:pt x="133" y="154"/>
                    </a:lnTo>
                    <a:lnTo>
                      <a:pt x="136" y="150"/>
                    </a:lnTo>
                    <a:lnTo>
                      <a:pt x="137" y="146"/>
                    </a:lnTo>
                    <a:lnTo>
                      <a:pt x="138" y="144"/>
                    </a:lnTo>
                    <a:lnTo>
                      <a:pt x="139" y="140"/>
                    </a:lnTo>
                    <a:lnTo>
                      <a:pt x="141" y="137"/>
                    </a:lnTo>
                    <a:lnTo>
                      <a:pt x="141" y="133"/>
                    </a:lnTo>
                    <a:lnTo>
                      <a:pt x="143" y="130"/>
                    </a:lnTo>
                    <a:lnTo>
                      <a:pt x="144" y="126"/>
                    </a:lnTo>
                    <a:lnTo>
                      <a:pt x="146" y="124"/>
                    </a:lnTo>
                    <a:lnTo>
                      <a:pt x="146" y="121"/>
                    </a:lnTo>
                    <a:lnTo>
                      <a:pt x="147" y="117"/>
                    </a:lnTo>
                    <a:lnTo>
                      <a:pt x="148" y="115"/>
                    </a:lnTo>
                    <a:lnTo>
                      <a:pt x="149" y="111"/>
                    </a:lnTo>
                    <a:lnTo>
                      <a:pt x="149" y="108"/>
                    </a:lnTo>
                    <a:lnTo>
                      <a:pt x="152" y="106"/>
                    </a:lnTo>
                    <a:lnTo>
                      <a:pt x="152" y="102"/>
                    </a:lnTo>
                    <a:lnTo>
                      <a:pt x="153" y="100"/>
                    </a:lnTo>
                    <a:lnTo>
                      <a:pt x="153" y="96"/>
                    </a:lnTo>
                    <a:lnTo>
                      <a:pt x="154" y="94"/>
                    </a:lnTo>
                    <a:lnTo>
                      <a:pt x="155" y="91"/>
                    </a:lnTo>
                    <a:lnTo>
                      <a:pt x="156" y="88"/>
                    </a:lnTo>
                    <a:lnTo>
                      <a:pt x="156" y="85"/>
                    </a:lnTo>
                    <a:lnTo>
                      <a:pt x="156" y="83"/>
                    </a:lnTo>
                    <a:lnTo>
                      <a:pt x="157" y="80"/>
                    </a:lnTo>
                    <a:lnTo>
                      <a:pt x="157" y="78"/>
                    </a:lnTo>
                    <a:lnTo>
                      <a:pt x="159" y="75"/>
                    </a:lnTo>
                    <a:lnTo>
                      <a:pt x="159" y="72"/>
                    </a:lnTo>
                    <a:lnTo>
                      <a:pt x="159" y="70"/>
                    </a:lnTo>
                    <a:lnTo>
                      <a:pt x="160" y="68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60" y="61"/>
                    </a:lnTo>
                    <a:lnTo>
                      <a:pt x="161" y="58"/>
                    </a:lnTo>
                    <a:lnTo>
                      <a:pt x="161" y="54"/>
                    </a:lnTo>
                    <a:lnTo>
                      <a:pt x="161" y="49"/>
                    </a:lnTo>
                    <a:lnTo>
                      <a:pt x="160" y="45"/>
                    </a:lnTo>
                    <a:lnTo>
                      <a:pt x="160" y="41"/>
                    </a:lnTo>
                    <a:lnTo>
                      <a:pt x="159" y="38"/>
                    </a:lnTo>
                    <a:lnTo>
                      <a:pt x="159" y="35"/>
                    </a:lnTo>
                    <a:lnTo>
                      <a:pt x="157" y="31"/>
                    </a:lnTo>
                    <a:lnTo>
                      <a:pt x="156" y="28"/>
                    </a:lnTo>
                    <a:lnTo>
                      <a:pt x="155" y="26"/>
                    </a:lnTo>
                    <a:lnTo>
                      <a:pt x="154" y="24"/>
                    </a:lnTo>
                    <a:lnTo>
                      <a:pt x="149" y="20"/>
                    </a:lnTo>
                    <a:lnTo>
                      <a:pt x="146" y="17"/>
                    </a:lnTo>
                    <a:lnTo>
                      <a:pt x="146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39" name="Freeform 88"/>
              <p:cNvSpPr>
                <a:spLocks/>
              </p:cNvSpPr>
              <p:nvPr/>
            </p:nvSpPr>
            <p:spPr bwMode="auto">
              <a:xfrm>
                <a:off x="4873749" y="4107557"/>
                <a:ext cx="23813" cy="31750"/>
              </a:xfrm>
              <a:custGeom>
                <a:avLst/>
                <a:gdLst/>
                <a:ahLst/>
                <a:cxnLst>
                  <a:cxn ang="0">
                    <a:pos x="1" y="15"/>
                  </a:cxn>
                  <a:cxn ang="0">
                    <a:pos x="0" y="5"/>
                  </a:cxn>
                  <a:cxn ang="0">
                    <a:pos x="6" y="0"/>
                  </a:cxn>
                  <a:cxn ang="0">
                    <a:pos x="15" y="4"/>
                  </a:cxn>
                  <a:cxn ang="0">
                    <a:pos x="15" y="13"/>
                  </a:cxn>
                  <a:cxn ang="0">
                    <a:pos x="7" y="20"/>
                  </a:cxn>
                  <a:cxn ang="0">
                    <a:pos x="1" y="15"/>
                  </a:cxn>
                  <a:cxn ang="0">
                    <a:pos x="1" y="15"/>
                  </a:cxn>
                </a:cxnLst>
                <a:rect l="0" t="0" r="r" b="b"/>
                <a:pathLst>
                  <a:path w="15" h="20">
                    <a:moveTo>
                      <a:pt x="1" y="15"/>
                    </a:moveTo>
                    <a:lnTo>
                      <a:pt x="0" y="5"/>
                    </a:lnTo>
                    <a:lnTo>
                      <a:pt x="6" y="0"/>
                    </a:lnTo>
                    <a:lnTo>
                      <a:pt x="15" y="4"/>
                    </a:lnTo>
                    <a:lnTo>
                      <a:pt x="15" y="13"/>
                    </a:lnTo>
                    <a:lnTo>
                      <a:pt x="7" y="20"/>
                    </a:lnTo>
                    <a:lnTo>
                      <a:pt x="1" y="15"/>
                    </a:lnTo>
                    <a:lnTo>
                      <a:pt x="1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5902393" y="3897254"/>
              <a:ext cx="1199398" cy="1442938"/>
              <a:chOff x="6105525" y="3992563"/>
              <a:chExt cx="1039813" cy="1250950"/>
            </a:xfrm>
          </p:grpSpPr>
          <p:sp>
            <p:nvSpPr>
              <p:cNvPr id="202" name="Freeform 89"/>
              <p:cNvSpPr>
                <a:spLocks/>
              </p:cNvSpPr>
              <p:nvPr/>
            </p:nvSpPr>
            <p:spPr bwMode="auto">
              <a:xfrm>
                <a:off x="6343650" y="4137025"/>
                <a:ext cx="801688" cy="1060450"/>
              </a:xfrm>
              <a:custGeom>
                <a:avLst/>
                <a:gdLst/>
                <a:ahLst/>
                <a:cxnLst>
                  <a:cxn ang="0">
                    <a:pos x="0" y="189"/>
                  </a:cxn>
                  <a:cxn ang="0">
                    <a:pos x="193" y="668"/>
                  </a:cxn>
                  <a:cxn ang="0">
                    <a:pos x="505" y="412"/>
                  </a:cxn>
                  <a:cxn ang="0">
                    <a:pos x="333" y="0"/>
                  </a:cxn>
                  <a:cxn ang="0">
                    <a:pos x="0" y="189"/>
                  </a:cxn>
                  <a:cxn ang="0">
                    <a:pos x="0" y="189"/>
                  </a:cxn>
                </a:cxnLst>
                <a:rect l="0" t="0" r="r" b="b"/>
                <a:pathLst>
                  <a:path w="505" h="668">
                    <a:moveTo>
                      <a:pt x="0" y="189"/>
                    </a:moveTo>
                    <a:lnTo>
                      <a:pt x="193" y="668"/>
                    </a:lnTo>
                    <a:lnTo>
                      <a:pt x="505" y="412"/>
                    </a:lnTo>
                    <a:lnTo>
                      <a:pt x="333" y="0"/>
                    </a:lnTo>
                    <a:lnTo>
                      <a:pt x="0" y="189"/>
                    </a:lnTo>
                    <a:lnTo>
                      <a:pt x="0" y="189"/>
                    </a:lnTo>
                    <a:close/>
                  </a:path>
                </a:pathLst>
              </a:custGeom>
              <a:solidFill>
                <a:srgbClr val="36E06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3" name="Freeform 90"/>
              <p:cNvSpPr>
                <a:spLocks/>
              </p:cNvSpPr>
              <p:nvPr/>
            </p:nvSpPr>
            <p:spPr bwMode="auto">
              <a:xfrm>
                <a:off x="6105525" y="3995738"/>
                <a:ext cx="1017588" cy="850900"/>
              </a:xfrm>
              <a:custGeom>
                <a:avLst/>
                <a:gdLst/>
                <a:ahLst/>
                <a:cxnLst>
                  <a:cxn ang="0">
                    <a:pos x="627" y="485"/>
                  </a:cxn>
                  <a:cxn ang="0">
                    <a:pos x="607" y="435"/>
                  </a:cxn>
                  <a:cxn ang="0">
                    <a:pos x="587" y="386"/>
                  </a:cxn>
                  <a:cxn ang="0">
                    <a:pos x="567" y="338"/>
                  </a:cxn>
                  <a:cxn ang="0">
                    <a:pos x="549" y="289"/>
                  </a:cxn>
                  <a:cxn ang="0">
                    <a:pos x="529" y="240"/>
                  </a:cxn>
                  <a:cxn ang="0">
                    <a:pos x="508" y="190"/>
                  </a:cxn>
                  <a:cxn ang="0">
                    <a:pos x="489" y="142"/>
                  </a:cxn>
                  <a:cxn ang="0">
                    <a:pos x="469" y="92"/>
                  </a:cxn>
                  <a:cxn ang="0">
                    <a:pos x="441" y="85"/>
                  </a:cxn>
                  <a:cxn ang="0">
                    <a:pos x="403" y="109"/>
                  </a:cxn>
                  <a:cxn ang="0">
                    <a:pos x="367" y="130"/>
                  </a:cxn>
                  <a:cxn ang="0">
                    <a:pos x="329" y="153"/>
                  </a:cxn>
                  <a:cxn ang="0">
                    <a:pos x="293" y="178"/>
                  </a:cxn>
                  <a:cxn ang="0">
                    <a:pos x="255" y="201"/>
                  </a:cxn>
                  <a:cxn ang="0">
                    <a:pos x="218" y="224"/>
                  </a:cxn>
                  <a:cxn ang="0">
                    <a:pos x="181" y="247"/>
                  </a:cxn>
                  <a:cxn ang="0">
                    <a:pos x="145" y="270"/>
                  </a:cxn>
                  <a:cxn ang="0">
                    <a:pos x="111" y="281"/>
                  </a:cxn>
                  <a:cxn ang="0">
                    <a:pos x="82" y="273"/>
                  </a:cxn>
                  <a:cxn ang="0">
                    <a:pos x="56" y="259"/>
                  </a:cxn>
                  <a:cxn ang="0">
                    <a:pos x="34" y="244"/>
                  </a:cxn>
                  <a:cxn ang="0">
                    <a:pos x="24" y="224"/>
                  </a:cxn>
                  <a:cxn ang="0">
                    <a:pos x="39" y="211"/>
                  </a:cxn>
                  <a:cxn ang="0">
                    <a:pos x="62" y="194"/>
                  </a:cxn>
                  <a:cxn ang="0">
                    <a:pos x="93" y="173"/>
                  </a:cxn>
                  <a:cxn ang="0">
                    <a:pos x="131" y="149"/>
                  </a:cxn>
                  <a:cxn ang="0">
                    <a:pos x="173" y="122"/>
                  </a:cxn>
                  <a:cxn ang="0">
                    <a:pos x="221" y="94"/>
                  </a:cxn>
                  <a:cxn ang="0">
                    <a:pos x="270" y="66"/>
                  </a:cxn>
                  <a:cxn ang="0">
                    <a:pos x="322" y="37"/>
                  </a:cxn>
                  <a:cxn ang="0">
                    <a:pos x="350" y="1"/>
                  </a:cxn>
                  <a:cxn ang="0">
                    <a:pos x="327" y="13"/>
                  </a:cxn>
                  <a:cxn ang="0">
                    <a:pos x="308" y="23"/>
                  </a:cxn>
                  <a:cxn ang="0">
                    <a:pos x="286" y="35"/>
                  </a:cxn>
                  <a:cxn ang="0">
                    <a:pos x="262" y="47"/>
                  </a:cxn>
                  <a:cxn ang="0">
                    <a:pos x="237" y="62"/>
                  </a:cxn>
                  <a:cxn ang="0">
                    <a:pos x="209" y="77"/>
                  </a:cxn>
                  <a:cxn ang="0">
                    <a:pos x="181" y="95"/>
                  </a:cxn>
                  <a:cxn ang="0">
                    <a:pos x="135" y="121"/>
                  </a:cxn>
                  <a:cxn ang="0">
                    <a:pos x="92" y="148"/>
                  </a:cxn>
                  <a:cxn ang="0">
                    <a:pos x="59" y="168"/>
                  </a:cxn>
                  <a:cxn ang="0">
                    <a:pos x="35" y="184"/>
                  </a:cxn>
                  <a:cxn ang="0">
                    <a:pos x="17" y="199"/>
                  </a:cxn>
                  <a:cxn ang="0">
                    <a:pos x="2" y="216"/>
                  </a:cxn>
                  <a:cxn ang="0">
                    <a:pos x="1" y="235"/>
                  </a:cxn>
                  <a:cxn ang="0">
                    <a:pos x="19" y="259"/>
                  </a:cxn>
                  <a:cxn ang="0">
                    <a:pos x="43" y="277"/>
                  </a:cxn>
                  <a:cxn ang="0">
                    <a:pos x="61" y="286"/>
                  </a:cxn>
                  <a:cxn ang="0">
                    <a:pos x="79" y="294"/>
                  </a:cxn>
                  <a:cxn ang="0">
                    <a:pos x="97" y="300"/>
                  </a:cxn>
                  <a:cxn ang="0">
                    <a:pos x="115" y="303"/>
                  </a:cxn>
                  <a:cxn ang="0">
                    <a:pos x="130" y="304"/>
                  </a:cxn>
                  <a:cxn ang="0">
                    <a:pos x="145" y="295"/>
                  </a:cxn>
                  <a:cxn ang="0">
                    <a:pos x="175" y="278"/>
                  </a:cxn>
                  <a:cxn ang="0">
                    <a:pos x="215" y="252"/>
                  </a:cxn>
                  <a:cxn ang="0">
                    <a:pos x="264" y="222"/>
                  </a:cxn>
                  <a:cxn ang="0">
                    <a:pos x="316" y="190"/>
                  </a:cxn>
                  <a:cxn ang="0">
                    <a:pos x="366" y="160"/>
                  </a:cxn>
                  <a:cxn ang="0">
                    <a:pos x="407" y="135"/>
                  </a:cxn>
                  <a:cxn ang="0">
                    <a:pos x="438" y="117"/>
                  </a:cxn>
                  <a:cxn ang="0">
                    <a:pos x="620" y="536"/>
                  </a:cxn>
                </a:cxnLst>
                <a:rect l="0" t="0" r="r" b="b"/>
                <a:pathLst>
                  <a:path w="641" h="536">
                    <a:moveTo>
                      <a:pt x="620" y="536"/>
                    </a:moveTo>
                    <a:lnTo>
                      <a:pt x="641" y="519"/>
                    </a:lnTo>
                    <a:lnTo>
                      <a:pt x="637" y="513"/>
                    </a:lnTo>
                    <a:lnTo>
                      <a:pt x="635" y="506"/>
                    </a:lnTo>
                    <a:lnTo>
                      <a:pt x="632" y="499"/>
                    </a:lnTo>
                    <a:lnTo>
                      <a:pt x="629" y="492"/>
                    </a:lnTo>
                    <a:lnTo>
                      <a:pt x="627" y="485"/>
                    </a:lnTo>
                    <a:lnTo>
                      <a:pt x="624" y="478"/>
                    </a:lnTo>
                    <a:lnTo>
                      <a:pt x="621" y="471"/>
                    </a:lnTo>
                    <a:lnTo>
                      <a:pt x="618" y="464"/>
                    </a:lnTo>
                    <a:lnTo>
                      <a:pt x="616" y="456"/>
                    </a:lnTo>
                    <a:lnTo>
                      <a:pt x="612" y="449"/>
                    </a:lnTo>
                    <a:lnTo>
                      <a:pt x="610" y="442"/>
                    </a:lnTo>
                    <a:lnTo>
                      <a:pt x="607" y="435"/>
                    </a:lnTo>
                    <a:lnTo>
                      <a:pt x="604" y="429"/>
                    </a:lnTo>
                    <a:lnTo>
                      <a:pt x="601" y="422"/>
                    </a:lnTo>
                    <a:lnTo>
                      <a:pt x="598" y="415"/>
                    </a:lnTo>
                    <a:lnTo>
                      <a:pt x="596" y="408"/>
                    </a:lnTo>
                    <a:lnTo>
                      <a:pt x="593" y="401"/>
                    </a:lnTo>
                    <a:lnTo>
                      <a:pt x="590" y="394"/>
                    </a:lnTo>
                    <a:lnTo>
                      <a:pt x="587" y="386"/>
                    </a:lnTo>
                    <a:lnTo>
                      <a:pt x="584" y="380"/>
                    </a:lnTo>
                    <a:lnTo>
                      <a:pt x="581" y="372"/>
                    </a:lnTo>
                    <a:lnTo>
                      <a:pt x="579" y="366"/>
                    </a:lnTo>
                    <a:lnTo>
                      <a:pt x="575" y="358"/>
                    </a:lnTo>
                    <a:lnTo>
                      <a:pt x="573" y="353"/>
                    </a:lnTo>
                    <a:lnTo>
                      <a:pt x="571" y="344"/>
                    </a:lnTo>
                    <a:lnTo>
                      <a:pt x="567" y="338"/>
                    </a:lnTo>
                    <a:lnTo>
                      <a:pt x="565" y="331"/>
                    </a:lnTo>
                    <a:lnTo>
                      <a:pt x="563" y="324"/>
                    </a:lnTo>
                    <a:lnTo>
                      <a:pt x="559" y="317"/>
                    </a:lnTo>
                    <a:lnTo>
                      <a:pt x="557" y="310"/>
                    </a:lnTo>
                    <a:lnTo>
                      <a:pt x="553" y="303"/>
                    </a:lnTo>
                    <a:lnTo>
                      <a:pt x="551" y="296"/>
                    </a:lnTo>
                    <a:lnTo>
                      <a:pt x="549" y="289"/>
                    </a:lnTo>
                    <a:lnTo>
                      <a:pt x="545" y="282"/>
                    </a:lnTo>
                    <a:lnTo>
                      <a:pt x="542" y="274"/>
                    </a:lnTo>
                    <a:lnTo>
                      <a:pt x="540" y="267"/>
                    </a:lnTo>
                    <a:lnTo>
                      <a:pt x="537" y="260"/>
                    </a:lnTo>
                    <a:lnTo>
                      <a:pt x="534" y="254"/>
                    </a:lnTo>
                    <a:lnTo>
                      <a:pt x="531" y="247"/>
                    </a:lnTo>
                    <a:lnTo>
                      <a:pt x="529" y="240"/>
                    </a:lnTo>
                    <a:lnTo>
                      <a:pt x="526" y="233"/>
                    </a:lnTo>
                    <a:lnTo>
                      <a:pt x="522" y="226"/>
                    </a:lnTo>
                    <a:lnTo>
                      <a:pt x="520" y="219"/>
                    </a:lnTo>
                    <a:lnTo>
                      <a:pt x="518" y="212"/>
                    </a:lnTo>
                    <a:lnTo>
                      <a:pt x="514" y="204"/>
                    </a:lnTo>
                    <a:lnTo>
                      <a:pt x="512" y="197"/>
                    </a:lnTo>
                    <a:lnTo>
                      <a:pt x="508" y="190"/>
                    </a:lnTo>
                    <a:lnTo>
                      <a:pt x="506" y="183"/>
                    </a:lnTo>
                    <a:lnTo>
                      <a:pt x="504" y="176"/>
                    </a:lnTo>
                    <a:lnTo>
                      <a:pt x="500" y="170"/>
                    </a:lnTo>
                    <a:lnTo>
                      <a:pt x="498" y="163"/>
                    </a:lnTo>
                    <a:lnTo>
                      <a:pt x="496" y="156"/>
                    </a:lnTo>
                    <a:lnTo>
                      <a:pt x="492" y="149"/>
                    </a:lnTo>
                    <a:lnTo>
                      <a:pt x="489" y="142"/>
                    </a:lnTo>
                    <a:lnTo>
                      <a:pt x="487" y="135"/>
                    </a:lnTo>
                    <a:lnTo>
                      <a:pt x="484" y="128"/>
                    </a:lnTo>
                    <a:lnTo>
                      <a:pt x="481" y="120"/>
                    </a:lnTo>
                    <a:lnTo>
                      <a:pt x="479" y="114"/>
                    </a:lnTo>
                    <a:lnTo>
                      <a:pt x="475" y="106"/>
                    </a:lnTo>
                    <a:lnTo>
                      <a:pt x="473" y="99"/>
                    </a:lnTo>
                    <a:lnTo>
                      <a:pt x="469" y="92"/>
                    </a:lnTo>
                    <a:lnTo>
                      <a:pt x="467" y="85"/>
                    </a:lnTo>
                    <a:lnTo>
                      <a:pt x="465" y="79"/>
                    </a:lnTo>
                    <a:lnTo>
                      <a:pt x="462" y="72"/>
                    </a:lnTo>
                    <a:lnTo>
                      <a:pt x="457" y="75"/>
                    </a:lnTo>
                    <a:lnTo>
                      <a:pt x="451" y="79"/>
                    </a:lnTo>
                    <a:lnTo>
                      <a:pt x="445" y="82"/>
                    </a:lnTo>
                    <a:lnTo>
                      <a:pt x="441" y="85"/>
                    </a:lnTo>
                    <a:lnTo>
                      <a:pt x="435" y="88"/>
                    </a:lnTo>
                    <a:lnTo>
                      <a:pt x="430" y="91"/>
                    </a:lnTo>
                    <a:lnTo>
                      <a:pt x="424" y="95"/>
                    </a:lnTo>
                    <a:lnTo>
                      <a:pt x="420" y="98"/>
                    </a:lnTo>
                    <a:lnTo>
                      <a:pt x="414" y="102"/>
                    </a:lnTo>
                    <a:lnTo>
                      <a:pt x="408" y="105"/>
                    </a:lnTo>
                    <a:lnTo>
                      <a:pt x="403" y="109"/>
                    </a:lnTo>
                    <a:lnTo>
                      <a:pt x="398" y="111"/>
                    </a:lnTo>
                    <a:lnTo>
                      <a:pt x="392" y="114"/>
                    </a:lnTo>
                    <a:lnTo>
                      <a:pt x="388" y="118"/>
                    </a:lnTo>
                    <a:lnTo>
                      <a:pt x="382" y="121"/>
                    </a:lnTo>
                    <a:lnTo>
                      <a:pt x="377" y="125"/>
                    </a:lnTo>
                    <a:lnTo>
                      <a:pt x="371" y="128"/>
                    </a:lnTo>
                    <a:lnTo>
                      <a:pt x="367" y="130"/>
                    </a:lnTo>
                    <a:lnTo>
                      <a:pt x="361" y="134"/>
                    </a:lnTo>
                    <a:lnTo>
                      <a:pt x="356" y="137"/>
                    </a:lnTo>
                    <a:lnTo>
                      <a:pt x="351" y="141"/>
                    </a:lnTo>
                    <a:lnTo>
                      <a:pt x="345" y="144"/>
                    </a:lnTo>
                    <a:lnTo>
                      <a:pt x="339" y="148"/>
                    </a:lnTo>
                    <a:lnTo>
                      <a:pt x="335" y="151"/>
                    </a:lnTo>
                    <a:lnTo>
                      <a:pt x="329" y="153"/>
                    </a:lnTo>
                    <a:lnTo>
                      <a:pt x="324" y="157"/>
                    </a:lnTo>
                    <a:lnTo>
                      <a:pt x="318" y="160"/>
                    </a:lnTo>
                    <a:lnTo>
                      <a:pt x="314" y="165"/>
                    </a:lnTo>
                    <a:lnTo>
                      <a:pt x="308" y="167"/>
                    </a:lnTo>
                    <a:lnTo>
                      <a:pt x="304" y="171"/>
                    </a:lnTo>
                    <a:lnTo>
                      <a:pt x="298" y="174"/>
                    </a:lnTo>
                    <a:lnTo>
                      <a:pt x="293" y="178"/>
                    </a:lnTo>
                    <a:lnTo>
                      <a:pt x="287" y="181"/>
                    </a:lnTo>
                    <a:lnTo>
                      <a:pt x="282" y="183"/>
                    </a:lnTo>
                    <a:lnTo>
                      <a:pt x="276" y="187"/>
                    </a:lnTo>
                    <a:lnTo>
                      <a:pt x="271" y="190"/>
                    </a:lnTo>
                    <a:lnTo>
                      <a:pt x="266" y="194"/>
                    </a:lnTo>
                    <a:lnTo>
                      <a:pt x="261" y="197"/>
                    </a:lnTo>
                    <a:lnTo>
                      <a:pt x="255" y="201"/>
                    </a:lnTo>
                    <a:lnTo>
                      <a:pt x="251" y="204"/>
                    </a:lnTo>
                    <a:lnTo>
                      <a:pt x="245" y="206"/>
                    </a:lnTo>
                    <a:lnTo>
                      <a:pt x="239" y="210"/>
                    </a:lnTo>
                    <a:lnTo>
                      <a:pt x="233" y="213"/>
                    </a:lnTo>
                    <a:lnTo>
                      <a:pt x="229" y="217"/>
                    </a:lnTo>
                    <a:lnTo>
                      <a:pt x="223" y="220"/>
                    </a:lnTo>
                    <a:lnTo>
                      <a:pt x="218" y="224"/>
                    </a:lnTo>
                    <a:lnTo>
                      <a:pt x="213" y="226"/>
                    </a:lnTo>
                    <a:lnTo>
                      <a:pt x="208" y="231"/>
                    </a:lnTo>
                    <a:lnTo>
                      <a:pt x="202" y="233"/>
                    </a:lnTo>
                    <a:lnTo>
                      <a:pt x="198" y="236"/>
                    </a:lnTo>
                    <a:lnTo>
                      <a:pt x="192" y="240"/>
                    </a:lnTo>
                    <a:lnTo>
                      <a:pt x="187" y="243"/>
                    </a:lnTo>
                    <a:lnTo>
                      <a:pt x="181" y="247"/>
                    </a:lnTo>
                    <a:lnTo>
                      <a:pt x="176" y="250"/>
                    </a:lnTo>
                    <a:lnTo>
                      <a:pt x="170" y="252"/>
                    </a:lnTo>
                    <a:lnTo>
                      <a:pt x="165" y="257"/>
                    </a:lnTo>
                    <a:lnTo>
                      <a:pt x="160" y="259"/>
                    </a:lnTo>
                    <a:lnTo>
                      <a:pt x="155" y="263"/>
                    </a:lnTo>
                    <a:lnTo>
                      <a:pt x="149" y="266"/>
                    </a:lnTo>
                    <a:lnTo>
                      <a:pt x="145" y="270"/>
                    </a:lnTo>
                    <a:lnTo>
                      <a:pt x="139" y="272"/>
                    </a:lnTo>
                    <a:lnTo>
                      <a:pt x="134" y="277"/>
                    </a:lnTo>
                    <a:lnTo>
                      <a:pt x="129" y="279"/>
                    </a:lnTo>
                    <a:lnTo>
                      <a:pt x="124" y="282"/>
                    </a:lnTo>
                    <a:lnTo>
                      <a:pt x="119" y="282"/>
                    </a:lnTo>
                    <a:lnTo>
                      <a:pt x="116" y="281"/>
                    </a:lnTo>
                    <a:lnTo>
                      <a:pt x="111" y="281"/>
                    </a:lnTo>
                    <a:lnTo>
                      <a:pt x="108" y="281"/>
                    </a:lnTo>
                    <a:lnTo>
                      <a:pt x="103" y="280"/>
                    </a:lnTo>
                    <a:lnTo>
                      <a:pt x="100" y="278"/>
                    </a:lnTo>
                    <a:lnTo>
                      <a:pt x="95" y="277"/>
                    </a:lnTo>
                    <a:lnTo>
                      <a:pt x="92" y="277"/>
                    </a:lnTo>
                    <a:lnTo>
                      <a:pt x="87" y="274"/>
                    </a:lnTo>
                    <a:lnTo>
                      <a:pt x="82" y="273"/>
                    </a:lnTo>
                    <a:lnTo>
                      <a:pt x="79" y="271"/>
                    </a:lnTo>
                    <a:lnTo>
                      <a:pt x="74" y="270"/>
                    </a:lnTo>
                    <a:lnTo>
                      <a:pt x="71" y="267"/>
                    </a:lnTo>
                    <a:lnTo>
                      <a:pt x="67" y="266"/>
                    </a:lnTo>
                    <a:lnTo>
                      <a:pt x="63" y="264"/>
                    </a:lnTo>
                    <a:lnTo>
                      <a:pt x="59" y="262"/>
                    </a:lnTo>
                    <a:lnTo>
                      <a:pt x="56" y="259"/>
                    </a:lnTo>
                    <a:lnTo>
                      <a:pt x="53" y="257"/>
                    </a:lnTo>
                    <a:lnTo>
                      <a:pt x="48" y="255"/>
                    </a:lnTo>
                    <a:lnTo>
                      <a:pt x="46" y="252"/>
                    </a:lnTo>
                    <a:lnTo>
                      <a:pt x="42" y="250"/>
                    </a:lnTo>
                    <a:lnTo>
                      <a:pt x="39" y="248"/>
                    </a:lnTo>
                    <a:lnTo>
                      <a:pt x="36" y="247"/>
                    </a:lnTo>
                    <a:lnTo>
                      <a:pt x="34" y="244"/>
                    </a:lnTo>
                    <a:lnTo>
                      <a:pt x="31" y="242"/>
                    </a:lnTo>
                    <a:lnTo>
                      <a:pt x="28" y="239"/>
                    </a:lnTo>
                    <a:lnTo>
                      <a:pt x="26" y="237"/>
                    </a:lnTo>
                    <a:lnTo>
                      <a:pt x="25" y="235"/>
                    </a:lnTo>
                    <a:lnTo>
                      <a:pt x="24" y="231"/>
                    </a:lnTo>
                    <a:lnTo>
                      <a:pt x="23" y="227"/>
                    </a:lnTo>
                    <a:lnTo>
                      <a:pt x="24" y="224"/>
                    </a:lnTo>
                    <a:lnTo>
                      <a:pt x="26" y="221"/>
                    </a:lnTo>
                    <a:lnTo>
                      <a:pt x="27" y="220"/>
                    </a:lnTo>
                    <a:lnTo>
                      <a:pt x="29" y="218"/>
                    </a:lnTo>
                    <a:lnTo>
                      <a:pt x="31" y="217"/>
                    </a:lnTo>
                    <a:lnTo>
                      <a:pt x="34" y="214"/>
                    </a:lnTo>
                    <a:lnTo>
                      <a:pt x="35" y="213"/>
                    </a:lnTo>
                    <a:lnTo>
                      <a:pt x="39" y="211"/>
                    </a:lnTo>
                    <a:lnTo>
                      <a:pt x="41" y="209"/>
                    </a:lnTo>
                    <a:lnTo>
                      <a:pt x="44" y="206"/>
                    </a:lnTo>
                    <a:lnTo>
                      <a:pt x="47" y="204"/>
                    </a:lnTo>
                    <a:lnTo>
                      <a:pt x="50" y="201"/>
                    </a:lnTo>
                    <a:lnTo>
                      <a:pt x="54" y="198"/>
                    </a:lnTo>
                    <a:lnTo>
                      <a:pt x="58" y="196"/>
                    </a:lnTo>
                    <a:lnTo>
                      <a:pt x="62" y="194"/>
                    </a:lnTo>
                    <a:lnTo>
                      <a:pt x="65" y="190"/>
                    </a:lnTo>
                    <a:lnTo>
                      <a:pt x="70" y="188"/>
                    </a:lnTo>
                    <a:lnTo>
                      <a:pt x="74" y="186"/>
                    </a:lnTo>
                    <a:lnTo>
                      <a:pt x="78" y="182"/>
                    </a:lnTo>
                    <a:lnTo>
                      <a:pt x="82" y="179"/>
                    </a:lnTo>
                    <a:lnTo>
                      <a:pt x="88" y="175"/>
                    </a:lnTo>
                    <a:lnTo>
                      <a:pt x="93" y="173"/>
                    </a:lnTo>
                    <a:lnTo>
                      <a:pt x="97" y="168"/>
                    </a:lnTo>
                    <a:lnTo>
                      <a:pt x="102" y="166"/>
                    </a:lnTo>
                    <a:lnTo>
                      <a:pt x="108" y="163"/>
                    </a:lnTo>
                    <a:lnTo>
                      <a:pt x="114" y="159"/>
                    </a:lnTo>
                    <a:lnTo>
                      <a:pt x="118" y="156"/>
                    </a:lnTo>
                    <a:lnTo>
                      <a:pt x="125" y="152"/>
                    </a:lnTo>
                    <a:lnTo>
                      <a:pt x="131" y="149"/>
                    </a:lnTo>
                    <a:lnTo>
                      <a:pt x="137" y="145"/>
                    </a:lnTo>
                    <a:lnTo>
                      <a:pt x="142" y="141"/>
                    </a:lnTo>
                    <a:lnTo>
                      <a:pt x="148" y="137"/>
                    </a:lnTo>
                    <a:lnTo>
                      <a:pt x="155" y="134"/>
                    </a:lnTo>
                    <a:lnTo>
                      <a:pt x="161" y="129"/>
                    </a:lnTo>
                    <a:lnTo>
                      <a:pt x="168" y="126"/>
                    </a:lnTo>
                    <a:lnTo>
                      <a:pt x="173" y="122"/>
                    </a:lnTo>
                    <a:lnTo>
                      <a:pt x="180" y="118"/>
                    </a:lnTo>
                    <a:lnTo>
                      <a:pt x="187" y="114"/>
                    </a:lnTo>
                    <a:lnTo>
                      <a:pt x="193" y="110"/>
                    </a:lnTo>
                    <a:lnTo>
                      <a:pt x="200" y="106"/>
                    </a:lnTo>
                    <a:lnTo>
                      <a:pt x="207" y="102"/>
                    </a:lnTo>
                    <a:lnTo>
                      <a:pt x="214" y="98"/>
                    </a:lnTo>
                    <a:lnTo>
                      <a:pt x="221" y="94"/>
                    </a:lnTo>
                    <a:lnTo>
                      <a:pt x="228" y="90"/>
                    </a:lnTo>
                    <a:lnTo>
                      <a:pt x="234" y="85"/>
                    </a:lnTo>
                    <a:lnTo>
                      <a:pt x="242" y="82"/>
                    </a:lnTo>
                    <a:lnTo>
                      <a:pt x="248" y="77"/>
                    </a:lnTo>
                    <a:lnTo>
                      <a:pt x="256" y="74"/>
                    </a:lnTo>
                    <a:lnTo>
                      <a:pt x="263" y="69"/>
                    </a:lnTo>
                    <a:lnTo>
                      <a:pt x="270" y="66"/>
                    </a:lnTo>
                    <a:lnTo>
                      <a:pt x="277" y="61"/>
                    </a:lnTo>
                    <a:lnTo>
                      <a:pt x="285" y="57"/>
                    </a:lnTo>
                    <a:lnTo>
                      <a:pt x="293" y="53"/>
                    </a:lnTo>
                    <a:lnTo>
                      <a:pt x="300" y="49"/>
                    </a:lnTo>
                    <a:lnTo>
                      <a:pt x="307" y="45"/>
                    </a:lnTo>
                    <a:lnTo>
                      <a:pt x="315" y="41"/>
                    </a:lnTo>
                    <a:lnTo>
                      <a:pt x="322" y="37"/>
                    </a:lnTo>
                    <a:lnTo>
                      <a:pt x="330" y="34"/>
                    </a:lnTo>
                    <a:lnTo>
                      <a:pt x="337" y="29"/>
                    </a:lnTo>
                    <a:lnTo>
                      <a:pt x="345" y="26"/>
                    </a:lnTo>
                    <a:lnTo>
                      <a:pt x="352" y="21"/>
                    </a:lnTo>
                    <a:lnTo>
                      <a:pt x="360" y="18"/>
                    </a:lnTo>
                    <a:lnTo>
                      <a:pt x="352" y="0"/>
                    </a:lnTo>
                    <a:lnTo>
                      <a:pt x="350" y="1"/>
                    </a:lnTo>
                    <a:lnTo>
                      <a:pt x="347" y="3"/>
                    </a:lnTo>
                    <a:lnTo>
                      <a:pt x="344" y="4"/>
                    </a:lnTo>
                    <a:lnTo>
                      <a:pt x="342" y="5"/>
                    </a:lnTo>
                    <a:lnTo>
                      <a:pt x="338" y="6"/>
                    </a:lnTo>
                    <a:lnTo>
                      <a:pt x="335" y="10"/>
                    </a:lnTo>
                    <a:lnTo>
                      <a:pt x="331" y="11"/>
                    </a:lnTo>
                    <a:lnTo>
                      <a:pt x="327" y="13"/>
                    </a:lnTo>
                    <a:lnTo>
                      <a:pt x="324" y="14"/>
                    </a:lnTo>
                    <a:lnTo>
                      <a:pt x="322" y="15"/>
                    </a:lnTo>
                    <a:lnTo>
                      <a:pt x="318" y="16"/>
                    </a:lnTo>
                    <a:lnTo>
                      <a:pt x="316" y="19"/>
                    </a:lnTo>
                    <a:lnTo>
                      <a:pt x="314" y="20"/>
                    </a:lnTo>
                    <a:lnTo>
                      <a:pt x="310" y="21"/>
                    </a:lnTo>
                    <a:lnTo>
                      <a:pt x="308" y="23"/>
                    </a:lnTo>
                    <a:lnTo>
                      <a:pt x="306" y="24"/>
                    </a:lnTo>
                    <a:lnTo>
                      <a:pt x="302" y="26"/>
                    </a:lnTo>
                    <a:lnTo>
                      <a:pt x="299" y="28"/>
                    </a:lnTo>
                    <a:lnTo>
                      <a:pt x="297" y="29"/>
                    </a:lnTo>
                    <a:lnTo>
                      <a:pt x="293" y="31"/>
                    </a:lnTo>
                    <a:lnTo>
                      <a:pt x="290" y="33"/>
                    </a:lnTo>
                    <a:lnTo>
                      <a:pt x="286" y="35"/>
                    </a:lnTo>
                    <a:lnTo>
                      <a:pt x="283" y="36"/>
                    </a:lnTo>
                    <a:lnTo>
                      <a:pt x="279" y="38"/>
                    </a:lnTo>
                    <a:lnTo>
                      <a:pt x="276" y="39"/>
                    </a:lnTo>
                    <a:lnTo>
                      <a:pt x="272" y="42"/>
                    </a:lnTo>
                    <a:lnTo>
                      <a:pt x="269" y="44"/>
                    </a:lnTo>
                    <a:lnTo>
                      <a:pt x="266" y="46"/>
                    </a:lnTo>
                    <a:lnTo>
                      <a:pt x="262" y="47"/>
                    </a:lnTo>
                    <a:lnTo>
                      <a:pt x="259" y="50"/>
                    </a:lnTo>
                    <a:lnTo>
                      <a:pt x="255" y="52"/>
                    </a:lnTo>
                    <a:lnTo>
                      <a:pt x="251" y="54"/>
                    </a:lnTo>
                    <a:lnTo>
                      <a:pt x="247" y="57"/>
                    </a:lnTo>
                    <a:lnTo>
                      <a:pt x="244" y="58"/>
                    </a:lnTo>
                    <a:lnTo>
                      <a:pt x="240" y="60"/>
                    </a:lnTo>
                    <a:lnTo>
                      <a:pt x="237" y="62"/>
                    </a:lnTo>
                    <a:lnTo>
                      <a:pt x="232" y="65"/>
                    </a:lnTo>
                    <a:lnTo>
                      <a:pt x="229" y="67"/>
                    </a:lnTo>
                    <a:lnTo>
                      <a:pt x="224" y="69"/>
                    </a:lnTo>
                    <a:lnTo>
                      <a:pt x="221" y="72"/>
                    </a:lnTo>
                    <a:lnTo>
                      <a:pt x="216" y="74"/>
                    </a:lnTo>
                    <a:lnTo>
                      <a:pt x="213" y="76"/>
                    </a:lnTo>
                    <a:lnTo>
                      <a:pt x="209" y="77"/>
                    </a:lnTo>
                    <a:lnTo>
                      <a:pt x="204" y="81"/>
                    </a:lnTo>
                    <a:lnTo>
                      <a:pt x="201" y="82"/>
                    </a:lnTo>
                    <a:lnTo>
                      <a:pt x="198" y="85"/>
                    </a:lnTo>
                    <a:lnTo>
                      <a:pt x="193" y="87"/>
                    </a:lnTo>
                    <a:lnTo>
                      <a:pt x="190" y="90"/>
                    </a:lnTo>
                    <a:lnTo>
                      <a:pt x="185" y="91"/>
                    </a:lnTo>
                    <a:lnTo>
                      <a:pt x="181" y="95"/>
                    </a:lnTo>
                    <a:lnTo>
                      <a:pt x="178" y="97"/>
                    </a:lnTo>
                    <a:lnTo>
                      <a:pt x="173" y="99"/>
                    </a:lnTo>
                    <a:lnTo>
                      <a:pt x="165" y="104"/>
                    </a:lnTo>
                    <a:lnTo>
                      <a:pt x="157" y="109"/>
                    </a:lnTo>
                    <a:lnTo>
                      <a:pt x="149" y="112"/>
                    </a:lnTo>
                    <a:lnTo>
                      <a:pt x="142" y="117"/>
                    </a:lnTo>
                    <a:lnTo>
                      <a:pt x="135" y="121"/>
                    </a:lnTo>
                    <a:lnTo>
                      <a:pt x="129" y="125"/>
                    </a:lnTo>
                    <a:lnTo>
                      <a:pt x="122" y="129"/>
                    </a:lnTo>
                    <a:lnTo>
                      <a:pt x="116" y="133"/>
                    </a:lnTo>
                    <a:lnTo>
                      <a:pt x="110" y="136"/>
                    </a:lnTo>
                    <a:lnTo>
                      <a:pt x="103" y="140"/>
                    </a:lnTo>
                    <a:lnTo>
                      <a:pt x="97" y="143"/>
                    </a:lnTo>
                    <a:lnTo>
                      <a:pt x="92" y="148"/>
                    </a:lnTo>
                    <a:lnTo>
                      <a:pt x="87" y="150"/>
                    </a:lnTo>
                    <a:lnTo>
                      <a:pt x="81" y="153"/>
                    </a:lnTo>
                    <a:lnTo>
                      <a:pt x="77" y="157"/>
                    </a:lnTo>
                    <a:lnTo>
                      <a:pt x="72" y="160"/>
                    </a:lnTo>
                    <a:lnTo>
                      <a:pt x="67" y="163"/>
                    </a:lnTo>
                    <a:lnTo>
                      <a:pt x="63" y="166"/>
                    </a:lnTo>
                    <a:lnTo>
                      <a:pt x="59" y="168"/>
                    </a:lnTo>
                    <a:lnTo>
                      <a:pt x="55" y="171"/>
                    </a:lnTo>
                    <a:lnTo>
                      <a:pt x="51" y="173"/>
                    </a:lnTo>
                    <a:lnTo>
                      <a:pt x="48" y="175"/>
                    </a:lnTo>
                    <a:lnTo>
                      <a:pt x="44" y="178"/>
                    </a:lnTo>
                    <a:lnTo>
                      <a:pt x="41" y="181"/>
                    </a:lnTo>
                    <a:lnTo>
                      <a:pt x="38" y="182"/>
                    </a:lnTo>
                    <a:lnTo>
                      <a:pt x="35" y="184"/>
                    </a:lnTo>
                    <a:lnTo>
                      <a:pt x="32" y="187"/>
                    </a:lnTo>
                    <a:lnTo>
                      <a:pt x="29" y="189"/>
                    </a:lnTo>
                    <a:lnTo>
                      <a:pt x="27" y="190"/>
                    </a:lnTo>
                    <a:lnTo>
                      <a:pt x="25" y="193"/>
                    </a:lnTo>
                    <a:lnTo>
                      <a:pt x="23" y="195"/>
                    </a:lnTo>
                    <a:lnTo>
                      <a:pt x="20" y="196"/>
                    </a:lnTo>
                    <a:lnTo>
                      <a:pt x="17" y="199"/>
                    </a:lnTo>
                    <a:lnTo>
                      <a:pt x="13" y="202"/>
                    </a:lnTo>
                    <a:lnTo>
                      <a:pt x="10" y="205"/>
                    </a:lnTo>
                    <a:lnTo>
                      <a:pt x="8" y="207"/>
                    </a:lnTo>
                    <a:lnTo>
                      <a:pt x="5" y="210"/>
                    </a:lnTo>
                    <a:lnTo>
                      <a:pt x="4" y="211"/>
                    </a:lnTo>
                    <a:lnTo>
                      <a:pt x="2" y="213"/>
                    </a:lnTo>
                    <a:lnTo>
                      <a:pt x="2" y="216"/>
                    </a:lnTo>
                    <a:lnTo>
                      <a:pt x="0" y="218"/>
                    </a:lnTo>
                    <a:lnTo>
                      <a:pt x="0" y="220"/>
                    </a:lnTo>
                    <a:lnTo>
                      <a:pt x="0" y="222"/>
                    </a:lnTo>
                    <a:lnTo>
                      <a:pt x="0" y="225"/>
                    </a:lnTo>
                    <a:lnTo>
                      <a:pt x="0" y="228"/>
                    </a:lnTo>
                    <a:lnTo>
                      <a:pt x="0" y="232"/>
                    </a:lnTo>
                    <a:lnTo>
                      <a:pt x="1" y="235"/>
                    </a:lnTo>
                    <a:lnTo>
                      <a:pt x="2" y="239"/>
                    </a:lnTo>
                    <a:lnTo>
                      <a:pt x="4" y="242"/>
                    </a:lnTo>
                    <a:lnTo>
                      <a:pt x="6" y="245"/>
                    </a:lnTo>
                    <a:lnTo>
                      <a:pt x="9" y="249"/>
                    </a:lnTo>
                    <a:lnTo>
                      <a:pt x="12" y="252"/>
                    </a:lnTo>
                    <a:lnTo>
                      <a:pt x="16" y="256"/>
                    </a:lnTo>
                    <a:lnTo>
                      <a:pt x="19" y="259"/>
                    </a:lnTo>
                    <a:lnTo>
                      <a:pt x="23" y="263"/>
                    </a:lnTo>
                    <a:lnTo>
                      <a:pt x="27" y="266"/>
                    </a:lnTo>
                    <a:lnTo>
                      <a:pt x="31" y="269"/>
                    </a:lnTo>
                    <a:lnTo>
                      <a:pt x="35" y="272"/>
                    </a:lnTo>
                    <a:lnTo>
                      <a:pt x="39" y="273"/>
                    </a:lnTo>
                    <a:lnTo>
                      <a:pt x="41" y="275"/>
                    </a:lnTo>
                    <a:lnTo>
                      <a:pt x="43" y="277"/>
                    </a:lnTo>
                    <a:lnTo>
                      <a:pt x="46" y="279"/>
                    </a:lnTo>
                    <a:lnTo>
                      <a:pt x="48" y="280"/>
                    </a:lnTo>
                    <a:lnTo>
                      <a:pt x="50" y="281"/>
                    </a:lnTo>
                    <a:lnTo>
                      <a:pt x="53" y="282"/>
                    </a:lnTo>
                    <a:lnTo>
                      <a:pt x="55" y="283"/>
                    </a:lnTo>
                    <a:lnTo>
                      <a:pt x="58" y="285"/>
                    </a:lnTo>
                    <a:lnTo>
                      <a:pt x="61" y="286"/>
                    </a:lnTo>
                    <a:lnTo>
                      <a:pt x="63" y="287"/>
                    </a:lnTo>
                    <a:lnTo>
                      <a:pt x="66" y="289"/>
                    </a:lnTo>
                    <a:lnTo>
                      <a:pt x="69" y="290"/>
                    </a:lnTo>
                    <a:lnTo>
                      <a:pt x="71" y="292"/>
                    </a:lnTo>
                    <a:lnTo>
                      <a:pt x="73" y="292"/>
                    </a:lnTo>
                    <a:lnTo>
                      <a:pt x="77" y="294"/>
                    </a:lnTo>
                    <a:lnTo>
                      <a:pt x="79" y="294"/>
                    </a:lnTo>
                    <a:lnTo>
                      <a:pt x="81" y="295"/>
                    </a:lnTo>
                    <a:lnTo>
                      <a:pt x="85" y="296"/>
                    </a:lnTo>
                    <a:lnTo>
                      <a:pt x="87" y="297"/>
                    </a:lnTo>
                    <a:lnTo>
                      <a:pt x="89" y="297"/>
                    </a:lnTo>
                    <a:lnTo>
                      <a:pt x="93" y="298"/>
                    </a:lnTo>
                    <a:lnTo>
                      <a:pt x="95" y="300"/>
                    </a:lnTo>
                    <a:lnTo>
                      <a:pt x="97" y="300"/>
                    </a:lnTo>
                    <a:lnTo>
                      <a:pt x="100" y="301"/>
                    </a:lnTo>
                    <a:lnTo>
                      <a:pt x="102" y="301"/>
                    </a:lnTo>
                    <a:lnTo>
                      <a:pt x="105" y="302"/>
                    </a:lnTo>
                    <a:lnTo>
                      <a:pt x="108" y="303"/>
                    </a:lnTo>
                    <a:lnTo>
                      <a:pt x="110" y="303"/>
                    </a:lnTo>
                    <a:lnTo>
                      <a:pt x="112" y="303"/>
                    </a:lnTo>
                    <a:lnTo>
                      <a:pt x="115" y="303"/>
                    </a:lnTo>
                    <a:lnTo>
                      <a:pt x="117" y="304"/>
                    </a:lnTo>
                    <a:lnTo>
                      <a:pt x="119" y="304"/>
                    </a:lnTo>
                    <a:lnTo>
                      <a:pt x="122" y="304"/>
                    </a:lnTo>
                    <a:lnTo>
                      <a:pt x="124" y="304"/>
                    </a:lnTo>
                    <a:lnTo>
                      <a:pt x="126" y="304"/>
                    </a:lnTo>
                    <a:lnTo>
                      <a:pt x="127" y="304"/>
                    </a:lnTo>
                    <a:lnTo>
                      <a:pt x="130" y="304"/>
                    </a:lnTo>
                    <a:lnTo>
                      <a:pt x="132" y="303"/>
                    </a:lnTo>
                    <a:lnTo>
                      <a:pt x="134" y="303"/>
                    </a:lnTo>
                    <a:lnTo>
                      <a:pt x="135" y="302"/>
                    </a:lnTo>
                    <a:lnTo>
                      <a:pt x="139" y="300"/>
                    </a:lnTo>
                    <a:lnTo>
                      <a:pt x="140" y="298"/>
                    </a:lnTo>
                    <a:lnTo>
                      <a:pt x="142" y="297"/>
                    </a:lnTo>
                    <a:lnTo>
                      <a:pt x="145" y="295"/>
                    </a:lnTo>
                    <a:lnTo>
                      <a:pt x="149" y="294"/>
                    </a:lnTo>
                    <a:lnTo>
                      <a:pt x="152" y="290"/>
                    </a:lnTo>
                    <a:lnTo>
                      <a:pt x="156" y="288"/>
                    </a:lnTo>
                    <a:lnTo>
                      <a:pt x="160" y="286"/>
                    </a:lnTo>
                    <a:lnTo>
                      <a:pt x="164" y="283"/>
                    </a:lnTo>
                    <a:lnTo>
                      <a:pt x="169" y="280"/>
                    </a:lnTo>
                    <a:lnTo>
                      <a:pt x="175" y="278"/>
                    </a:lnTo>
                    <a:lnTo>
                      <a:pt x="179" y="274"/>
                    </a:lnTo>
                    <a:lnTo>
                      <a:pt x="185" y="271"/>
                    </a:lnTo>
                    <a:lnTo>
                      <a:pt x="191" y="267"/>
                    </a:lnTo>
                    <a:lnTo>
                      <a:pt x="196" y="264"/>
                    </a:lnTo>
                    <a:lnTo>
                      <a:pt x="202" y="260"/>
                    </a:lnTo>
                    <a:lnTo>
                      <a:pt x="209" y="256"/>
                    </a:lnTo>
                    <a:lnTo>
                      <a:pt x="215" y="252"/>
                    </a:lnTo>
                    <a:lnTo>
                      <a:pt x="222" y="248"/>
                    </a:lnTo>
                    <a:lnTo>
                      <a:pt x="229" y="244"/>
                    </a:lnTo>
                    <a:lnTo>
                      <a:pt x="236" y="240"/>
                    </a:lnTo>
                    <a:lnTo>
                      <a:pt x="242" y="235"/>
                    </a:lnTo>
                    <a:lnTo>
                      <a:pt x="249" y="232"/>
                    </a:lnTo>
                    <a:lnTo>
                      <a:pt x="256" y="227"/>
                    </a:lnTo>
                    <a:lnTo>
                      <a:pt x="264" y="222"/>
                    </a:lnTo>
                    <a:lnTo>
                      <a:pt x="271" y="218"/>
                    </a:lnTo>
                    <a:lnTo>
                      <a:pt x="279" y="213"/>
                    </a:lnTo>
                    <a:lnTo>
                      <a:pt x="286" y="209"/>
                    </a:lnTo>
                    <a:lnTo>
                      <a:pt x="294" y="205"/>
                    </a:lnTo>
                    <a:lnTo>
                      <a:pt x="301" y="199"/>
                    </a:lnTo>
                    <a:lnTo>
                      <a:pt x="309" y="196"/>
                    </a:lnTo>
                    <a:lnTo>
                      <a:pt x="316" y="190"/>
                    </a:lnTo>
                    <a:lnTo>
                      <a:pt x="323" y="187"/>
                    </a:lnTo>
                    <a:lnTo>
                      <a:pt x="331" y="182"/>
                    </a:lnTo>
                    <a:lnTo>
                      <a:pt x="338" y="178"/>
                    </a:lnTo>
                    <a:lnTo>
                      <a:pt x="345" y="173"/>
                    </a:lnTo>
                    <a:lnTo>
                      <a:pt x="352" y="168"/>
                    </a:lnTo>
                    <a:lnTo>
                      <a:pt x="359" y="165"/>
                    </a:lnTo>
                    <a:lnTo>
                      <a:pt x="366" y="160"/>
                    </a:lnTo>
                    <a:lnTo>
                      <a:pt x="371" y="157"/>
                    </a:lnTo>
                    <a:lnTo>
                      <a:pt x="378" y="152"/>
                    </a:lnTo>
                    <a:lnTo>
                      <a:pt x="384" y="149"/>
                    </a:lnTo>
                    <a:lnTo>
                      <a:pt x="391" y="145"/>
                    </a:lnTo>
                    <a:lnTo>
                      <a:pt x="397" y="142"/>
                    </a:lnTo>
                    <a:lnTo>
                      <a:pt x="403" y="138"/>
                    </a:lnTo>
                    <a:lnTo>
                      <a:pt x="407" y="135"/>
                    </a:lnTo>
                    <a:lnTo>
                      <a:pt x="413" y="132"/>
                    </a:lnTo>
                    <a:lnTo>
                      <a:pt x="418" y="128"/>
                    </a:lnTo>
                    <a:lnTo>
                      <a:pt x="423" y="126"/>
                    </a:lnTo>
                    <a:lnTo>
                      <a:pt x="427" y="123"/>
                    </a:lnTo>
                    <a:lnTo>
                      <a:pt x="431" y="120"/>
                    </a:lnTo>
                    <a:lnTo>
                      <a:pt x="435" y="118"/>
                    </a:lnTo>
                    <a:lnTo>
                      <a:pt x="438" y="117"/>
                    </a:lnTo>
                    <a:lnTo>
                      <a:pt x="441" y="114"/>
                    </a:lnTo>
                    <a:lnTo>
                      <a:pt x="444" y="113"/>
                    </a:lnTo>
                    <a:lnTo>
                      <a:pt x="445" y="111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2" y="109"/>
                    </a:lnTo>
                    <a:lnTo>
                      <a:pt x="620" y="536"/>
                    </a:lnTo>
                    <a:lnTo>
                      <a:pt x="620" y="5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4" name="Freeform 91"/>
              <p:cNvSpPr>
                <a:spLocks/>
              </p:cNvSpPr>
              <p:nvPr/>
            </p:nvSpPr>
            <p:spPr bwMode="auto">
              <a:xfrm>
                <a:off x="6196013" y="3992563"/>
                <a:ext cx="528638" cy="444500"/>
              </a:xfrm>
              <a:custGeom>
                <a:avLst/>
                <a:gdLst/>
                <a:ahLst/>
                <a:cxnLst>
                  <a:cxn ang="0">
                    <a:pos x="96" y="258"/>
                  </a:cxn>
                  <a:cxn ang="0">
                    <a:pos x="80" y="256"/>
                  </a:cxn>
                  <a:cxn ang="0">
                    <a:pos x="65" y="252"/>
                  </a:cxn>
                  <a:cxn ang="0">
                    <a:pos x="51" y="249"/>
                  </a:cxn>
                  <a:cxn ang="0">
                    <a:pos x="39" y="245"/>
                  </a:cxn>
                  <a:cxn ang="0">
                    <a:pos x="30" y="241"/>
                  </a:cxn>
                  <a:cxn ang="0">
                    <a:pos x="21" y="234"/>
                  </a:cxn>
                  <a:cxn ang="0">
                    <a:pos x="36" y="221"/>
                  </a:cxn>
                  <a:cxn ang="0">
                    <a:pos x="55" y="206"/>
                  </a:cxn>
                  <a:cxn ang="0">
                    <a:pos x="76" y="192"/>
                  </a:cxn>
                  <a:cxn ang="0">
                    <a:pos x="97" y="180"/>
                  </a:cxn>
                  <a:cxn ang="0">
                    <a:pos x="116" y="168"/>
                  </a:cxn>
                  <a:cxn ang="0">
                    <a:pos x="136" y="158"/>
                  </a:cxn>
                  <a:cxn ang="0">
                    <a:pos x="156" y="147"/>
                  </a:cxn>
                  <a:cxn ang="0">
                    <a:pos x="175" y="137"/>
                  </a:cxn>
                  <a:cxn ang="0">
                    <a:pos x="194" y="128"/>
                  </a:cxn>
                  <a:cxn ang="0">
                    <a:pos x="213" y="117"/>
                  </a:cxn>
                  <a:cxn ang="0">
                    <a:pos x="233" y="108"/>
                  </a:cxn>
                  <a:cxn ang="0">
                    <a:pos x="251" y="99"/>
                  </a:cxn>
                  <a:cxn ang="0">
                    <a:pos x="271" y="90"/>
                  </a:cxn>
                  <a:cxn ang="0">
                    <a:pos x="289" y="79"/>
                  </a:cxn>
                  <a:cxn ang="0">
                    <a:pos x="309" y="70"/>
                  </a:cxn>
                  <a:cxn ang="0">
                    <a:pos x="328" y="60"/>
                  </a:cxn>
                  <a:cxn ang="0">
                    <a:pos x="327" y="46"/>
                  </a:cxn>
                  <a:cxn ang="0">
                    <a:pos x="319" y="32"/>
                  </a:cxn>
                  <a:cxn ang="0">
                    <a:pos x="311" y="17"/>
                  </a:cxn>
                  <a:cxn ang="0">
                    <a:pos x="303" y="3"/>
                  </a:cxn>
                  <a:cxn ang="0">
                    <a:pos x="294" y="2"/>
                  </a:cxn>
                  <a:cxn ang="0">
                    <a:pos x="281" y="9"/>
                  </a:cxn>
                  <a:cxn ang="0">
                    <a:pos x="297" y="52"/>
                  </a:cxn>
                  <a:cxn ang="0">
                    <a:pos x="286" y="59"/>
                  </a:cxn>
                  <a:cxn ang="0">
                    <a:pos x="272" y="66"/>
                  </a:cxn>
                  <a:cxn ang="0">
                    <a:pos x="259" y="71"/>
                  </a:cxn>
                  <a:cxn ang="0">
                    <a:pos x="250" y="77"/>
                  </a:cxn>
                  <a:cxn ang="0">
                    <a:pos x="241" y="81"/>
                  </a:cxn>
                  <a:cxn ang="0">
                    <a:pos x="230" y="86"/>
                  </a:cxn>
                  <a:cxn ang="0">
                    <a:pos x="220" y="91"/>
                  </a:cxn>
                  <a:cxn ang="0">
                    <a:pos x="209" y="97"/>
                  </a:cxn>
                  <a:cxn ang="0">
                    <a:pos x="198" y="102"/>
                  </a:cxn>
                  <a:cxn ang="0">
                    <a:pos x="187" y="108"/>
                  </a:cxn>
                  <a:cxn ang="0">
                    <a:pos x="175" y="114"/>
                  </a:cxn>
                  <a:cxn ang="0">
                    <a:pos x="165" y="121"/>
                  </a:cxn>
                  <a:cxn ang="0">
                    <a:pos x="144" y="131"/>
                  </a:cxn>
                  <a:cxn ang="0">
                    <a:pos x="118" y="145"/>
                  </a:cxn>
                  <a:cxn ang="0">
                    <a:pos x="96" y="158"/>
                  </a:cxn>
                  <a:cxn ang="0">
                    <a:pos x="76" y="169"/>
                  </a:cxn>
                  <a:cxn ang="0">
                    <a:pos x="60" y="178"/>
                  </a:cxn>
                  <a:cxn ang="0">
                    <a:pos x="46" y="188"/>
                  </a:cxn>
                  <a:cxn ang="0">
                    <a:pos x="35" y="195"/>
                  </a:cxn>
                  <a:cxn ang="0">
                    <a:pos x="21" y="205"/>
                  </a:cxn>
                  <a:cxn ang="0">
                    <a:pos x="9" y="214"/>
                  </a:cxn>
                  <a:cxn ang="0">
                    <a:pos x="1" y="227"/>
                  </a:cxn>
                  <a:cxn ang="0">
                    <a:pos x="1" y="237"/>
                  </a:cxn>
                  <a:cxn ang="0">
                    <a:pos x="7" y="249"/>
                  </a:cxn>
                  <a:cxn ang="0">
                    <a:pos x="19" y="258"/>
                  </a:cxn>
                  <a:cxn ang="0">
                    <a:pos x="35" y="265"/>
                  </a:cxn>
                  <a:cxn ang="0">
                    <a:pos x="52" y="271"/>
                  </a:cxn>
                  <a:cxn ang="0">
                    <a:pos x="61" y="273"/>
                  </a:cxn>
                  <a:cxn ang="0">
                    <a:pos x="74" y="275"/>
                  </a:cxn>
                  <a:cxn ang="0">
                    <a:pos x="86" y="277"/>
                  </a:cxn>
                  <a:cxn ang="0">
                    <a:pos x="101" y="279"/>
                  </a:cxn>
                  <a:cxn ang="0">
                    <a:pos x="108" y="259"/>
                  </a:cxn>
                </a:cxnLst>
                <a:rect l="0" t="0" r="r" b="b"/>
                <a:pathLst>
                  <a:path w="333" h="280">
                    <a:moveTo>
                      <a:pt x="108" y="259"/>
                    </a:moveTo>
                    <a:lnTo>
                      <a:pt x="104" y="259"/>
                    </a:lnTo>
                    <a:lnTo>
                      <a:pt x="99" y="258"/>
                    </a:lnTo>
                    <a:lnTo>
                      <a:pt x="96" y="258"/>
                    </a:lnTo>
                    <a:lnTo>
                      <a:pt x="91" y="258"/>
                    </a:lnTo>
                    <a:lnTo>
                      <a:pt x="88" y="257"/>
                    </a:lnTo>
                    <a:lnTo>
                      <a:pt x="83" y="256"/>
                    </a:lnTo>
                    <a:lnTo>
                      <a:pt x="80" y="256"/>
                    </a:lnTo>
                    <a:lnTo>
                      <a:pt x="75" y="256"/>
                    </a:lnTo>
                    <a:lnTo>
                      <a:pt x="72" y="254"/>
                    </a:lnTo>
                    <a:lnTo>
                      <a:pt x="68" y="253"/>
                    </a:lnTo>
                    <a:lnTo>
                      <a:pt x="65" y="252"/>
                    </a:lnTo>
                    <a:lnTo>
                      <a:pt x="61" y="252"/>
                    </a:lnTo>
                    <a:lnTo>
                      <a:pt x="57" y="251"/>
                    </a:lnTo>
                    <a:lnTo>
                      <a:pt x="54" y="250"/>
                    </a:lnTo>
                    <a:lnTo>
                      <a:pt x="51" y="249"/>
                    </a:lnTo>
                    <a:lnTo>
                      <a:pt x="48" y="249"/>
                    </a:lnTo>
                    <a:lnTo>
                      <a:pt x="45" y="247"/>
                    </a:lnTo>
                    <a:lnTo>
                      <a:pt x="42" y="246"/>
                    </a:lnTo>
                    <a:lnTo>
                      <a:pt x="39" y="245"/>
                    </a:lnTo>
                    <a:lnTo>
                      <a:pt x="37" y="244"/>
                    </a:lnTo>
                    <a:lnTo>
                      <a:pt x="35" y="243"/>
                    </a:lnTo>
                    <a:lnTo>
                      <a:pt x="31" y="242"/>
                    </a:lnTo>
                    <a:lnTo>
                      <a:pt x="30" y="241"/>
                    </a:lnTo>
                    <a:lnTo>
                      <a:pt x="28" y="241"/>
                    </a:lnTo>
                    <a:lnTo>
                      <a:pt x="25" y="238"/>
                    </a:lnTo>
                    <a:lnTo>
                      <a:pt x="22" y="236"/>
                    </a:lnTo>
                    <a:lnTo>
                      <a:pt x="21" y="234"/>
                    </a:lnTo>
                    <a:lnTo>
                      <a:pt x="21" y="233"/>
                    </a:lnTo>
                    <a:lnTo>
                      <a:pt x="25" y="228"/>
                    </a:lnTo>
                    <a:lnTo>
                      <a:pt x="31" y="224"/>
                    </a:lnTo>
                    <a:lnTo>
                      <a:pt x="36" y="221"/>
                    </a:lnTo>
                    <a:lnTo>
                      <a:pt x="40" y="216"/>
                    </a:lnTo>
                    <a:lnTo>
                      <a:pt x="46" y="213"/>
                    </a:lnTo>
                    <a:lnTo>
                      <a:pt x="51" y="209"/>
                    </a:lnTo>
                    <a:lnTo>
                      <a:pt x="55" y="206"/>
                    </a:lnTo>
                    <a:lnTo>
                      <a:pt x="61" y="203"/>
                    </a:lnTo>
                    <a:lnTo>
                      <a:pt x="66" y="199"/>
                    </a:lnTo>
                    <a:lnTo>
                      <a:pt x="72" y="196"/>
                    </a:lnTo>
                    <a:lnTo>
                      <a:pt x="76" y="192"/>
                    </a:lnTo>
                    <a:lnTo>
                      <a:pt x="82" y="190"/>
                    </a:lnTo>
                    <a:lnTo>
                      <a:pt x="86" y="186"/>
                    </a:lnTo>
                    <a:lnTo>
                      <a:pt x="91" y="183"/>
                    </a:lnTo>
                    <a:lnTo>
                      <a:pt x="97" y="180"/>
                    </a:lnTo>
                    <a:lnTo>
                      <a:pt x="101" y="177"/>
                    </a:lnTo>
                    <a:lnTo>
                      <a:pt x="106" y="174"/>
                    </a:lnTo>
                    <a:lnTo>
                      <a:pt x="111" y="172"/>
                    </a:lnTo>
                    <a:lnTo>
                      <a:pt x="116" y="168"/>
                    </a:lnTo>
                    <a:lnTo>
                      <a:pt x="121" y="166"/>
                    </a:lnTo>
                    <a:lnTo>
                      <a:pt x="126" y="163"/>
                    </a:lnTo>
                    <a:lnTo>
                      <a:pt x="130" y="160"/>
                    </a:lnTo>
                    <a:lnTo>
                      <a:pt x="136" y="158"/>
                    </a:lnTo>
                    <a:lnTo>
                      <a:pt x="141" y="155"/>
                    </a:lnTo>
                    <a:lnTo>
                      <a:pt x="145" y="152"/>
                    </a:lnTo>
                    <a:lnTo>
                      <a:pt x="150" y="150"/>
                    </a:lnTo>
                    <a:lnTo>
                      <a:pt x="156" y="147"/>
                    </a:lnTo>
                    <a:lnTo>
                      <a:pt x="160" y="145"/>
                    </a:lnTo>
                    <a:lnTo>
                      <a:pt x="165" y="142"/>
                    </a:lnTo>
                    <a:lnTo>
                      <a:pt x="169" y="139"/>
                    </a:lnTo>
                    <a:lnTo>
                      <a:pt x="175" y="137"/>
                    </a:lnTo>
                    <a:lnTo>
                      <a:pt x="180" y="135"/>
                    </a:lnTo>
                    <a:lnTo>
                      <a:pt x="184" y="132"/>
                    </a:lnTo>
                    <a:lnTo>
                      <a:pt x="189" y="130"/>
                    </a:lnTo>
                    <a:lnTo>
                      <a:pt x="194" y="128"/>
                    </a:lnTo>
                    <a:lnTo>
                      <a:pt x="199" y="125"/>
                    </a:lnTo>
                    <a:lnTo>
                      <a:pt x="204" y="122"/>
                    </a:lnTo>
                    <a:lnTo>
                      <a:pt x="209" y="121"/>
                    </a:lnTo>
                    <a:lnTo>
                      <a:pt x="213" y="117"/>
                    </a:lnTo>
                    <a:lnTo>
                      <a:pt x="218" y="116"/>
                    </a:lnTo>
                    <a:lnTo>
                      <a:pt x="222" y="113"/>
                    </a:lnTo>
                    <a:lnTo>
                      <a:pt x="227" y="111"/>
                    </a:lnTo>
                    <a:lnTo>
                      <a:pt x="233" y="108"/>
                    </a:lnTo>
                    <a:lnTo>
                      <a:pt x="237" y="106"/>
                    </a:lnTo>
                    <a:lnTo>
                      <a:pt x="242" y="104"/>
                    </a:lnTo>
                    <a:lnTo>
                      <a:pt x="247" y="101"/>
                    </a:lnTo>
                    <a:lnTo>
                      <a:pt x="251" y="99"/>
                    </a:lnTo>
                    <a:lnTo>
                      <a:pt x="257" y="97"/>
                    </a:lnTo>
                    <a:lnTo>
                      <a:pt x="261" y="94"/>
                    </a:lnTo>
                    <a:lnTo>
                      <a:pt x="266" y="92"/>
                    </a:lnTo>
                    <a:lnTo>
                      <a:pt x="271" y="90"/>
                    </a:lnTo>
                    <a:lnTo>
                      <a:pt x="275" y="87"/>
                    </a:lnTo>
                    <a:lnTo>
                      <a:pt x="280" y="85"/>
                    </a:lnTo>
                    <a:lnTo>
                      <a:pt x="285" y="83"/>
                    </a:lnTo>
                    <a:lnTo>
                      <a:pt x="289" y="79"/>
                    </a:lnTo>
                    <a:lnTo>
                      <a:pt x="295" y="78"/>
                    </a:lnTo>
                    <a:lnTo>
                      <a:pt x="299" y="75"/>
                    </a:lnTo>
                    <a:lnTo>
                      <a:pt x="304" y="73"/>
                    </a:lnTo>
                    <a:lnTo>
                      <a:pt x="309" y="70"/>
                    </a:lnTo>
                    <a:lnTo>
                      <a:pt x="313" y="68"/>
                    </a:lnTo>
                    <a:lnTo>
                      <a:pt x="318" y="66"/>
                    </a:lnTo>
                    <a:lnTo>
                      <a:pt x="323" y="63"/>
                    </a:lnTo>
                    <a:lnTo>
                      <a:pt x="328" y="60"/>
                    </a:lnTo>
                    <a:lnTo>
                      <a:pt x="333" y="58"/>
                    </a:lnTo>
                    <a:lnTo>
                      <a:pt x="331" y="54"/>
                    </a:lnTo>
                    <a:lnTo>
                      <a:pt x="329" y="51"/>
                    </a:lnTo>
                    <a:lnTo>
                      <a:pt x="327" y="46"/>
                    </a:lnTo>
                    <a:lnTo>
                      <a:pt x="326" y="43"/>
                    </a:lnTo>
                    <a:lnTo>
                      <a:pt x="324" y="39"/>
                    </a:lnTo>
                    <a:lnTo>
                      <a:pt x="321" y="36"/>
                    </a:lnTo>
                    <a:lnTo>
                      <a:pt x="319" y="32"/>
                    </a:lnTo>
                    <a:lnTo>
                      <a:pt x="318" y="29"/>
                    </a:lnTo>
                    <a:lnTo>
                      <a:pt x="316" y="25"/>
                    </a:lnTo>
                    <a:lnTo>
                      <a:pt x="313" y="21"/>
                    </a:lnTo>
                    <a:lnTo>
                      <a:pt x="311" y="17"/>
                    </a:lnTo>
                    <a:lnTo>
                      <a:pt x="310" y="14"/>
                    </a:lnTo>
                    <a:lnTo>
                      <a:pt x="306" y="10"/>
                    </a:lnTo>
                    <a:lnTo>
                      <a:pt x="305" y="7"/>
                    </a:lnTo>
                    <a:lnTo>
                      <a:pt x="303" y="3"/>
                    </a:lnTo>
                    <a:lnTo>
                      <a:pt x="301" y="0"/>
                    </a:lnTo>
                    <a:lnTo>
                      <a:pt x="299" y="0"/>
                    </a:lnTo>
                    <a:lnTo>
                      <a:pt x="297" y="1"/>
                    </a:lnTo>
                    <a:lnTo>
                      <a:pt x="294" y="2"/>
                    </a:lnTo>
                    <a:lnTo>
                      <a:pt x="290" y="5"/>
                    </a:lnTo>
                    <a:lnTo>
                      <a:pt x="287" y="7"/>
                    </a:lnTo>
                    <a:lnTo>
                      <a:pt x="283" y="8"/>
                    </a:lnTo>
                    <a:lnTo>
                      <a:pt x="281" y="9"/>
                    </a:lnTo>
                    <a:lnTo>
                      <a:pt x="280" y="10"/>
                    </a:lnTo>
                    <a:lnTo>
                      <a:pt x="303" y="51"/>
                    </a:lnTo>
                    <a:lnTo>
                      <a:pt x="301" y="52"/>
                    </a:lnTo>
                    <a:lnTo>
                      <a:pt x="297" y="52"/>
                    </a:lnTo>
                    <a:lnTo>
                      <a:pt x="295" y="54"/>
                    </a:lnTo>
                    <a:lnTo>
                      <a:pt x="293" y="55"/>
                    </a:lnTo>
                    <a:lnTo>
                      <a:pt x="289" y="56"/>
                    </a:lnTo>
                    <a:lnTo>
                      <a:pt x="286" y="59"/>
                    </a:lnTo>
                    <a:lnTo>
                      <a:pt x="282" y="60"/>
                    </a:lnTo>
                    <a:lnTo>
                      <a:pt x="280" y="62"/>
                    </a:lnTo>
                    <a:lnTo>
                      <a:pt x="275" y="63"/>
                    </a:lnTo>
                    <a:lnTo>
                      <a:pt x="272" y="66"/>
                    </a:lnTo>
                    <a:lnTo>
                      <a:pt x="267" y="67"/>
                    </a:lnTo>
                    <a:lnTo>
                      <a:pt x="264" y="69"/>
                    </a:lnTo>
                    <a:lnTo>
                      <a:pt x="261" y="70"/>
                    </a:lnTo>
                    <a:lnTo>
                      <a:pt x="259" y="71"/>
                    </a:lnTo>
                    <a:lnTo>
                      <a:pt x="257" y="73"/>
                    </a:lnTo>
                    <a:lnTo>
                      <a:pt x="255" y="74"/>
                    </a:lnTo>
                    <a:lnTo>
                      <a:pt x="252" y="75"/>
                    </a:lnTo>
                    <a:lnTo>
                      <a:pt x="250" y="77"/>
                    </a:lnTo>
                    <a:lnTo>
                      <a:pt x="248" y="78"/>
                    </a:lnTo>
                    <a:lnTo>
                      <a:pt x="245" y="79"/>
                    </a:lnTo>
                    <a:lnTo>
                      <a:pt x="243" y="79"/>
                    </a:lnTo>
                    <a:lnTo>
                      <a:pt x="241" y="81"/>
                    </a:lnTo>
                    <a:lnTo>
                      <a:pt x="237" y="83"/>
                    </a:lnTo>
                    <a:lnTo>
                      <a:pt x="235" y="84"/>
                    </a:lnTo>
                    <a:lnTo>
                      <a:pt x="233" y="85"/>
                    </a:lnTo>
                    <a:lnTo>
                      <a:pt x="230" y="86"/>
                    </a:lnTo>
                    <a:lnTo>
                      <a:pt x="228" y="87"/>
                    </a:lnTo>
                    <a:lnTo>
                      <a:pt x="225" y="89"/>
                    </a:lnTo>
                    <a:lnTo>
                      <a:pt x="222" y="90"/>
                    </a:lnTo>
                    <a:lnTo>
                      <a:pt x="220" y="91"/>
                    </a:lnTo>
                    <a:lnTo>
                      <a:pt x="217" y="92"/>
                    </a:lnTo>
                    <a:lnTo>
                      <a:pt x="214" y="94"/>
                    </a:lnTo>
                    <a:lnTo>
                      <a:pt x="212" y="96"/>
                    </a:lnTo>
                    <a:lnTo>
                      <a:pt x="209" y="97"/>
                    </a:lnTo>
                    <a:lnTo>
                      <a:pt x="206" y="98"/>
                    </a:lnTo>
                    <a:lnTo>
                      <a:pt x="204" y="100"/>
                    </a:lnTo>
                    <a:lnTo>
                      <a:pt x="200" y="101"/>
                    </a:lnTo>
                    <a:lnTo>
                      <a:pt x="198" y="102"/>
                    </a:lnTo>
                    <a:lnTo>
                      <a:pt x="195" y="104"/>
                    </a:lnTo>
                    <a:lnTo>
                      <a:pt x="192" y="106"/>
                    </a:lnTo>
                    <a:lnTo>
                      <a:pt x="190" y="107"/>
                    </a:lnTo>
                    <a:lnTo>
                      <a:pt x="187" y="108"/>
                    </a:lnTo>
                    <a:lnTo>
                      <a:pt x="184" y="109"/>
                    </a:lnTo>
                    <a:lnTo>
                      <a:pt x="181" y="112"/>
                    </a:lnTo>
                    <a:lnTo>
                      <a:pt x="179" y="113"/>
                    </a:lnTo>
                    <a:lnTo>
                      <a:pt x="175" y="114"/>
                    </a:lnTo>
                    <a:lnTo>
                      <a:pt x="173" y="116"/>
                    </a:lnTo>
                    <a:lnTo>
                      <a:pt x="171" y="117"/>
                    </a:lnTo>
                    <a:lnTo>
                      <a:pt x="167" y="119"/>
                    </a:lnTo>
                    <a:lnTo>
                      <a:pt x="165" y="121"/>
                    </a:lnTo>
                    <a:lnTo>
                      <a:pt x="161" y="122"/>
                    </a:lnTo>
                    <a:lnTo>
                      <a:pt x="159" y="124"/>
                    </a:lnTo>
                    <a:lnTo>
                      <a:pt x="151" y="127"/>
                    </a:lnTo>
                    <a:lnTo>
                      <a:pt x="144" y="131"/>
                    </a:lnTo>
                    <a:lnTo>
                      <a:pt x="137" y="135"/>
                    </a:lnTo>
                    <a:lnTo>
                      <a:pt x="131" y="138"/>
                    </a:lnTo>
                    <a:lnTo>
                      <a:pt x="124" y="142"/>
                    </a:lnTo>
                    <a:lnTo>
                      <a:pt x="118" y="145"/>
                    </a:lnTo>
                    <a:lnTo>
                      <a:pt x="112" y="148"/>
                    </a:lnTo>
                    <a:lnTo>
                      <a:pt x="107" y="152"/>
                    </a:lnTo>
                    <a:lnTo>
                      <a:pt x="101" y="154"/>
                    </a:lnTo>
                    <a:lnTo>
                      <a:pt x="96" y="158"/>
                    </a:lnTo>
                    <a:lnTo>
                      <a:pt x="90" y="160"/>
                    </a:lnTo>
                    <a:lnTo>
                      <a:pt x="85" y="163"/>
                    </a:lnTo>
                    <a:lnTo>
                      <a:pt x="81" y="166"/>
                    </a:lnTo>
                    <a:lnTo>
                      <a:pt x="76" y="169"/>
                    </a:lnTo>
                    <a:lnTo>
                      <a:pt x="72" y="172"/>
                    </a:lnTo>
                    <a:lnTo>
                      <a:pt x="68" y="174"/>
                    </a:lnTo>
                    <a:lnTo>
                      <a:pt x="63" y="176"/>
                    </a:lnTo>
                    <a:lnTo>
                      <a:pt x="60" y="178"/>
                    </a:lnTo>
                    <a:lnTo>
                      <a:pt x="55" y="181"/>
                    </a:lnTo>
                    <a:lnTo>
                      <a:pt x="53" y="183"/>
                    </a:lnTo>
                    <a:lnTo>
                      <a:pt x="48" y="185"/>
                    </a:lnTo>
                    <a:lnTo>
                      <a:pt x="46" y="188"/>
                    </a:lnTo>
                    <a:lnTo>
                      <a:pt x="43" y="189"/>
                    </a:lnTo>
                    <a:lnTo>
                      <a:pt x="40" y="191"/>
                    </a:lnTo>
                    <a:lnTo>
                      <a:pt x="37" y="193"/>
                    </a:lnTo>
                    <a:lnTo>
                      <a:pt x="35" y="195"/>
                    </a:lnTo>
                    <a:lnTo>
                      <a:pt x="31" y="197"/>
                    </a:lnTo>
                    <a:lnTo>
                      <a:pt x="29" y="198"/>
                    </a:lnTo>
                    <a:lnTo>
                      <a:pt x="25" y="201"/>
                    </a:lnTo>
                    <a:lnTo>
                      <a:pt x="21" y="205"/>
                    </a:lnTo>
                    <a:lnTo>
                      <a:pt x="17" y="207"/>
                    </a:lnTo>
                    <a:lnTo>
                      <a:pt x="15" y="209"/>
                    </a:lnTo>
                    <a:lnTo>
                      <a:pt x="12" y="212"/>
                    </a:lnTo>
                    <a:lnTo>
                      <a:pt x="9" y="214"/>
                    </a:lnTo>
                    <a:lnTo>
                      <a:pt x="6" y="218"/>
                    </a:lnTo>
                    <a:lnTo>
                      <a:pt x="4" y="221"/>
                    </a:lnTo>
                    <a:lnTo>
                      <a:pt x="2" y="223"/>
                    </a:lnTo>
                    <a:lnTo>
                      <a:pt x="1" y="227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0" y="234"/>
                    </a:lnTo>
                    <a:lnTo>
                      <a:pt x="1" y="237"/>
                    </a:lnTo>
                    <a:lnTo>
                      <a:pt x="1" y="239"/>
                    </a:lnTo>
                    <a:lnTo>
                      <a:pt x="4" y="243"/>
                    </a:lnTo>
                    <a:lnTo>
                      <a:pt x="5" y="245"/>
                    </a:lnTo>
                    <a:lnTo>
                      <a:pt x="7" y="249"/>
                    </a:lnTo>
                    <a:lnTo>
                      <a:pt x="9" y="251"/>
                    </a:lnTo>
                    <a:lnTo>
                      <a:pt x="13" y="253"/>
                    </a:lnTo>
                    <a:lnTo>
                      <a:pt x="15" y="256"/>
                    </a:lnTo>
                    <a:lnTo>
                      <a:pt x="19" y="258"/>
                    </a:lnTo>
                    <a:lnTo>
                      <a:pt x="22" y="259"/>
                    </a:lnTo>
                    <a:lnTo>
                      <a:pt x="27" y="261"/>
                    </a:lnTo>
                    <a:lnTo>
                      <a:pt x="30" y="264"/>
                    </a:lnTo>
                    <a:lnTo>
                      <a:pt x="35" y="265"/>
                    </a:lnTo>
                    <a:lnTo>
                      <a:pt x="38" y="266"/>
                    </a:lnTo>
                    <a:lnTo>
                      <a:pt x="43" y="268"/>
                    </a:lnTo>
                    <a:lnTo>
                      <a:pt x="47" y="269"/>
                    </a:lnTo>
                    <a:lnTo>
                      <a:pt x="52" y="271"/>
                    </a:lnTo>
                    <a:lnTo>
                      <a:pt x="54" y="271"/>
                    </a:lnTo>
                    <a:lnTo>
                      <a:pt x="55" y="272"/>
                    </a:lnTo>
                    <a:lnTo>
                      <a:pt x="59" y="272"/>
                    </a:lnTo>
                    <a:lnTo>
                      <a:pt x="61" y="273"/>
                    </a:lnTo>
                    <a:lnTo>
                      <a:pt x="65" y="274"/>
                    </a:lnTo>
                    <a:lnTo>
                      <a:pt x="69" y="274"/>
                    </a:lnTo>
                    <a:lnTo>
                      <a:pt x="72" y="274"/>
                    </a:lnTo>
                    <a:lnTo>
                      <a:pt x="74" y="275"/>
                    </a:lnTo>
                    <a:lnTo>
                      <a:pt x="76" y="275"/>
                    </a:lnTo>
                    <a:lnTo>
                      <a:pt x="78" y="276"/>
                    </a:lnTo>
                    <a:lnTo>
                      <a:pt x="83" y="276"/>
                    </a:lnTo>
                    <a:lnTo>
                      <a:pt x="86" y="277"/>
                    </a:lnTo>
                    <a:lnTo>
                      <a:pt x="90" y="277"/>
                    </a:lnTo>
                    <a:lnTo>
                      <a:pt x="95" y="279"/>
                    </a:lnTo>
                    <a:lnTo>
                      <a:pt x="98" y="279"/>
                    </a:lnTo>
                    <a:lnTo>
                      <a:pt x="101" y="279"/>
                    </a:lnTo>
                    <a:lnTo>
                      <a:pt x="104" y="279"/>
                    </a:lnTo>
                    <a:lnTo>
                      <a:pt x="107" y="280"/>
                    </a:lnTo>
                    <a:lnTo>
                      <a:pt x="108" y="259"/>
                    </a:lnTo>
                    <a:lnTo>
                      <a:pt x="108" y="2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5" name="Freeform 92"/>
              <p:cNvSpPr>
                <a:spLocks/>
              </p:cNvSpPr>
              <p:nvPr/>
            </p:nvSpPr>
            <p:spPr bwMode="auto">
              <a:xfrm>
                <a:off x="6307138" y="4456113"/>
                <a:ext cx="309563" cy="768350"/>
              </a:xfrm>
              <a:custGeom>
                <a:avLst/>
                <a:gdLst/>
                <a:ahLst/>
                <a:cxnLst>
                  <a:cxn ang="0">
                    <a:pos x="4" y="23"/>
                  </a:cxn>
                  <a:cxn ang="0">
                    <a:pos x="10" y="42"/>
                  </a:cxn>
                  <a:cxn ang="0">
                    <a:pos x="18" y="64"/>
                  </a:cxn>
                  <a:cxn ang="0">
                    <a:pos x="26" y="86"/>
                  </a:cxn>
                  <a:cxn ang="0">
                    <a:pos x="35" y="111"/>
                  </a:cxn>
                  <a:cxn ang="0">
                    <a:pos x="45" y="139"/>
                  </a:cxn>
                  <a:cxn ang="0">
                    <a:pos x="56" y="166"/>
                  </a:cxn>
                  <a:cxn ang="0">
                    <a:pos x="66" y="194"/>
                  </a:cxn>
                  <a:cxn ang="0">
                    <a:pos x="76" y="224"/>
                  </a:cxn>
                  <a:cxn ang="0">
                    <a:pos x="87" y="252"/>
                  </a:cxn>
                  <a:cxn ang="0">
                    <a:pos x="98" y="282"/>
                  </a:cxn>
                  <a:cxn ang="0">
                    <a:pos x="109" y="310"/>
                  </a:cxn>
                  <a:cxn ang="0">
                    <a:pos x="119" y="338"/>
                  </a:cxn>
                  <a:cxn ang="0">
                    <a:pos x="128" y="363"/>
                  </a:cxn>
                  <a:cxn ang="0">
                    <a:pos x="139" y="388"/>
                  </a:cxn>
                  <a:cxn ang="0">
                    <a:pos x="147" y="410"/>
                  </a:cxn>
                  <a:cxn ang="0">
                    <a:pos x="155" y="431"/>
                  </a:cxn>
                  <a:cxn ang="0">
                    <a:pos x="163" y="448"/>
                  </a:cxn>
                  <a:cxn ang="0">
                    <a:pos x="168" y="463"/>
                  </a:cxn>
                  <a:cxn ang="0">
                    <a:pos x="174" y="473"/>
                  </a:cxn>
                  <a:cxn ang="0">
                    <a:pos x="178" y="482"/>
                  </a:cxn>
                  <a:cxn ang="0">
                    <a:pos x="195" y="470"/>
                  </a:cxn>
                  <a:cxn ang="0">
                    <a:pos x="189" y="461"/>
                  </a:cxn>
                  <a:cxn ang="0">
                    <a:pos x="187" y="452"/>
                  </a:cxn>
                  <a:cxn ang="0">
                    <a:pos x="182" y="439"/>
                  </a:cxn>
                  <a:cxn ang="0">
                    <a:pos x="177" y="425"/>
                  </a:cxn>
                  <a:cxn ang="0">
                    <a:pos x="171" y="408"/>
                  </a:cxn>
                  <a:cxn ang="0">
                    <a:pos x="164" y="388"/>
                  </a:cxn>
                  <a:cxn ang="0">
                    <a:pos x="157" y="368"/>
                  </a:cxn>
                  <a:cxn ang="0">
                    <a:pos x="149" y="345"/>
                  </a:cxn>
                  <a:cxn ang="0">
                    <a:pos x="141" y="320"/>
                  </a:cxn>
                  <a:cxn ang="0">
                    <a:pos x="133" y="295"/>
                  </a:cxn>
                  <a:cxn ang="0">
                    <a:pos x="122" y="269"/>
                  </a:cxn>
                  <a:cxn ang="0">
                    <a:pos x="113" y="241"/>
                  </a:cxn>
                  <a:cxn ang="0">
                    <a:pos x="103" y="213"/>
                  </a:cxn>
                  <a:cxn ang="0">
                    <a:pos x="92" y="186"/>
                  </a:cxn>
                  <a:cxn ang="0">
                    <a:pos x="82" y="157"/>
                  </a:cxn>
                  <a:cxn ang="0">
                    <a:pos x="72" y="129"/>
                  </a:cxn>
                  <a:cxn ang="0">
                    <a:pos x="60" y="102"/>
                  </a:cxn>
                  <a:cxn ang="0">
                    <a:pos x="49" y="74"/>
                  </a:cxn>
                  <a:cxn ang="0">
                    <a:pos x="37" y="48"/>
                  </a:cxn>
                  <a:cxn ang="0">
                    <a:pos x="26" y="23"/>
                  </a:cxn>
                  <a:cxn ang="0">
                    <a:pos x="16" y="4"/>
                  </a:cxn>
                  <a:cxn ang="0">
                    <a:pos x="12" y="0"/>
                  </a:cxn>
                  <a:cxn ang="0">
                    <a:pos x="4" y="7"/>
                  </a:cxn>
                  <a:cxn ang="0">
                    <a:pos x="0" y="14"/>
                  </a:cxn>
                </a:cxnLst>
                <a:rect l="0" t="0" r="r" b="b"/>
                <a:pathLst>
                  <a:path w="195" h="484">
                    <a:moveTo>
                      <a:pt x="0" y="14"/>
                    </a:moveTo>
                    <a:lnTo>
                      <a:pt x="2" y="19"/>
                    </a:lnTo>
                    <a:lnTo>
                      <a:pt x="4" y="23"/>
                    </a:lnTo>
                    <a:lnTo>
                      <a:pt x="5" y="29"/>
                    </a:lnTo>
                    <a:lnTo>
                      <a:pt x="8" y="36"/>
                    </a:lnTo>
                    <a:lnTo>
                      <a:pt x="10" y="42"/>
                    </a:lnTo>
                    <a:lnTo>
                      <a:pt x="13" y="49"/>
                    </a:lnTo>
                    <a:lnTo>
                      <a:pt x="15" y="56"/>
                    </a:lnTo>
                    <a:lnTo>
                      <a:pt x="18" y="64"/>
                    </a:lnTo>
                    <a:lnTo>
                      <a:pt x="20" y="71"/>
                    </a:lnTo>
                    <a:lnTo>
                      <a:pt x="23" y="79"/>
                    </a:lnTo>
                    <a:lnTo>
                      <a:pt x="26" y="86"/>
                    </a:lnTo>
                    <a:lnTo>
                      <a:pt x="29" y="95"/>
                    </a:lnTo>
                    <a:lnTo>
                      <a:pt x="31" y="103"/>
                    </a:lnTo>
                    <a:lnTo>
                      <a:pt x="35" y="111"/>
                    </a:lnTo>
                    <a:lnTo>
                      <a:pt x="38" y="120"/>
                    </a:lnTo>
                    <a:lnTo>
                      <a:pt x="42" y="129"/>
                    </a:lnTo>
                    <a:lnTo>
                      <a:pt x="45" y="139"/>
                    </a:lnTo>
                    <a:lnTo>
                      <a:pt x="48" y="147"/>
                    </a:lnTo>
                    <a:lnTo>
                      <a:pt x="51" y="156"/>
                    </a:lnTo>
                    <a:lnTo>
                      <a:pt x="56" y="166"/>
                    </a:lnTo>
                    <a:lnTo>
                      <a:pt x="58" y="175"/>
                    </a:lnTo>
                    <a:lnTo>
                      <a:pt x="61" y="185"/>
                    </a:lnTo>
                    <a:lnTo>
                      <a:pt x="66" y="194"/>
                    </a:lnTo>
                    <a:lnTo>
                      <a:pt x="69" y="204"/>
                    </a:lnTo>
                    <a:lnTo>
                      <a:pt x="73" y="213"/>
                    </a:lnTo>
                    <a:lnTo>
                      <a:pt x="76" y="224"/>
                    </a:lnTo>
                    <a:lnTo>
                      <a:pt x="80" y="233"/>
                    </a:lnTo>
                    <a:lnTo>
                      <a:pt x="83" y="243"/>
                    </a:lnTo>
                    <a:lnTo>
                      <a:pt x="87" y="252"/>
                    </a:lnTo>
                    <a:lnTo>
                      <a:pt x="91" y="263"/>
                    </a:lnTo>
                    <a:lnTo>
                      <a:pt x="95" y="272"/>
                    </a:lnTo>
                    <a:lnTo>
                      <a:pt x="98" y="282"/>
                    </a:lnTo>
                    <a:lnTo>
                      <a:pt x="102" y="292"/>
                    </a:lnTo>
                    <a:lnTo>
                      <a:pt x="105" y="301"/>
                    </a:lnTo>
                    <a:lnTo>
                      <a:pt x="109" y="310"/>
                    </a:lnTo>
                    <a:lnTo>
                      <a:pt x="112" y="319"/>
                    </a:lnTo>
                    <a:lnTo>
                      <a:pt x="115" y="328"/>
                    </a:lnTo>
                    <a:lnTo>
                      <a:pt x="119" y="338"/>
                    </a:lnTo>
                    <a:lnTo>
                      <a:pt x="121" y="346"/>
                    </a:lnTo>
                    <a:lnTo>
                      <a:pt x="126" y="355"/>
                    </a:lnTo>
                    <a:lnTo>
                      <a:pt x="128" y="363"/>
                    </a:lnTo>
                    <a:lnTo>
                      <a:pt x="132" y="372"/>
                    </a:lnTo>
                    <a:lnTo>
                      <a:pt x="135" y="380"/>
                    </a:lnTo>
                    <a:lnTo>
                      <a:pt x="139" y="388"/>
                    </a:lnTo>
                    <a:lnTo>
                      <a:pt x="141" y="396"/>
                    </a:lnTo>
                    <a:lnTo>
                      <a:pt x="144" y="403"/>
                    </a:lnTo>
                    <a:lnTo>
                      <a:pt x="147" y="410"/>
                    </a:lnTo>
                    <a:lnTo>
                      <a:pt x="150" y="418"/>
                    </a:lnTo>
                    <a:lnTo>
                      <a:pt x="152" y="424"/>
                    </a:lnTo>
                    <a:lnTo>
                      <a:pt x="155" y="431"/>
                    </a:lnTo>
                    <a:lnTo>
                      <a:pt x="158" y="437"/>
                    </a:lnTo>
                    <a:lnTo>
                      <a:pt x="160" y="442"/>
                    </a:lnTo>
                    <a:lnTo>
                      <a:pt x="163" y="448"/>
                    </a:lnTo>
                    <a:lnTo>
                      <a:pt x="165" y="453"/>
                    </a:lnTo>
                    <a:lnTo>
                      <a:pt x="167" y="457"/>
                    </a:lnTo>
                    <a:lnTo>
                      <a:pt x="168" y="463"/>
                    </a:lnTo>
                    <a:lnTo>
                      <a:pt x="171" y="467"/>
                    </a:lnTo>
                    <a:lnTo>
                      <a:pt x="172" y="470"/>
                    </a:lnTo>
                    <a:lnTo>
                      <a:pt x="174" y="473"/>
                    </a:lnTo>
                    <a:lnTo>
                      <a:pt x="175" y="477"/>
                    </a:lnTo>
                    <a:lnTo>
                      <a:pt x="177" y="479"/>
                    </a:lnTo>
                    <a:lnTo>
                      <a:pt x="178" y="482"/>
                    </a:lnTo>
                    <a:lnTo>
                      <a:pt x="179" y="483"/>
                    </a:lnTo>
                    <a:lnTo>
                      <a:pt x="180" y="484"/>
                    </a:lnTo>
                    <a:lnTo>
                      <a:pt x="195" y="470"/>
                    </a:lnTo>
                    <a:lnTo>
                      <a:pt x="193" y="468"/>
                    </a:lnTo>
                    <a:lnTo>
                      <a:pt x="191" y="464"/>
                    </a:lnTo>
                    <a:lnTo>
                      <a:pt x="189" y="461"/>
                    </a:lnTo>
                    <a:lnTo>
                      <a:pt x="188" y="459"/>
                    </a:lnTo>
                    <a:lnTo>
                      <a:pt x="187" y="455"/>
                    </a:lnTo>
                    <a:lnTo>
                      <a:pt x="187" y="452"/>
                    </a:lnTo>
                    <a:lnTo>
                      <a:pt x="185" y="448"/>
                    </a:lnTo>
                    <a:lnTo>
                      <a:pt x="183" y="444"/>
                    </a:lnTo>
                    <a:lnTo>
                      <a:pt x="182" y="439"/>
                    </a:lnTo>
                    <a:lnTo>
                      <a:pt x="180" y="434"/>
                    </a:lnTo>
                    <a:lnTo>
                      <a:pt x="178" y="430"/>
                    </a:lnTo>
                    <a:lnTo>
                      <a:pt x="177" y="425"/>
                    </a:lnTo>
                    <a:lnTo>
                      <a:pt x="175" y="419"/>
                    </a:lnTo>
                    <a:lnTo>
                      <a:pt x="173" y="414"/>
                    </a:lnTo>
                    <a:lnTo>
                      <a:pt x="171" y="408"/>
                    </a:lnTo>
                    <a:lnTo>
                      <a:pt x="168" y="401"/>
                    </a:lnTo>
                    <a:lnTo>
                      <a:pt x="166" y="395"/>
                    </a:lnTo>
                    <a:lnTo>
                      <a:pt x="164" y="388"/>
                    </a:lnTo>
                    <a:lnTo>
                      <a:pt x="162" y="381"/>
                    </a:lnTo>
                    <a:lnTo>
                      <a:pt x="159" y="374"/>
                    </a:lnTo>
                    <a:lnTo>
                      <a:pt x="157" y="368"/>
                    </a:lnTo>
                    <a:lnTo>
                      <a:pt x="155" y="361"/>
                    </a:lnTo>
                    <a:lnTo>
                      <a:pt x="152" y="353"/>
                    </a:lnTo>
                    <a:lnTo>
                      <a:pt x="149" y="345"/>
                    </a:lnTo>
                    <a:lnTo>
                      <a:pt x="147" y="336"/>
                    </a:lnTo>
                    <a:lnTo>
                      <a:pt x="144" y="328"/>
                    </a:lnTo>
                    <a:lnTo>
                      <a:pt x="141" y="320"/>
                    </a:lnTo>
                    <a:lnTo>
                      <a:pt x="139" y="312"/>
                    </a:lnTo>
                    <a:lnTo>
                      <a:pt x="135" y="304"/>
                    </a:lnTo>
                    <a:lnTo>
                      <a:pt x="133" y="295"/>
                    </a:lnTo>
                    <a:lnTo>
                      <a:pt x="129" y="286"/>
                    </a:lnTo>
                    <a:lnTo>
                      <a:pt x="126" y="278"/>
                    </a:lnTo>
                    <a:lnTo>
                      <a:pt x="122" y="269"/>
                    </a:lnTo>
                    <a:lnTo>
                      <a:pt x="120" y="259"/>
                    </a:lnTo>
                    <a:lnTo>
                      <a:pt x="117" y="250"/>
                    </a:lnTo>
                    <a:lnTo>
                      <a:pt x="113" y="241"/>
                    </a:lnTo>
                    <a:lnTo>
                      <a:pt x="110" y="232"/>
                    </a:lnTo>
                    <a:lnTo>
                      <a:pt x="106" y="223"/>
                    </a:lnTo>
                    <a:lnTo>
                      <a:pt x="103" y="213"/>
                    </a:lnTo>
                    <a:lnTo>
                      <a:pt x="99" y="204"/>
                    </a:lnTo>
                    <a:lnTo>
                      <a:pt x="96" y="195"/>
                    </a:lnTo>
                    <a:lnTo>
                      <a:pt x="92" y="186"/>
                    </a:lnTo>
                    <a:lnTo>
                      <a:pt x="89" y="175"/>
                    </a:lnTo>
                    <a:lnTo>
                      <a:pt x="86" y="166"/>
                    </a:lnTo>
                    <a:lnTo>
                      <a:pt x="82" y="157"/>
                    </a:lnTo>
                    <a:lnTo>
                      <a:pt x="79" y="148"/>
                    </a:lnTo>
                    <a:lnTo>
                      <a:pt x="75" y="139"/>
                    </a:lnTo>
                    <a:lnTo>
                      <a:pt x="72" y="129"/>
                    </a:lnTo>
                    <a:lnTo>
                      <a:pt x="67" y="120"/>
                    </a:lnTo>
                    <a:lnTo>
                      <a:pt x="64" y="111"/>
                    </a:lnTo>
                    <a:lnTo>
                      <a:pt x="60" y="102"/>
                    </a:lnTo>
                    <a:lnTo>
                      <a:pt x="57" y="92"/>
                    </a:lnTo>
                    <a:lnTo>
                      <a:pt x="52" y="83"/>
                    </a:lnTo>
                    <a:lnTo>
                      <a:pt x="49" y="74"/>
                    </a:lnTo>
                    <a:lnTo>
                      <a:pt x="45" y="66"/>
                    </a:lnTo>
                    <a:lnTo>
                      <a:pt x="42" y="57"/>
                    </a:lnTo>
                    <a:lnTo>
                      <a:pt x="37" y="48"/>
                    </a:lnTo>
                    <a:lnTo>
                      <a:pt x="34" y="40"/>
                    </a:lnTo>
                    <a:lnTo>
                      <a:pt x="29" y="31"/>
                    </a:lnTo>
                    <a:lnTo>
                      <a:pt x="26" y="23"/>
                    </a:lnTo>
                    <a:lnTo>
                      <a:pt x="22" y="15"/>
                    </a:lnTo>
                    <a:lnTo>
                      <a:pt x="19" y="7"/>
                    </a:lnTo>
                    <a:lnTo>
                      <a:pt x="16" y="4"/>
                    </a:lnTo>
                    <a:lnTo>
                      <a:pt x="15" y="3"/>
                    </a:lnTo>
                    <a:lnTo>
                      <a:pt x="13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4" y="7"/>
                    </a:lnTo>
                    <a:lnTo>
                      <a:pt x="3" y="10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6" name="Freeform 93"/>
              <p:cNvSpPr>
                <a:spLocks/>
              </p:cNvSpPr>
              <p:nvPr/>
            </p:nvSpPr>
            <p:spPr bwMode="auto">
              <a:xfrm>
                <a:off x="6675438" y="4076700"/>
                <a:ext cx="136525" cy="88900"/>
              </a:xfrm>
              <a:custGeom>
                <a:avLst/>
                <a:gdLst/>
                <a:ahLst/>
                <a:cxnLst>
                  <a:cxn ang="0">
                    <a:pos x="86" y="38"/>
                  </a:cxn>
                  <a:cxn ang="0">
                    <a:pos x="8" y="0"/>
                  </a:cxn>
                  <a:cxn ang="0">
                    <a:pos x="0" y="18"/>
                  </a:cxn>
                  <a:cxn ang="0">
                    <a:pos x="77" y="56"/>
                  </a:cxn>
                  <a:cxn ang="0">
                    <a:pos x="86" y="38"/>
                  </a:cxn>
                  <a:cxn ang="0">
                    <a:pos x="86" y="38"/>
                  </a:cxn>
                </a:cxnLst>
                <a:rect l="0" t="0" r="r" b="b"/>
                <a:pathLst>
                  <a:path w="86" h="56">
                    <a:moveTo>
                      <a:pt x="86" y="38"/>
                    </a:moveTo>
                    <a:lnTo>
                      <a:pt x="8" y="0"/>
                    </a:lnTo>
                    <a:lnTo>
                      <a:pt x="0" y="18"/>
                    </a:lnTo>
                    <a:lnTo>
                      <a:pt x="77" y="56"/>
                    </a:lnTo>
                    <a:lnTo>
                      <a:pt x="86" y="38"/>
                    </a:lnTo>
                    <a:lnTo>
                      <a:pt x="86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7" name="Freeform 94"/>
              <p:cNvSpPr>
                <a:spLocks/>
              </p:cNvSpPr>
              <p:nvPr/>
            </p:nvSpPr>
            <p:spPr bwMode="auto">
              <a:xfrm>
                <a:off x="6105525" y="4356100"/>
                <a:ext cx="1022350" cy="887413"/>
              </a:xfrm>
              <a:custGeom>
                <a:avLst/>
                <a:gdLst/>
                <a:ahLst/>
                <a:cxnLst>
                  <a:cxn ang="0">
                    <a:pos x="624" y="284"/>
                  </a:cxn>
                  <a:cxn ang="0">
                    <a:pos x="601" y="303"/>
                  </a:cxn>
                  <a:cxn ang="0">
                    <a:pos x="568" y="328"/>
                  </a:cxn>
                  <a:cxn ang="0">
                    <a:pos x="529" y="359"/>
                  </a:cxn>
                  <a:cxn ang="0">
                    <a:pos x="487" y="394"/>
                  </a:cxn>
                  <a:cxn ang="0">
                    <a:pos x="442" y="428"/>
                  </a:cxn>
                  <a:cxn ang="0">
                    <a:pos x="401" y="462"/>
                  </a:cxn>
                  <a:cxn ang="0">
                    <a:pos x="366" y="490"/>
                  </a:cxn>
                  <a:cxn ang="0">
                    <a:pos x="338" y="511"/>
                  </a:cxn>
                  <a:cxn ang="0">
                    <a:pos x="321" y="525"/>
                  </a:cxn>
                  <a:cxn ang="0">
                    <a:pos x="305" y="530"/>
                  </a:cxn>
                  <a:cxn ang="0">
                    <a:pos x="287" y="532"/>
                  </a:cxn>
                  <a:cxn ang="0">
                    <a:pos x="271" y="531"/>
                  </a:cxn>
                  <a:cxn ang="0">
                    <a:pos x="255" y="528"/>
                  </a:cxn>
                  <a:cxn ang="0">
                    <a:pos x="238" y="524"/>
                  </a:cxn>
                  <a:cxn ang="0">
                    <a:pos x="215" y="513"/>
                  </a:cxn>
                  <a:cxn ang="0">
                    <a:pos x="200" y="505"/>
                  </a:cxn>
                  <a:cxn ang="0">
                    <a:pos x="180" y="486"/>
                  </a:cxn>
                  <a:cxn ang="0">
                    <a:pos x="154" y="443"/>
                  </a:cxn>
                  <a:cxn ang="0">
                    <a:pos x="129" y="391"/>
                  </a:cxn>
                  <a:cxn ang="0">
                    <a:pos x="105" y="332"/>
                  </a:cxn>
                  <a:cxn ang="0">
                    <a:pos x="85" y="267"/>
                  </a:cxn>
                  <a:cxn ang="0">
                    <a:pos x="66" y="204"/>
                  </a:cxn>
                  <a:cxn ang="0">
                    <a:pos x="50" y="143"/>
                  </a:cxn>
                  <a:cxn ang="0">
                    <a:pos x="38" y="89"/>
                  </a:cxn>
                  <a:cxn ang="0">
                    <a:pos x="27" y="45"/>
                  </a:cxn>
                  <a:cxn ang="0">
                    <a:pos x="21" y="14"/>
                  </a:cxn>
                  <a:cxn ang="0">
                    <a:pos x="0" y="4"/>
                  </a:cxn>
                  <a:cxn ang="0">
                    <a:pos x="1" y="16"/>
                  </a:cxn>
                  <a:cxn ang="0">
                    <a:pos x="8" y="47"/>
                  </a:cxn>
                  <a:cxn ang="0">
                    <a:pos x="17" y="91"/>
                  </a:cxn>
                  <a:cxn ang="0">
                    <a:pos x="29" y="145"/>
                  </a:cxn>
                  <a:cxn ang="0">
                    <a:pos x="46" y="206"/>
                  </a:cxn>
                  <a:cxn ang="0">
                    <a:pos x="64" y="269"/>
                  </a:cxn>
                  <a:cxn ang="0">
                    <a:pos x="85" y="334"/>
                  </a:cxn>
                  <a:cxn ang="0">
                    <a:pos x="109" y="395"/>
                  </a:cxn>
                  <a:cxn ang="0">
                    <a:pos x="134" y="449"/>
                  </a:cxn>
                  <a:cxn ang="0">
                    <a:pos x="162" y="494"/>
                  </a:cxn>
                  <a:cxn ang="0">
                    <a:pos x="186" y="520"/>
                  </a:cxn>
                  <a:cxn ang="0">
                    <a:pos x="202" y="532"/>
                  </a:cxn>
                  <a:cxn ang="0">
                    <a:pos x="224" y="545"/>
                  </a:cxn>
                  <a:cxn ang="0">
                    <a:pos x="240" y="550"/>
                  </a:cxn>
                  <a:cxn ang="0">
                    <a:pos x="257" y="556"/>
                  </a:cxn>
                  <a:cxn ang="0">
                    <a:pos x="276" y="559"/>
                  </a:cxn>
                  <a:cxn ang="0">
                    <a:pos x="295" y="558"/>
                  </a:cxn>
                  <a:cxn ang="0">
                    <a:pos x="315" y="556"/>
                  </a:cxn>
                  <a:cxn ang="0">
                    <a:pos x="338" y="543"/>
                  </a:cxn>
                  <a:cxn ang="0">
                    <a:pos x="368" y="519"/>
                  </a:cxn>
                  <a:cxn ang="0">
                    <a:pos x="398" y="495"/>
                  </a:cxn>
                  <a:cxn ang="0">
                    <a:pos x="428" y="472"/>
                  </a:cxn>
                  <a:cxn ang="0">
                    <a:pos x="457" y="449"/>
                  </a:cxn>
                  <a:cxn ang="0">
                    <a:pos x="487" y="425"/>
                  </a:cxn>
                  <a:cxn ang="0">
                    <a:pos x="515" y="402"/>
                  </a:cxn>
                  <a:cxn ang="0">
                    <a:pos x="545" y="378"/>
                  </a:cxn>
                  <a:cxn ang="0">
                    <a:pos x="575" y="355"/>
                  </a:cxn>
                  <a:cxn ang="0">
                    <a:pos x="605" y="332"/>
                  </a:cxn>
                  <a:cxn ang="0">
                    <a:pos x="634" y="307"/>
                  </a:cxn>
                </a:cxnLst>
                <a:rect l="0" t="0" r="r" b="b"/>
                <a:pathLst>
                  <a:path w="644" h="559">
                    <a:moveTo>
                      <a:pt x="634" y="276"/>
                    </a:moveTo>
                    <a:lnTo>
                      <a:pt x="633" y="277"/>
                    </a:lnTo>
                    <a:lnTo>
                      <a:pt x="631" y="279"/>
                    </a:lnTo>
                    <a:lnTo>
                      <a:pt x="628" y="281"/>
                    </a:lnTo>
                    <a:lnTo>
                      <a:pt x="626" y="282"/>
                    </a:lnTo>
                    <a:lnTo>
                      <a:pt x="624" y="284"/>
                    </a:lnTo>
                    <a:lnTo>
                      <a:pt x="621" y="287"/>
                    </a:lnTo>
                    <a:lnTo>
                      <a:pt x="617" y="290"/>
                    </a:lnTo>
                    <a:lnTo>
                      <a:pt x="613" y="292"/>
                    </a:lnTo>
                    <a:lnTo>
                      <a:pt x="610" y="296"/>
                    </a:lnTo>
                    <a:lnTo>
                      <a:pt x="605" y="299"/>
                    </a:lnTo>
                    <a:lnTo>
                      <a:pt x="601" y="303"/>
                    </a:lnTo>
                    <a:lnTo>
                      <a:pt x="596" y="306"/>
                    </a:lnTo>
                    <a:lnTo>
                      <a:pt x="591" y="311"/>
                    </a:lnTo>
                    <a:lnTo>
                      <a:pt x="586" y="315"/>
                    </a:lnTo>
                    <a:lnTo>
                      <a:pt x="580" y="319"/>
                    </a:lnTo>
                    <a:lnTo>
                      <a:pt x="574" y="324"/>
                    </a:lnTo>
                    <a:lnTo>
                      <a:pt x="568" y="328"/>
                    </a:lnTo>
                    <a:lnTo>
                      <a:pt x="563" y="334"/>
                    </a:lnTo>
                    <a:lnTo>
                      <a:pt x="556" y="338"/>
                    </a:lnTo>
                    <a:lnTo>
                      <a:pt x="550" y="343"/>
                    </a:lnTo>
                    <a:lnTo>
                      <a:pt x="543" y="349"/>
                    </a:lnTo>
                    <a:lnTo>
                      <a:pt x="536" y="355"/>
                    </a:lnTo>
                    <a:lnTo>
                      <a:pt x="529" y="359"/>
                    </a:lnTo>
                    <a:lnTo>
                      <a:pt x="522" y="365"/>
                    </a:lnTo>
                    <a:lnTo>
                      <a:pt x="515" y="371"/>
                    </a:lnTo>
                    <a:lnTo>
                      <a:pt x="508" y="376"/>
                    </a:lnTo>
                    <a:lnTo>
                      <a:pt x="500" y="382"/>
                    </a:lnTo>
                    <a:lnTo>
                      <a:pt x="494" y="388"/>
                    </a:lnTo>
                    <a:lnTo>
                      <a:pt x="487" y="394"/>
                    </a:lnTo>
                    <a:lnTo>
                      <a:pt x="480" y="401"/>
                    </a:lnTo>
                    <a:lnTo>
                      <a:pt x="472" y="405"/>
                    </a:lnTo>
                    <a:lnTo>
                      <a:pt x="465" y="411"/>
                    </a:lnTo>
                    <a:lnTo>
                      <a:pt x="457" y="417"/>
                    </a:lnTo>
                    <a:lnTo>
                      <a:pt x="450" y="424"/>
                    </a:lnTo>
                    <a:lnTo>
                      <a:pt x="442" y="428"/>
                    </a:lnTo>
                    <a:lnTo>
                      <a:pt x="435" y="434"/>
                    </a:lnTo>
                    <a:lnTo>
                      <a:pt x="428" y="440"/>
                    </a:lnTo>
                    <a:lnTo>
                      <a:pt x="421" y="446"/>
                    </a:lnTo>
                    <a:lnTo>
                      <a:pt x="414" y="450"/>
                    </a:lnTo>
                    <a:lnTo>
                      <a:pt x="407" y="456"/>
                    </a:lnTo>
                    <a:lnTo>
                      <a:pt x="401" y="462"/>
                    </a:lnTo>
                    <a:lnTo>
                      <a:pt x="394" y="466"/>
                    </a:lnTo>
                    <a:lnTo>
                      <a:pt x="389" y="471"/>
                    </a:lnTo>
                    <a:lnTo>
                      <a:pt x="382" y="477"/>
                    </a:lnTo>
                    <a:lnTo>
                      <a:pt x="376" y="481"/>
                    </a:lnTo>
                    <a:lnTo>
                      <a:pt x="371" y="486"/>
                    </a:lnTo>
                    <a:lnTo>
                      <a:pt x="366" y="490"/>
                    </a:lnTo>
                    <a:lnTo>
                      <a:pt x="360" y="494"/>
                    </a:lnTo>
                    <a:lnTo>
                      <a:pt x="354" y="497"/>
                    </a:lnTo>
                    <a:lnTo>
                      <a:pt x="350" y="502"/>
                    </a:lnTo>
                    <a:lnTo>
                      <a:pt x="345" y="505"/>
                    </a:lnTo>
                    <a:lnTo>
                      <a:pt x="342" y="509"/>
                    </a:lnTo>
                    <a:lnTo>
                      <a:pt x="338" y="511"/>
                    </a:lnTo>
                    <a:lnTo>
                      <a:pt x="335" y="515"/>
                    </a:lnTo>
                    <a:lnTo>
                      <a:pt x="331" y="517"/>
                    </a:lnTo>
                    <a:lnTo>
                      <a:pt x="328" y="519"/>
                    </a:lnTo>
                    <a:lnTo>
                      <a:pt x="325" y="520"/>
                    </a:lnTo>
                    <a:lnTo>
                      <a:pt x="323" y="523"/>
                    </a:lnTo>
                    <a:lnTo>
                      <a:pt x="321" y="525"/>
                    </a:lnTo>
                    <a:lnTo>
                      <a:pt x="320" y="526"/>
                    </a:lnTo>
                    <a:lnTo>
                      <a:pt x="316" y="527"/>
                    </a:lnTo>
                    <a:lnTo>
                      <a:pt x="313" y="527"/>
                    </a:lnTo>
                    <a:lnTo>
                      <a:pt x="310" y="528"/>
                    </a:lnTo>
                    <a:lnTo>
                      <a:pt x="308" y="530"/>
                    </a:lnTo>
                    <a:lnTo>
                      <a:pt x="305" y="530"/>
                    </a:lnTo>
                    <a:lnTo>
                      <a:pt x="301" y="530"/>
                    </a:lnTo>
                    <a:lnTo>
                      <a:pt x="299" y="531"/>
                    </a:lnTo>
                    <a:lnTo>
                      <a:pt x="295" y="531"/>
                    </a:lnTo>
                    <a:lnTo>
                      <a:pt x="293" y="531"/>
                    </a:lnTo>
                    <a:lnTo>
                      <a:pt x="290" y="532"/>
                    </a:lnTo>
                    <a:lnTo>
                      <a:pt x="287" y="532"/>
                    </a:lnTo>
                    <a:lnTo>
                      <a:pt x="285" y="532"/>
                    </a:lnTo>
                    <a:lnTo>
                      <a:pt x="282" y="532"/>
                    </a:lnTo>
                    <a:lnTo>
                      <a:pt x="279" y="532"/>
                    </a:lnTo>
                    <a:lnTo>
                      <a:pt x="276" y="532"/>
                    </a:lnTo>
                    <a:lnTo>
                      <a:pt x="274" y="532"/>
                    </a:lnTo>
                    <a:lnTo>
                      <a:pt x="271" y="531"/>
                    </a:lnTo>
                    <a:lnTo>
                      <a:pt x="268" y="531"/>
                    </a:lnTo>
                    <a:lnTo>
                      <a:pt x="266" y="531"/>
                    </a:lnTo>
                    <a:lnTo>
                      <a:pt x="262" y="531"/>
                    </a:lnTo>
                    <a:lnTo>
                      <a:pt x="260" y="530"/>
                    </a:lnTo>
                    <a:lnTo>
                      <a:pt x="257" y="530"/>
                    </a:lnTo>
                    <a:lnTo>
                      <a:pt x="255" y="528"/>
                    </a:lnTo>
                    <a:lnTo>
                      <a:pt x="253" y="528"/>
                    </a:lnTo>
                    <a:lnTo>
                      <a:pt x="251" y="527"/>
                    </a:lnTo>
                    <a:lnTo>
                      <a:pt x="247" y="527"/>
                    </a:lnTo>
                    <a:lnTo>
                      <a:pt x="245" y="526"/>
                    </a:lnTo>
                    <a:lnTo>
                      <a:pt x="242" y="525"/>
                    </a:lnTo>
                    <a:lnTo>
                      <a:pt x="238" y="524"/>
                    </a:lnTo>
                    <a:lnTo>
                      <a:pt x="234" y="523"/>
                    </a:lnTo>
                    <a:lnTo>
                      <a:pt x="230" y="520"/>
                    </a:lnTo>
                    <a:lnTo>
                      <a:pt x="225" y="519"/>
                    </a:lnTo>
                    <a:lnTo>
                      <a:pt x="222" y="517"/>
                    </a:lnTo>
                    <a:lnTo>
                      <a:pt x="218" y="516"/>
                    </a:lnTo>
                    <a:lnTo>
                      <a:pt x="215" y="513"/>
                    </a:lnTo>
                    <a:lnTo>
                      <a:pt x="211" y="512"/>
                    </a:lnTo>
                    <a:lnTo>
                      <a:pt x="209" y="511"/>
                    </a:lnTo>
                    <a:lnTo>
                      <a:pt x="207" y="510"/>
                    </a:lnTo>
                    <a:lnTo>
                      <a:pt x="203" y="508"/>
                    </a:lnTo>
                    <a:lnTo>
                      <a:pt x="202" y="507"/>
                    </a:lnTo>
                    <a:lnTo>
                      <a:pt x="200" y="505"/>
                    </a:lnTo>
                    <a:lnTo>
                      <a:pt x="199" y="504"/>
                    </a:lnTo>
                    <a:lnTo>
                      <a:pt x="196" y="503"/>
                    </a:lnTo>
                    <a:lnTo>
                      <a:pt x="195" y="503"/>
                    </a:lnTo>
                    <a:lnTo>
                      <a:pt x="191" y="497"/>
                    </a:lnTo>
                    <a:lnTo>
                      <a:pt x="185" y="492"/>
                    </a:lnTo>
                    <a:lnTo>
                      <a:pt x="180" y="486"/>
                    </a:lnTo>
                    <a:lnTo>
                      <a:pt x="176" y="480"/>
                    </a:lnTo>
                    <a:lnTo>
                      <a:pt x="172" y="473"/>
                    </a:lnTo>
                    <a:lnTo>
                      <a:pt x="168" y="466"/>
                    </a:lnTo>
                    <a:lnTo>
                      <a:pt x="163" y="459"/>
                    </a:lnTo>
                    <a:lnTo>
                      <a:pt x="158" y="452"/>
                    </a:lnTo>
                    <a:lnTo>
                      <a:pt x="154" y="443"/>
                    </a:lnTo>
                    <a:lnTo>
                      <a:pt x="149" y="435"/>
                    </a:lnTo>
                    <a:lnTo>
                      <a:pt x="145" y="427"/>
                    </a:lnTo>
                    <a:lnTo>
                      <a:pt x="141" y="419"/>
                    </a:lnTo>
                    <a:lnTo>
                      <a:pt x="137" y="410"/>
                    </a:lnTo>
                    <a:lnTo>
                      <a:pt x="132" y="401"/>
                    </a:lnTo>
                    <a:lnTo>
                      <a:pt x="129" y="391"/>
                    </a:lnTo>
                    <a:lnTo>
                      <a:pt x="125" y="382"/>
                    </a:lnTo>
                    <a:lnTo>
                      <a:pt x="120" y="372"/>
                    </a:lnTo>
                    <a:lnTo>
                      <a:pt x="117" y="362"/>
                    </a:lnTo>
                    <a:lnTo>
                      <a:pt x="112" y="352"/>
                    </a:lnTo>
                    <a:lnTo>
                      <a:pt x="109" y="342"/>
                    </a:lnTo>
                    <a:lnTo>
                      <a:pt x="105" y="332"/>
                    </a:lnTo>
                    <a:lnTo>
                      <a:pt x="102" y="321"/>
                    </a:lnTo>
                    <a:lnTo>
                      <a:pt x="99" y="311"/>
                    </a:lnTo>
                    <a:lnTo>
                      <a:pt x="95" y="301"/>
                    </a:lnTo>
                    <a:lnTo>
                      <a:pt x="92" y="289"/>
                    </a:lnTo>
                    <a:lnTo>
                      <a:pt x="88" y="279"/>
                    </a:lnTo>
                    <a:lnTo>
                      <a:pt x="85" y="267"/>
                    </a:lnTo>
                    <a:lnTo>
                      <a:pt x="81" y="257"/>
                    </a:lnTo>
                    <a:lnTo>
                      <a:pt x="78" y="246"/>
                    </a:lnTo>
                    <a:lnTo>
                      <a:pt x="74" y="236"/>
                    </a:lnTo>
                    <a:lnTo>
                      <a:pt x="72" y="225"/>
                    </a:lnTo>
                    <a:lnTo>
                      <a:pt x="70" y="215"/>
                    </a:lnTo>
                    <a:lnTo>
                      <a:pt x="66" y="204"/>
                    </a:lnTo>
                    <a:lnTo>
                      <a:pt x="63" y="193"/>
                    </a:lnTo>
                    <a:lnTo>
                      <a:pt x="61" y="183"/>
                    </a:lnTo>
                    <a:lnTo>
                      <a:pt x="58" y="173"/>
                    </a:lnTo>
                    <a:lnTo>
                      <a:pt x="55" y="162"/>
                    </a:lnTo>
                    <a:lnTo>
                      <a:pt x="53" y="153"/>
                    </a:lnTo>
                    <a:lnTo>
                      <a:pt x="50" y="143"/>
                    </a:lnTo>
                    <a:lnTo>
                      <a:pt x="48" y="134"/>
                    </a:lnTo>
                    <a:lnTo>
                      <a:pt x="46" y="124"/>
                    </a:lnTo>
                    <a:lnTo>
                      <a:pt x="43" y="115"/>
                    </a:lnTo>
                    <a:lnTo>
                      <a:pt x="41" y="106"/>
                    </a:lnTo>
                    <a:lnTo>
                      <a:pt x="39" y="97"/>
                    </a:lnTo>
                    <a:lnTo>
                      <a:pt x="38" y="89"/>
                    </a:lnTo>
                    <a:lnTo>
                      <a:pt x="35" y="81"/>
                    </a:lnTo>
                    <a:lnTo>
                      <a:pt x="34" y="73"/>
                    </a:lnTo>
                    <a:lnTo>
                      <a:pt x="33" y="66"/>
                    </a:lnTo>
                    <a:lnTo>
                      <a:pt x="31" y="58"/>
                    </a:lnTo>
                    <a:lnTo>
                      <a:pt x="28" y="51"/>
                    </a:lnTo>
                    <a:lnTo>
                      <a:pt x="27" y="45"/>
                    </a:lnTo>
                    <a:lnTo>
                      <a:pt x="26" y="39"/>
                    </a:lnTo>
                    <a:lnTo>
                      <a:pt x="25" y="32"/>
                    </a:lnTo>
                    <a:lnTo>
                      <a:pt x="24" y="28"/>
                    </a:lnTo>
                    <a:lnTo>
                      <a:pt x="23" y="22"/>
                    </a:lnTo>
                    <a:lnTo>
                      <a:pt x="23" y="18"/>
                    </a:lnTo>
                    <a:lnTo>
                      <a:pt x="21" y="14"/>
                    </a:lnTo>
                    <a:lnTo>
                      <a:pt x="20" y="10"/>
                    </a:lnTo>
                    <a:lnTo>
                      <a:pt x="20" y="7"/>
                    </a:lnTo>
                    <a:lnTo>
                      <a:pt x="19" y="5"/>
                    </a:lnTo>
                    <a:lnTo>
                      <a:pt x="19" y="1"/>
                    </a:lnTo>
                    <a:lnTo>
                      <a:pt x="19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1" y="16"/>
                    </a:lnTo>
                    <a:lnTo>
                      <a:pt x="2" y="21"/>
                    </a:lnTo>
                    <a:lnTo>
                      <a:pt x="3" y="25"/>
                    </a:lnTo>
                    <a:lnTo>
                      <a:pt x="4" y="30"/>
                    </a:lnTo>
                    <a:lnTo>
                      <a:pt x="5" y="36"/>
                    </a:lnTo>
                    <a:lnTo>
                      <a:pt x="6" y="40"/>
                    </a:lnTo>
                    <a:lnTo>
                      <a:pt x="8" y="47"/>
                    </a:lnTo>
                    <a:lnTo>
                      <a:pt x="9" y="53"/>
                    </a:lnTo>
                    <a:lnTo>
                      <a:pt x="10" y="60"/>
                    </a:lnTo>
                    <a:lnTo>
                      <a:pt x="12" y="68"/>
                    </a:lnTo>
                    <a:lnTo>
                      <a:pt x="15" y="76"/>
                    </a:lnTo>
                    <a:lnTo>
                      <a:pt x="16" y="83"/>
                    </a:lnTo>
                    <a:lnTo>
                      <a:pt x="17" y="91"/>
                    </a:lnTo>
                    <a:lnTo>
                      <a:pt x="19" y="99"/>
                    </a:lnTo>
                    <a:lnTo>
                      <a:pt x="21" y="108"/>
                    </a:lnTo>
                    <a:lnTo>
                      <a:pt x="23" y="116"/>
                    </a:lnTo>
                    <a:lnTo>
                      <a:pt x="25" y="126"/>
                    </a:lnTo>
                    <a:lnTo>
                      <a:pt x="27" y="135"/>
                    </a:lnTo>
                    <a:lnTo>
                      <a:pt x="29" y="145"/>
                    </a:lnTo>
                    <a:lnTo>
                      <a:pt x="33" y="154"/>
                    </a:lnTo>
                    <a:lnTo>
                      <a:pt x="35" y="165"/>
                    </a:lnTo>
                    <a:lnTo>
                      <a:pt x="38" y="174"/>
                    </a:lnTo>
                    <a:lnTo>
                      <a:pt x="40" y="184"/>
                    </a:lnTo>
                    <a:lnTo>
                      <a:pt x="43" y="195"/>
                    </a:lnTo>
                    <a:lnTo>
                      <a:pt x="46" y="206"/>
                    </a:lnTo>
                    <a:lnTo>
                      <a:pt x="49" y="216"/>
                    </a:lnTo>
                    <a:lnTo>
                      <a:pt x="53" y="227"/>
                    </a:lnTo>
                    <a:lnTo>
                      <a:pt x="55" y="237"/>
                    </a:lnTo>
                    <a:lnTo>
                      <a:pt x="58" y="248"/>
                    </a:lnTo>
                    <a:lnTo>
                      <a:pt x="61" y="258"/>
                    </a:lnTo>
                    <a:lnTo>
                      <a:pt x="64" y="269"/>
                    </a:lnTo>
                    <a:lnTo>
                      <a:pt x="67" y="280"/>
                    </a:lnTo>
                    <a:lnTo>
                      <a:pt x="71" y="291"/>
                    </a:lnTo>
                    <a:lnTo>
                      <a:pt x="74" y="302"/>
                    </a:lnTo>
                    <a:lnTo>
                      <a:pt x="78" y="312"/>
                    </a:lnTo>
                    <a:lnTo>
                      <a:pt x="81" y="324"/>
                    </a:lnTo>
                    <a:lnTo>
                      <a:pt x="85" y="334"/>
                    </a:lnTo>
                    <a:lnTo>
                      <a:pt x="88" y="344"/>
                    </a:lnTo>
                    <a:lnTo>
                      <a:pt x="93" y="355"/>
                    </a:lnTo>
                    <a:lnTo>
                      <a:pt x="96" y="364"/>
                    </a:lnTo>
                    <a:lnTo>
                      <a:pt x="101" y="374"/>
                    </a:lnTo>
                    <a:lnTo>
                      <a:pt x="104" y="385"/>
                    </a:lnTo>
                    <a:lnTo>
                      <a:pt x="109" y="395"/>
                    </a:lnTo>
                    <a:lnTo>
                      <a:pt x="112" y="404"/>
                    </a:lnTo>
                    <a:lnTo>
                      <a:pt x="117" y="413"/>
                    </a:lnTo>
                    <a:lnTo>
                      <a:pt x="120" y="423"/>
                    </a:lnTo>
                    <a:lnTo>
                      <a:pt x="125" y="432"/>
                    </a:lnTo>
                    <a:lnTo>
                      <a:pt x="130" y="440"/>
                    </a:lnTo>
                    <a:lnTo>
                      <a:pt x="134" y="449"/>
                    </a:lnTo>
                    <a:lnTo>
                      <a:pt x="139" y="457"/>
                    </a:lnTo>
                    <a:lnTo>
                      <a:pt x="143" y="465"/>
                    </a:lnTo>
                    <a:lnTo>
                      <a:pt x="147" y="473"/>
                    </a:lnTo>
                    <a:lnTo>
                      <a:pt x="152" y="480"/>
                    </a:lnTo>
                    <a:lnTo>
                      <a:pt x="156" y="487"/>
                    </a:lnTo>
                    <a:lnTo>
                      <a:pt x="162" y="494"/>
                    </a:lnTo>
                    <a:lnTo>
                      <a:pt x="167" y="500"/>
                    </a:lnTo>
                    <a:lnTo>
                      <a:pt x="172" y="507"/>
                    </a:lnTo>
                    <a:lnTo>
                      <a:pt x="177" y="512"/>
                    </a:lnTo>
                    <a:lnTo>
                      <a:pt x="181" y="518"/>
                    </a:lnTo>
                    <a:lnTo>
                      <a:pt x="183" y="518"/>
                    </a:lnTo>
                    <a:lnTo>
                      <a:pt x="186" y="520"/>
                    </a:lnTo>
                    <a:lnTo>
                      <a:pt x="187" y="523"/>
                    </a:lnTo>
                    <a:lnTo>
                      <a:pt x="190" y="524"/>
                    </a:lnTo>
                    <a:lnTo>
                      <a:pt x="193" y="525"/>
                    </a:lnTo>
                    <a:lnTo>
                      <a:pt x="196" y="528"/>
                    </a:lnTo>
                    <a:lnTo>
                      <a:pt x="199" y="530"/>
                    </a:lnTo>
                    <a:lnTo>
                      <a:pt x="202" y="532"/>
                    </a:lnTo>
                    <a:lnTo>
                      <a:pt x="207" y="534"/>
                    </a:lnTo>
                    <a:lnTo>
                      <a:pt x="210" y="536"/>
                    </a:lnTo>
                    <a:lnTo>
                      <a:pt x="215" y="539"/>
                    </a:lnTo>
                    <a:lnTo>
                      <a:pt x="219" y="542"/>
                    </a:lnTo>
                    <a:lnTo>
                      <a:pt x="222" y="543"/>
                    </a:lnTo>
                    <a:lnTo>
                      <a:pt x="224" y="545"/>
                    </a:lnTo>
                    <a:lnTo>
                      <a:pt x="226" y="546"/>
                    </a:lnTo>
                    <a:lnTo>
                      <a:pt x="230" y="547"/>
                    </a:lnTo>
                    <a:lnTo>
                      <a:pt x="232" y="548"/>
                    </a:lnTo>
                    <a:lnTo>
                      <a:pt x="234" y="548"/>
                    </a:lnTo>
                    <a:lnTo>
                      <a:pt x="237" y="549"/>
                    </a:lnTo>
                    <a:lnTo>
                      <a:pt x="240" y="550"/>
                    </a:lnTo>
                    <a:lnTo>
                      <a:pt x="242" y="551"/>
                    </a:lnTo>
                    <a:lnTo>
                      <a:pt x="246" y="553"/>
                    </a:lnTo>
                    <a:lnTo>
                      <a:pt x="248" y="553"/>
                    </a:lnTo>
                    <a:lnTo>
                      <a:pt x="252" y="554"/>
                    </a:lnTo>
                    <a:lnTo>
                      <a:pt x="254" y="555"/>
                    </a:lnTo>
                    <a:lnTo>
                      <a:pt x="257" y="556"/>
                    </a:lnTo>
                    <a:lnTo>
                      <a:pt x="260" y="556"/>
                    </a:lnTo>
                    <a:lnTo>
                      <a:pt x="263" y="557"/>
                    </a:lnTo>
                    <a:lnTo>
                      <a:pt x="267" y="557"/>
                    </a:lnTo>
                    <a:lnTo>
                      <a:pt x="270" y="558"/>
                    </a:lnTo>
                    <a:lnTo>
                      <a:pt x="272" y="558"/>
                    </a:lnTo>
                    <a:lnTo>
                      <a:pt x="276" y="559"/>
                    </a:lnTo>
                    <a:lnTo>
                      <a:pt x="279" y="559"/>
                    </a:lnTo>
                    <a:lnTo>
                      <a:pt x="282" y="559"/>
                    </a:lnTo>
                    <a:lnTo>
                      <a:pt x="285" y="559"/>
                    </a:lnTo>
                    <a:lnTo>
                      <a:pt x="289" y="559"/>
                    </a:lnTo>
                    <a:lnTo>
                      <a:pt x="291" y="558"/>
                    </a:lnTo>
                    <a:lnTo>
                      <a:pt x="295" y="558"/>
                    </a:lnTo>
                    <a:lnTo>
                      <a:pt x="298" y="558"/>
                    </a:lnTo>
                    <a:lnTo>
                      <a:pt x="302" y="558"/>
                    </a:lnTo>
                    <a:lnTo>
                      <a:pt x="305" y="557"/>
                    </a:lnTo>
                    <a:lnTo>
                      <a:pt x="308" y="557"/>
                    </a:lnTo>
                    <a:lnTo>
                      <a:pt x="312" y="556"/>
                    </a:lnTo>
                    <a:lnTo>
                      <a:pt x="315" y="556"/>
                    </a:lnTo>
                    <a:lnTo>
                      <a:pt x="318" y="554"/>
                    </a:lnTo>
                    <a:lnTo>
                      <a:pt x="322" y="553"/>
                    </a:lnTo>
                    <a:lnTo>
                      <a:pt x="325" y="551"/>
                    </a:lnTo>
                    <a:lnTo>
                      <a:pt x="329" y="551"/>
                    </a:lnTo>
                    <a:lnTo>
                      <a:pt x="333" y="547"/>
                    </a:lnTo>
                    <a:lnTo>
                      <a:pt x="338" y="543"/>
                    </a:lnTo>
                    <a:lnTo>
                      <a:pt x="344" y="539"/>
                    </a:lnTo>
                    <a:lnTo>
                      <a:pt x="348" y="535"/>
                    </a:lnTo>
                    <a:lnTo>
                      <a:pt x="353" y="531"/>
                    </a:lnTo>
                    <a:lnTo>
                      <a:pt x="358" y="527"/>
                    </a:lnTo>
                    <a:lnTo>
                      <a:pt x="363" y="523"/>
                    </a:lnTo>
                    <a:lnTo>
                      <a:pt x="368" y="519"/>
                    </a:lnTo>
                    <a:lnTo>
                      <a:pt x="373" y="515"/>
                    </a:lnTo>
                    <a:lnTo>
                      <a:pt x="377" y="511"/>
                    </a:lnTo>
                    <a:lnTo>
                      <a:pt x="383" y="507"/>
                    </a:lnTo>
                    <a:lnTo>
                      <a:pt x="388" y="503"/>
                    </a:lnTo>
                    <a:lnTo>
                      <a:pt x="392" y="500"/>
                    </a:lnTo>
                    <a:lnTo>
                      <a:pt x="398" y="495"/>
                    </a:lnTo>
                    <a:lnTo>
                      <a:pt x="403" y="492"/>
                    </a:lnTo>
                    <a:lnTo>
                      <a:pt x="407" y="488"/>
                    </a:lnTo>
                    <a:lnTo>
                      <a:pt x="412" y="484"/>
                    </a:lnTo>
                    <a:lnTo>
                      <a:pt x="418" y="480"/>
                    </a:lnTo>
                    <a:lnTo>
                      <a:pt x="422" y="475"/>
                    </a:lnTo>
                    <a:lnTo>
                      <a:pt x="428" y="472"/>
                    </a:lnTo>
                    <a:lnTo>
                      <a:pt x="432" y="467"/>
                    </a:lnTo>
                    <a:lnTo>
                      <a:pt x="437" y="464"/>
                    </a:lnTo>
                    <a:lnTo>
                      <a:pt x="442" y="461"/>
                    </a:lnTo>
                    <a:lnTo>
                      <a:pt x="446" y="457"/>
                    </a:lnTo>
                    <a:lnTo>
                      <a:pt x="451" y="452"/>
                    </a:lnTo>
                    <a:lnTo>
                      <a:pt x="457" y="449"/>
                    </a:lnTo>
                    <a:lnTo>
                      <a:pt x="461" y="444"/>
                    </a:lnTo>
                    <a:lnTo>
                      <a:pt x="467" y="441"/>
                    </a:lnTo>
                    <a:lnTo>
                      <a:pt x="472" y="436"/>
                    </a:lnTo>
                    <a:lnTo>
                      <a:pt x="476" y="433"/>
                    </a:lnTo>
                    <a:lnTo>
                      <a:pt x="482" y="429"/>
                    </a:lnTo>
                    <a:lnTo>
                      <a:pt x="487" y="425"/>
                    </a:lnTo>
                    <a:lnTo>
                      <a:pt x="491" y="421"/>
                    </a:lnTo>
                    <a:lnTo>
                      <a:pt x="496" y="417"/>
                    </a:lnTo>
                    <a:lnTo>
                      <a:pt x="502" y="413"/>
                    </a:lnTo>
                    <a:lnTo>
                      <a:pt x="506" y="410"/>
                    </a:lnTo>
                    <a:lnTo>
                      <a:pt x="511" y="405"/>
                    </a:lnTo>
                    <a:lnTo>
                      <a:pt x="515" y="402"/>
                    </a:lnTo>
                    <a:lnTo>
                      <a:pt x="521" y="397"/>
                    </a:lnTo>
                    <a:lnTo>
                      <a:pt x="526" y="394"/>
                    </a:lnTo>
                    <a:lnTo>
                      <a:pt x="530" y="390"/>
                    </a:lnTo>
                    <a:lnTo>
                      <a:pt x="535" y="386"/>
                    </a:lnTo>
                    <a:lnTo>
                      <a:pt x="541" y="382"/>
                    </a:lnTo>
                    <a:lnTo>
                      <a:pt x="545" y="378"/>
                    </a:lnTo>
                    <a:lnTo>
                      <a:pt x="550" y="374"/>
                    </a:lnTo>
                    <a:lnTo>
                      <a:pt x="556" y="370"/>
                    </a:lnTo>
                    <a:lnTo>
                      <a:pt x="560" y="366"/>
                    </a:lnTo>
                    <a:lnTo>
                      <a:pt x="565" y="363"/>
                    </a:lnTo>
                    <a:lnTo>
                      <a:pt x="569" y="358"/>
                    </a:lnTo>
                    <a:lnTo>
                      <a:pt x="575" y="355"/>
                    </a:lnTo>
                    <a:lnTo>
                      <a:pt x="580" y="350"/>
                    </a:lnTo>
                    <a:lnTo>
                      <a:pt x="584" y="347"/>
                    </a:lnTo>
                    <a:lnTo>
                      <a:pt x="590" y="343"/>
                    </a:lnTo>
                    <a:lnTo>
                      <a:pt x="595" y="338"/>
                    </a:lnTo>
                    <a:lnTo>
                      <a:pt x="599" y="335"/>
                    </a:lnTo>
                    <a:lnTo>
                      <a:pt x="605" y="332"/>
                    </a:lnTo>
                    <a:lnTo>
                      <a:pt x="610" y="327"/>
                    </a:lnTo>
                    <a:lnTo>
                      <a:pt x="614" y="324"/>
                    </a:lnTo>
                    <a:lnTo>
                      <a:pt x="619" y="319"/>
                    </a:lnTo>
                    <a:lnTo>
                      <a:pt x="625" y="315"/>
                    </a:lnTo>
                    <a:lnTo>
                      <a:pt x="629" y="311"/>
                    </a:lnTo>
                    <a:lnTo>
                      <a:pt x="634" y="307"/>
                    </a:lnTo>
                    <a:lnTo>
                      <a:pt x="640" y="304"/>
                    </a:lnTo>
                    <a:lnTo>
                      <a:pt x="644" y="301"/>
                    </a:lnTo>
                    <a:lnTo>
                      <a:pt x="634" y="276"/>
                    </a:lnTo>
                    <a:lnTo>
                      <a:pt x="634" y="2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8" name="Freeform 95"/>
              <p:cNvSpPr>
                <a:spLocks/>
              </p:cNvSpPr>
              <p:nvPr/>
            </p:nvSpPr>
            <p:spPr bwMode="auto">
              <a:xfrm>
                <a:off x="6473825" y="4359275"/>
                <a:ext cx="238125" cy="241300"/>
              </a:xfrm>
              <a:custGeom>
                <a:avLst/>
                <a:gdLst/>
                <a:ahLst/>
                <a:cxnLst>
                  <a:cxn ang="0">
                    <a:pos x="138" y="21"/>
                  </a:cxn>
                  <a:cxn ang="0">
                    <a:pos x="148" y="53"/>
                  </a:cxn>
                  <a:cxn ang="0">
                    <a:pos x="150" y="84"/>
                  </a:cxn>
                  <a:cxn ang="0">
                    <a:pos x="148" y="84"/>
                  </a:cxn>
                  <a:cxn ang="0">
                    <a:pos x="144" y="86"/>
                  </a:cxn>
                  <a:cxn ang="0">
                    <a:pos x="138" y="87"/>
                  </a:cxn>
                  <a:cxn ang="0">
                    <a:pos x="133" y="90"/>
                  </a:cxn>
                  <a:cxn ang="0">
                    <a:pos x="126" y="94"/>
                  </a:cxn>
                  <a:cxn ang="0">
                    <a:pos x="121" y="97"/>
                  </a:cxn>
                  <a:cxn ang="0">
                    <a:pos x="116" y="101"/>
                  </a:cxn>
                  <a:cxn ang="0">
                    <a:pos x="114" y="105"/>
                  </a:cxn>
                  <a:cxn ang="0">
                    <a:pos x="113" y="112"/>
                  </a:cxn>
                  <a:cxn ang="0">
                    <a:pos x="114" y="119"/>
                  </a:cxn>
                  <a:cxn ang="0">
                    <a:pos x="114" y="124"/>
                  </a:cxn>
                  <a:cxn ang="0">
                    <a:pos x="115" y="125"/>
                  </a:cxn>
                  <a:cxn ang="0">
                    <a:pos x="77" y="143"/>
                  </a:cxn>
                  <a:cxn ang="0">
                    <a:pos x="37" y="152"/>
                  </a:cxn>
                  <a:cxn ang="0">
                    <a:pos x="0" y="137"/>
                  </a:cxn>
                  <a:cxn ang="0">
                    <a:pos x="0" y="133"/>
                  </a:cxn>
                  <a:cxn ang="0">
                    <a:pos x="0" y="127"/>
                  </a:cxn>
                  <a:cxn ang="0">
                    <a:pos x="0" y="120"/>
                  </a:cxn>
                  <a:cxn ang="0">
                    <a:pos x="1" y="112"/>
                  </a:cxn>
                  <a:cxn ang="0">
                    <a:pos x="2" y="105"/>
                  </a:cxn>
                  <a:cxn ang="0">
                    <a:pos x="4" y="101"/>
                  </a:cxn>
                  <a:cxn ang="0">
                    <a:pos x="4" y="96"/>
                  </a:cxn>
                  <a:cxn ang="0">
                    <a:pos x="5" y="91"/>
                  </a:cxn>
                  <a:cxn ang="0">
                    <a:pos x="6" y="87"/>
                  </a:cxn>
                  <a:cxn ang="0">
                    <a:pos x="7" y="81"/>
                  </a:cxn>
                  <a:cxn ang="0">
                    <a:pos x="9" y="76"/>
                  </a:cxn>
                  <a:cxn ang="0">
                    <a:pos x="10" y="72"/>
                  </a:cxn>
                  <a:cxn ang="0">
                    <a:pos x="13" y="66"/>
                  </a:cxn>
                  <a:cxn ang="0">
                    <a:pos x="14" y="61"/>
                  </a:cxn>
                  <a:cxn ang="0">
                    <a:pos x="16" y="57"/>
                  </a:cxn>
                  <a:cxn ang="0">
                    <a:pos x="20" y="52"/>
                  </a:cxn>
                  <a:cxn ang="0">
                    <a:pos x="22" y="48"/>
                  </a:cxn>
                  <a:cxn ang="0">
                    <a:pos x="24" y="43"/>
                  </a:cxn>
                  <a:cxn ang="0">
                    <a:pos x="30" y="37"/>
                  </a:cxn>
                  <a:cxn ang="0">
                    <a:pos x="37" y="29"/>
                  </a:cxn>
                  <a:cxn ang="0">
                    <a:pos x="44" y="26"/>
                  </a:cxn>
                  <a:cxn ang="0">
                    <a:pos x="48" y="23"/>
                  </a:cxn>
                  <a:cxn ang="0">
                    <a:pos x="55" y="20"/>
                  </a:cxn>
                  <a:cxn ang="0">
                    <a:pos x="63" y="15"/>
                  </a:cxn>
                  <a:cxn ang="0">
                    <a:pos x="72" y="13"/>
                  </a:cxn>
                  <a:cxn ang="0">
                    <a:pos x="78" y="10"/>
                  </a:cxn>
                  <a:cxn ang="0">
                    <a:pos x="85" y="7"/>
                  </a:cxn>
                  <a:cxn ang="0">
                    <a:pos x="91" y="5"/>
                  </a:cxn>
                  <a:cxn ang="0">
                    <a:pos x="96" y="4"/>
                  </a:cxn>
                  <a:cxn ang="0">
                    <a:pos x="100" y="3"/>
                  </a:cxn>
                  <a:cxn ang="0">
                    <a:pos x="106" y="2"/>
                  </a:cxn>
                  <a:cxn ang="0">
                    <a:pos x="111" y="0"/>
                  </a:cxn>
                  <a:cxn ang="0">
                    <a:pos x="115" y="0"/>
                  </a:cxn>
                  <a:cxn ang="0">
                    <a:pos x="116" y="0"/>
                  </a:cxn>
                </a:cxnLst>
                <a:rect l="0" t="0" r="r" b="b"/>
                <a:pathLst>
                  <a:path w="150" h="152">
                    <a:moveTo>
                      <a:pt x="116" y="0"/>
                    </a:moveTo>
                    <a:lnTo>
                      <a:pt x="138" y="21"/>
                    </a:lnTo>
                    <a:lnTo>
                      <a:pt x="128" y="36"/>
                    </a:lnTo>
                    <a:lnTo>
                      <a:pt x="148" y="53"/>
                    </a:lnTo>
                    <a:lnTo>
                      <a:pt x="126" y="66"/>
                    </a:lnTo>
                    <a:lnTo>
                      <a:pt x="150" y="84"/>
                    </a:lnTo>
                    <a:lnTo>
                      <a:pt x="149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6"/>
                    </a:lnTo>
                    <a:lnTo>
                      <a:pt x="141" y="86"/>
                    </a:lnTo>
                    <a:lnTo>
                      <a:pt x="138" y="87"/>
                    </a:lnTo>
                    <a:lnTo>
                      <a:pt x="136" y="89"/>
                    </a:lnTo>
                    <a:lnTo>
                      <a:pt x="133" y="90"/>
                    </a:lnTo>
                    <a:lnTo>
                      <a:pt x="129" y="91"/>
                    </a:lnTo>
                    <a:lnTo>
                      <a:pt x="126" y="94"/>
                    </a:lnTo>
                    <a:lnTo>
                      <a:pt x="123" y="95"/>
                    </a:lnTo>
                    <a:lnTo>
                      <a:pt x="121" y="97"/>
                    </a:lnTo>
                    <a:lnTo>
                      <a:pt x="118" y="98"/>
                    </a:lnTo>
                    <a:lnTo>
                      <a:pt x="116" y="101"/>
                    </a:lnTo>
                    <a:lnTo>
                      <a:pt x="115" y="103"/>
                    </a:lnTo>
                    <a:lnTo>
                      <a:pt x="114" y="105"/>
                    </a:lnTo>
                    <a:lnTo>
                      <a:pt x="113" y="109"/>
                    </a:lnTo>
                    <a:lnTo>
                      <a:pt x="113" y="112"/>
                    </a:lnTo>
                    <a:lnTo>
                      <a:pt x="113" y="115"/>
                    </a:lnTo>
                    <a:lnTo>
                      <a:pt x="114" y="119"/>
                    </a:lnTo>
                    <a:lnTo>
                      <a:pt x="114" y="121"/>
                    </a:lnTo>
                    <a:lnTo>
                      <a:pt x="114" y="124"/>
                    </a:lnTo>
                    <a:lnTo>
                      <a:pt x="115" y="125"/>
                    </a:lnTo>
                    <a:lnTo>
                      <a:pt x="115" y="125"/>
                    </a:lnTo>
                    <a:lnTo>
                      <a:pt x="86" y="125"/>
                    </a:lnTo>
                    <a:lnTo>
                      <a:pt x="77" y="143"/>
                    </a:lnTo>
                    <a:lnTo>
                      <a:pt x="51" y="129"/>
                    </a:lnTo>
                    <a:lnTo>
                      <a:pt x="37" y="152"/>
                    </a:lnTo>
                    <a:lnTo>
                      <a:pt x="0" y="138"/>
                    </a:lnTo>
                    <a:lnTo>
                      <a:pt x="0" y="137"/>
                    </a:lnTo>
                    <a:lnTo>
                      <a:pt x="0" y="135"/>
                    </a:lnTo>
                    <a:lnTo>
                      <a:pt x="0" y="133"/>
                    </a:lnTo>
                    <a:lnTo>
                      <a:pt x="0" y="129"/>
                    </a:lnTo>
                    <a:lnTo>
                      <a:pt x="0" y="127"/>
                    </a:lnTo>
                    <a:lnTo>
                      <a:pt x="0" y="124"/>
                    </a:lnTo>
                    <a:lnTo>
                      <a:pt x="0" y="120"/>
                    </a:lnTo>
                    <a:lnTo>
                      <a:pt x="1" y="117"/>
                    </a:lnTo>
                    <a:lnTo>
                      <a:pt x="1" y="112"/>
                    </a:lnTo>
                    <a:lnTo>
                      <a:pt x="2" y="107"/>
                    </a:lnTo>
                    <a:lnTo>
                      <a:pt x="2" y="105"/>
                    </a:lnTo>
                    <a:lnTo>
                      <a:pt x="2" y="103"/>
                    </a:lnTo>
                    <a:lnTo>
                      <a:pt x="4" y="101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5" y="94"/>
                    </a:lnTo>
                    <a:lnTo>
                      <a:pt x="5" y="91"/>
                    </a:lnTo>
                    <a:lnTo>
                      <a:pt x="6" y="89"/>
                    </a:lnTo>
                    <a:lnTo>
                      <a:pt x="6" y="87"/>
                    </a:lnTo>
                    <a:lnTo>
                      <a:pt x="7" y="84"/>
                    </a:lnTo>
                    <a:lnTo>
                      <a:pt x="7" y="81"/>
                    </a:lnTo>
                    <a:lnTo>
                      <a:pt x="8" y="79"/>
                    </a:lnTo>
                    <a:lnTo>
                      <a:pt x="9" y="76"/>
                    </a:lnTo>
                    <a:lnTo>
                      <a:pt x="9" y="74"/>
                    </a:lnTo>
                    <a:lnTo>
                      <a:pt x="10" y="72"/>
                    </a:lnTo>
                    <a:lnTo>
                      <a:pt x="12" y="69"/>
                    </a:lnTo>
                    <a:lnTo>
                      <a:pt x="13" y="66"/>
                    </a:lnTo>
                    <a:lnTo>
                      <a:pt x="14" y="64"/>
                    </a:lnTo>
                    <a:lnTo>
                      <a:pt x="14" y="61"/>
                    </a:lnTo>
                    <a:lnTo>
                      <a:pt x="15" y="59"/>
                    </a:lnTo>
                    <a:lnTo>
                      <a:pt x="16" y="57"/>
                    </a:lnTo>
                    <a:lnTo>
                      <a:pt x="19" y="54"/>
                    </a:lnTo>
                    <a:lnTo>
                      <a:pt x="20" y="52"/>
                    </a:lnTo>
                    <a:lnTo>
                      <a:pt x="21" y="50"/>
                    </a:lnTo>
                    <a:lnTo>
                      <a:pt x="22" y="48"/>
                    </a:lnTo>
                    <a:lnTo>
                      <a:pt x="23" y="45"/>
                    </a:lnTo>
                    <a:lnTo>
                      <a:pt x="24" y="43"/>
                    </a:lnTo>
                    <a:lnTo>
                      <a:pt x="27" y="41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29"/>
                    </a:lnTo>
                    <a:lnTo>
                      <a:pt x="42" y="27"/>
                    </a:lnTo>
                    <a:lnTo>
                      <a:pt x="44" y="26"/>
                    </a:lnTo>
                    <a:lnTo>
                      <a:pt x="46" y="25"/>
                    </a:lnTo>
                    <a:lnTo>
                      <a:pt x="48" y="23"/>
                    </a:lnTo>
                    <a:lnTo>
                      <a:pt x="51" y="22"/>
                    </a:lnTo>
                    <a:lnTo>
                      <a:pt x="55" y="20"/>
                    </a:lnTo>
                    <a:lnTo>
                      <a:pt x="60" y="18"/>
                    </a:lnTo>
                    <a:lnTo>
                      <a:pt x="63" y="15"/>
                    </a:lnTo>
                    <a:lnTo>
                      <a:pt x="68" y="14"/>
                    </a:lnTo>
                    <a:lnTo>
                      <a:pt x="72" y="13"/>
                    </a:lnTo>
                    <a:lnTo>
                      <a:pt x="75" y="11"/>
                    </a:lnTo>
                    <a:lnTo>
                      <a:pt x="78" y="10"/>
                    </a:lnTo>
                    <a:lnTo>
                      <a:pt x="82" y="8"/>
                    </a:lnTo>
                    <a:lnTo>
                      <a:pt x="85" y="7"/>
                    </a:lnTo>
                    <a:lnTo>
                      <a:pt x="88" y="6"/>
                    </a:lnTo>
                    <a:lnTo>
                      <a:pt x="91" y="5"/>
                    </a:lnTo>
                    <a:lnTo>
                      <a:pt x="93" y="5"/>
                    </a:lnTo>
                    <a:lnTo>
                      <a:pt x="96" y="4"/>
                    </a:lnTo>
                    <a:lnTo>
                      <a:pt x="99" y="4"/>
                    </a:lnTo>
                    <a:lnTo>
                      <a:pt x="100" y="3"/>
                    </a:lnTo>
                    <a:lnTo>
                      <a:pt x="103" y="3"/>
                    </a:lnTo>
                    <a:lnTo>
                      <a:pt x="106" y="2"/>
                    </a:lnTo>
                    <a:lnTo>
                      <a:pt x="108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5" y="0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CB3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9" name="Freeform 96"/>
              <p:cNvSpPr>
                <a:spLocks/>
              </p:cNvSpPr>
              <p:nvPr/>
            </p:nvSpPr>
            <p:spPr bwMode="auto">
              <a:xfrm>
                <a:off x="6503988" y="4557713"/>
                <a:ext cx="293688" cy="223838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38" y="8"/>
                  </a:cxn>
                  <a:cxn ang="0">
                    <a:pos x="1" y="24"/>
                  </a:cxn>
                  <a:cxn ang="0">
                    <a:pos x="0" y="26"/>
                  </a:cxn>
                  <a:cxn ang="0">
                    <a:pos x="0" y="31"/>
                  </a:cxn>
                  <a:cxn ang="0">
                    <a:pos x="0" y="34"/>
                  </a:cxn>
                  <a:cxn ang="0">
                    <a:pos x="1" y="39"/>
                  </a:cxn>
                  <a:cxn ang="0">
                    <a:pos x="2" y="43"/>
                  </a:cxn>
                  <a:cxn ang="0">
                    <a:pos x="4" y="50"/>
                  </a:cxn>
                  <a:cxn ang="0">
                    <a:pos x="5" y="56"/>
                  </a:cxn>
                  <a:cxn ang="0">
                    <a:pos x="8" y="62"/>
                  </a:cxn>
                  <a:cxn ang="0">
                    <a:pos x="11" y="70"/>
                  </a:cxn>
                  <a:cxn ang="0">
                    <a:pos x="16" y="77"/>
                  </a:cxn>
                  <a:cxn ang="0">
                    <a:pos x="20" y="85"/>
                  </a:cxn>
                  <a:cxn ang="0">
                    <a:pos x="26" y="93"/>
                  </a:cxn>
                  <a:cxn ang="0">
                    <a:pos x="34" y="101"/>
                  </a:cxn>
                  <a:cxn ang="0">
                    <a:pos x="42" y="110"/>
                  </a:cxn>
                  <a:cxn ang="0">
                    <a:pos x="50" y="117"/>
                  </a:cxn>
                  <a:cxn ang="0">
                    <a:pos x="55" y="121"/>
                  </a:cxn>
                  <a:cxn ang="0">
                    <a:pos x="61" y="124"/>
                  </a:cxn>
                  <a:cxn ang="0">
                    <a:pos x="65" y="126"/>
                  </a:cxn>
                  <a:cxn ang="0">
                    <a:pos x="71" y="129"/>
                  </a:cxn>
                  <a:cxn ang="0">
                    <a:pos x="76" y="131"/>
                  </a:cxn>
                  <a:cxn ang="0">
                    <a:pos x="81" y="133"/>
                  </a:cxn>
                  <a:cxn ang="0">
                    <a:pos x="86" y="134"/>
                  </a:cxn>
                  <a:cxn ang="0">
                    <a:pos x="92" y="137"/>
                  </a:cxn>
                  <a:cxn ang="0">
                    <a:pos x="97" y="138"/>
                  </a:cxn>
                  <a:cxn ang="0">
                    <a:pos x="103" y="139"/>
                  </a:cxn>
                  <a:cxn ang="0">
                    <a:pos x="108" y="139"/>
                  </a:cxn>
                  <a:cxn ang="0">
                    <a:pos x="114" y="140"/>
                  </a:cxn>
                  <a:cxn ang="0">
                    <a:pos x="119" y="140"/>
                  </a:cxn>
                  <a:cxn ang="0">
                    <a:pos x="125" y="141"/>
                  </a:cxn>
                  <a:cxn ang="0">
                    <a:pos x="130" y="141"/>
                  </a:cxn>
                  <a:cxn ang="0">
                    <a:pos x="134" y="141"/>
                  </a:cxn>
                  <a:cxn ang="0">
                    <a:pos x="140" y="141"/>
                  </a:cxn>
                  <a:cxn ang="0">
                    <a:pos x="145" y="141"/>
                  </a:cxn>
                  <a:cxn ang="0">
                    <a:pos x="149" y="140"/>
                  </a:cxn>
                  <a:cxn ang="0">
                    <a:pos x="154" y="140"/>
                  </a:cxn>
                  <a:cxn ang="0">
                    <a:pos x="163" y="139"/>
                  </a:cxn>
                  <a:cxn ang="0">
                    <a:pos x="170" y="137"/>
                  </a:cxn>
                  <a:cxn ang="0">
                    <a:pos x="177" y="136"/>
                  </a:cxn>
                  <a:cxn ang="0">
                    <a:pos x="181" y="133"/>
                  </a:cxn>
                  <a:cxn ang="0">
                    <a:pos x="185" y="132"/>
                  </a:cxn>
                  <a:cxn ang="0">
                    <a:pos x="177" y="73"/>
                  </a:cxn>
                  <a:cxn ang="0">
                    <a:pos x="152" y="30"/>
                  </a:cxn>
                  <a:cxn ang="0">
                    <a:pos x="148" y="31"/>
                  </a:cxn>
                  <a:cxn ang="0">
                    <a:pos x="145" y="32"/>
                  </a:cxn>
                  <a:cxn ang="0">
                    <a:pos x="139" y="32"/>
                  </a:cxn>
                  <a:cxn ang="0">
                    <a:pos x="132" y="31"/>
                  </a:cxn>
                  <a:cxn ang="0">
                    <a:pos x="125" y="27"/>
                  </a:cxn>
                  <a:cxn ang="0">
                    <a:pos x="116" y="22"/>
                  </a:cxn>
                  <a:cxn ang="0">
                    <a:pos x="111" y="18"/>
                  </a:cxn>
                  <a:cxn ang="0">
                    <a:pos x="107" y="13"/>
                  </a:cxn>
                  <a:cxn ang="0">
                    <a:pos x="105" y="2"/>
                  </a:cxn>
                </a:cxnLst>
                <a:rect l="0" t="0" r="r" b="b"/>
                <a:pathLst>
                  <a:path w="185" h="141">
                    <a:moveTo>
                      <a:pt x="105" y="2"/>
                    </a:moveTo>
                    <a:lnTo>
                      <a:pt x="77" y="0"/>
                    </a:lnTo>
                    <a:lnTo>
                      <a:pt x="66" y="25"/>
                    </a:lnTo>
                    <a:lnTo>
                      <a:pt x="38" y="8"/>
                    </a:lnTo>
                    <a:lnTo>
                      <a:pt x="18" y="31"/>
                    </a:lnTo>
                    <a:lnTo>
                      <a:pt x="1" y="24"/>
                    </a:lnTo>
                    <a:lnTo>
                      <a:pt x="0" y="24"/>
                    </a:lnTo>
                    <a:lnTo>
                      <a:pt x="0" y="26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1" y="37"/>
                    </a:lnTo>
                    <a:lnTo>
                      <a:pt x="1" y="39"/>
                    </a:lnTo>
                    <a:lnTo>
                      <a:pt x="1" y="41"/>
                    </a:lnTo>
                    <a:lnTo>
                      <a:pt x="2" y="43"/>
                    </a:lnTo>
                    <a:lnTo>
                      <a:pt x="2" y="47"/>
                    </a:lnTo>
                    <a:lnTo>
                      <a:pt x="4" y="50"/>
                    </a:lnTo>
                    <a:lnTo>
                      <a:pt x="4" y="53"/>
                    </a:lnTo>
                    <a:lnTo>
                      <a:pt x="5" y="56"/>
                    </a:lnTo>
                    <a:lnTo>
                      <a:pt x="6" y="58"/>
                    </a:lnTo>
                    <a:lnTo>
                      <a:pt x="8" y="62"/>
                    </a:lnTo>
                    <a:lnTo>
                      <a:pt x="9" y="65"/>
                    </a:lnTo>
                    <a:lnTo>
                      <a:pt x="11" y="70"/>
                    </a:lnTo>
                    <a:lnTo>
                      <a:pt x="13" y="73"/>
                    </a:lnTo>
                    <a:lnTo>
                      <a:pt x="16" y="77"/>
                    </a:lnTo>
                    <a:lnTo>
                      <a:pt x="18" y="80"/>
                    </a:lnTo>
                    <a:lnTo>
                      <a:pt x="20" y="85"/>
                    </a:lnTo>
                    <a:lnTo>
                      <a:pt x="23" y="88"/>
                    </a:lnTo>
                    <a:lnTo>
                      <a:pt x="26" y="93"/>
                    </a:lnTo>
                    <a:lnTo>
                      <a:pt x="29" y="96"/>
                    </a:lnTo>
                    <a:lnTo>
                      <a:pt x="34" y="101"/>
                    </a:lnTo>
                    <a:lnTo>
                      <a:pt x="38" y="106"/>
                    </a:lnTo>
                    <a:lnTo>
                      <a:pt x="42" y="110"/>
                    </a:lnTo>
                    <a:lnTo>
                      <a:pt x="46" y="114"/>
                    </a:lnTo>
                    <a:lnTo>
                      <a:pt x="50" y="117"/>
                    </a:lnTo>
                    <a:lnTo>
                      <a:pt x="53" y="118"/>
                    </a:lnTo>
                    <a:lnTo>
                      <a:pt x="55" y="121"/>
                    </a:lnTo>
                    <a:lnTo>
                      <a:pt x="58" y="122"/>
                    </a:lnTo>
                    <a:lnTo>
                      <a:pt x="61" y="124"/>
                    </a:lnTo>
                    <a:lnTo>
                      <a:pt x="63" y="125"/>
                    </a:lnTo>
                    <a:lnTo>
                      <a:pt x="65" y="126"/>
                    </a:lnTo>
                    <a:lnTo>
                      <a:pt x="67" y="127"/>
                    </a:lnTo>
                    <a:lnTo>
                      <a:pt x="71" y="129"/>
                    </a:lnTo>
                    <a:lnTo>
                      <a:pt x="73" y="130"/>
                    </a:lnTo>
                    <a:lnTo>
                      <a:pt x="76" y="131"/>
                    </a:lnTo>
                    <a:lnTo>
                      <a:pt x="78" y="132"/>
                    </a:lnTo>
                    <a:lnTo>
                      <a:pt x="81" y="133"/>
                    </a:lnTo>
                    <a:lnTo>
                      <a:pt x="84" y="133"/>
                    </a:lnTo>
                    <a:lnTo>
                      <a:pt x="86" y="134"/>
                    </a:lnTo>
                    <a:lnTo>
                      <a:pt x="88" y="136"/>
                    </a:lnTo>
                    <a:lnTo>
                      <a:pt x="92" y="137"/>
                    </a:lnTo>
                    <a:lnTo>
                      <a:pt x="94" y="137"/>
                    </a:lnTo>
                    <a:lnTo>
                      <a:pt x="97" y="138"/>
                    </a:lnTo>
                    <a:lnTo>
                      <a:pt x="100" y="138"/>
                    </a:lnTo>
                    <a:lnTo>
                      <a:pt x="103" y="139"/>
                    </a:lnTo>
                    <a:lnTo>
                      <a:pt x="105" y="139"/>
                    </a:lnTo>
                    <a:lnTo>
                      <a:pt x="108" y="139"/>
                    </a:lnTo>
                    <a:lnTo>
                      <a:pt x="111" y="140"/>
                    </a:lnTo>
                    <a:lnTo>
                      <a:pt x="114" y="140"/>
                    </a:lnTo>
                    <a:lnTo>
                      <a:pt x="116" y="140"/>
                    </a:lnTo>
                    <a:lnTo>
                      <a:pt x="119" y="140"/>
                    </a:lnTo>
                    <a:lnTo>
                      <a:pt x="122" y="141"/>
                    </a:lnTo>
                    <a:lnTo>
                      <a:pt x="125" y="141"/>
                    </a:lnTo>
                    <a:lnTo>
                      <a:pt x="127" y="141"/>
                    </a:lnTo>
                    <a:lnTo>
                      <a:pt x="130" y="141"/>
                    </a:lnTo>
                    <a:lnTo>
                      <a:pt x="132" y="141"/>
                    </a:lnTo>
                    <a:lnTo>
                      <a:pt x="134" y="141"/>
                    </a:lnTo>
                    <a:lnTo>
                      <a:pt x="137" y="141"/>
                    </a:lnTo>
                    <a:lnTo>
                      <a:pt x="140" y="141"/>
                    </a:lnTo>
                    <a:lnTo>
                      <a:pt x="142" y="141"/>
                    </a:lnTo>
                    <a:lnTo>
                      <a:pt x="145" y="141"/>
                    </a:lnTo>
                    <a:lnTo>
                      <a:pt x="147" y="140"/>
                    </a:lnTo>
                    <a:lnTo>
                      <a:pt x="149" y="140"/>
                    </a:lnTo>
                    <a:lnTo>
                      <a:pt x="152" y="140"/>
                    </a:lnTo>
                    <a:lnTo>
                      <a:pt x="154" y="140"/>
                    </a:lnTo>
                    <a:lnTo>
                      <a:pt x="158" y="139"/>
                    </a:lnTo>
                    <a:lnTo>
                      <a:pt x="163" y="139"/>
                    </a:lnTo>
                    <a:lnTo>
                      <a:pt x="165" y="138"/>
                    </a:lnTo>
                    <a:lnTo>
                      <a:pt x="170" y="137"/>
                    </a:lnTo>
                    <a:lnTo>
                      <a:pt x="173" y="137"/>
                    </a:lnTo>
                    <a:lnTo>
                      <a:pt x="177" y="136"/>
                    </a:lnTo>
                    <a:lnTo>
                      <a:pt x="179" y="134"/>
                    </a:lnTo>
                    <a:lnTo>
                      <a:pt x="181" y="133"/>
                    </a:lnTo>
                    <a:lnTo>
                      <a:pt x="184" y="133"/>
                    </a:lnTo>
                    <a:lnTo>
                      <a:pt x="185" y="132"/>
                    </a:lnTo>
                    <a:lnTo>
                      <a:pt x="163" y="103"/>
                    </a:lnTo>
                    <a:lnTo>
                      <a:pt x="177" y="73"/>
                    </a:lnTo>
                    <a:lnTo>
                      <a:pt x="152" y="60"/>
                    </a:lnTo>
                    <a:lnTo>
                      <a:pt x="152" y="30"/>
                    </a:lnTo>
                    <a:lnTo>
                      <a:pt x="150" y="30"/>
                    </a:lnTo>
                    <a:lnTo>
                      <a:pt x="148" y="31"/>
                    </a:lnTo>
                    <a:lnTo>
                      <a:pt x="146" y="31"/>
                    </a:lnTo>
                    <a:lnTo>
                      <a:pt x="145" y="32"/>
                    </a:lnTo>
                    <a:lnTo>
                      <a:pt x="141" y="32"/>
                    </a:lnTo>
                    <a:lnTo>
                      <a:pt x="139" y="32"/>
                    </a:lnTo>
                    <a:lnTo>
                      <a:pt x="135" y="32"/>
                    </a:lnTo>
                    <a:lnTo>
                      <a:pt x="132" y="31"/>
                    </a:lnTo>
                    <a:lnTo>
                      <a:pt x="129" y="30"/>
                    </a:lnTo>
                    <a:lnTo>
                      <a:pt x="125" y="27"/>
                    </a:lnTo>
                    <a:lnTo>
                      <a:pt x="120" y="25"/>
                    </a:lnTo>
                    <a:lnTo>
                      <a:pt x="116" y="22"/>
                    </a:lnTo>
                    <a:lnTo>
                      <a:pt x="114" y="19"/>
                    </a:lnTo>
                    <a:lnTo>
                      <a:pt x="111" y="18"/>
                    </a:lnTo>
                    <a:lnTo>
                      <a:pt x="109" y="15"/>
                    </a:lnTo>
                    <a:lnTo>
                      <a:pt x="107" y="13"/>
                    </a:lnTo>
                    <a:lnTo>
                      <a:pt x="105" y="2"/>
                    </a:lnTo>
                    <a:lnTo>
                      <a:pt x="105" y="2"/>
                    </a:lnTo>
                    <a:close/>
                  </a:path>
                </a:pathLst>
              </a:custGeom>
              <a:solidFill>
                <a:srgbClr val="FF190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0" name="Freeform 97"/>
              <p:cNvSpPr>
                <a:spLocks/>
              </p:cNvSpPr>
              <p:nvPr/>
            </p:nvSpPr>
            <p:spPr bwMode="auto">
              <a:xfrm>
                <a:off x="6657975" y="4497388"/>
                <a:ext cx="106363" cy="114300"/>
              </a:xfrm>
              <a:custGeom>
                <a:avLst/>
                <a:gdLst/>
                <a:ahLst/>
                <a:cxnLst>
                  <a:cxn ang="0">
                    <a:pos x="28" y="22"/>
                  </a:cxn>
                  <a:cxn ang="0">
                    <a:pos x="32" y="22"/>
                  </a:cxn>
                  <a:cxn ang="0">
                    <a:pos x="36" y="22"/>
                  </a:cxn>
                  <a:cxn ang="0">
                    <a:pos x="41" y="23"/>
                  </a:cxn>
                  <a:cxn ang="0">
                    <a:pos x="45" y="24"/>
                  </a:cxn>
                  <a:cxn ang="0">
                    <a:pos x="50" y="26"/>
                  </a:cxn>
                  <a:cxn ang="0">
                    <a:pos x="55" y="33"/>
                  </a:cxn>
                  <a:cxn ang="0">
                    <a:pos x="53" y="41"/>
                  </a:cxn>
                  <a:cxn ang="0">
                    <a:pos x="51" y="47"/>
                  </a:cxn>
                  <a:cxn ang="0">
                    <a:pos x="45" y="50"/>
                  </a:cxn>
                  <a:cxn ang="0">
                    <a:pos x="41" y="49"/>
                  </a:cxn>
                  <a:cxn ang="0">
                    <a:pos x="35" y="47"/>
                  </a:cxn>
                  <a:cxn ang="0">
                    <a:pos x="29" y="42"/>
                  </a:cxn>
                  <a:cxn ang="0">
                    <a:pos x="25" y="39"/>
                  </a:cxn>
                  <a:cxn ang="0">
                    <a:pos x="22" y="32"/>
                  </a:cxn>
                  <a:cxn ang="0">
                    <a:pos x="22" y="27"/>
                  </a:cxn>
                  <a:cxn ang="0">
                    <a:pos x="23" y="26"/>
                  </a:cxn>
                  <a:cxn ang="0">
                    <a:pos x="11" y="8"/>
                  </a:cxn>
                  <a:cxn ang="0">
                    <a:pos x="8" y="11"/>
                  </a:cxn>
                  <a:cxn ang="0">
                    <a:pos x="5" y="17"/>
                  </a:cxn>
                  <a:cxn ang="0">
                    <a:pos x="4" y="22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0" y="38"/>
                  </a:cxn>
                  <a:cxn ang="0">
                    <a:pos x="3" y="43"/>
                  </a:cxn>
                  <a:cxn ang="0">
                    <a:pos x="6" y="49"/>
                  </a:cxn>
                  <a:cxn ang="0">
                    <a:pos x="13" y="55"/>
                  </a:cxn>
                  <a:cxn ang="0">
                    <a:pos x="19" y="60"/>
                  </a:cxn>
                  <a:cxn ang="0">
                    <a:pos x="25" y="64"/>
                  </a:cxn>
                  <a:cxn ang="0">
                    <a:pos x="30" y="68"/>
                  </a:cxn>
                  <a:cxn ang="0">
                    <a:pos x="34" y="70"/>
                  </a:cxn>
                  <a:cxn ang="0">
                    <a:pos x="37" y="70"/>
                  </a:cxn>
                  <a:cxn ang="0">
                    <a:pos x="43" y="72"/>
                  </a:cxn>
                  <a:cxn ang="0">
                    <a:pos x="52" y="71"/>
                  </a:cxn>
                  <a:cxn ang="0">
                    <a:pos x="58" y="68"/>
                  </a:cxn>
                  <a:cxn ang="0">
                    <a:pos x="63" y="64"/>
                  </a:cxn>
                  <a:cxn ang="0">
                    <a:pos x="65" y="57"/>
                  </a:cxn>
                  <a:cxn ang="0">
                    <a:pos x="67" y="51"/>
                  </a:cxn>
                  <a:cxn ang="0">
                    <a:pos x="67" y="45"/>
                  </a:cxn>
                  <a:cxn ang="0">
                    <a:pos x="67" y="40"/>
                  </a:cxn>
                  <a:cxn ang="0">
                    <a:pos x="66" y="34"/>
                  </a:cxn>
                  <a:cxn ang="0">
                    <a:pos x="64" y="28"/>
                  </a:cxn>
                  <a:cxn ang="0">
                    <a:pos x="63" y="24"/>
                  </a:cxn>
                  <a:cxn ang="0">
                    <a:pos x="61" y="19"/>
                  </a:cxn>
                  <a:cxn ang="0">
                    <a:pos x="59" y="14"/>
                  </a:cxn>
                  <a:cxn ang="0">
                    <a:pos x="53" y="8"/>
                  </a:cxn>
                  <a:cxn ang="0">
                    <a:pos x="48" y="5"/>
                  </a:cxn>
                  <a:cxn ang="0">
                    <a:pos x="43" y="3"/>
                  </a:cxn>
                  <a:cxn ang="0">
                    <a:pos x="37" y="1"/>
                  </a:cxn>
                  <a:cxn ang="0">
                    <a:pos x="33" y="0"/>
                  </a:cxn>
                  <a:cxn ang="0">
                    <a:pos x="20" y="4"/>
                  </a:cxn>
                </a:cxnLst>
                <a:rect l="0" t="0" r="r" b="b"/>
                <a:pathLst>
                  <a:path w="67" h="72">
                    <a:moveTo>
                      <a:pt x="20" y="4"/>
                    </a:moveTo>
                    <a:lnTo>
                      <a:pt x="28" y="22"/>
                    </a:lnTo>
                    <a:lnTo>
                      <a:pt x="29" y="22"/>
                    </a:lnTo>
                    <a:lnTo>
                      <a:pt x="32" y="22"/>
                    </a:lnTo>
                    <a:lnTo>
                      <a:pt x="34" y="22"/>
                    </a:lnTo>
                    <a:lnTo>
                      <a:pt x="36" y="22"/>
                    </a:lnTo>
                    <a:lnTo>
                      <a:pt x="38" y="23"/>
                    </a:lnTo>
                    <a:lnTo>
                      <a:pt x="41" y="23"/>
                    </a:lnTo>
                    <a:lnTo>
                      <a:pt x="43" y="23"/>
                    </a:lnTo>
                    <a:lnTo>
                      <a:pt x="45" y="24"/>
                    </a:lnTo>
                    <a:lnTo>
                      <a:pt x="48" y="25"/>
                    </a:lnTo>
                    <a:lnTo>
                      <a:pt x="50" y="26"/>
                    </a:lnTo>
                    <a:lnTo>
                      <a:pt x="53" y="28"/>
                    </a:lnTo>
                    <a:lnTo>
                      <a:pt x="55" y="33"/>
                    </a:lnTo>
                    <a:lnTo>
                      <a:pt x="53" y="37"/>
                    </a:lnTo>
                    <a:lnTo>
                      <a:pt x="53" y="41"/>
                    </a:lnTo>
                    <a:lnTo>
                      <a:pt x="52" y="43"/>
                    </a:lnTo>
                    <a:lnTo>
                      <a:pt x="51" y="47"/>
                    </a:lnTo>
                    <a:lnTo>
                      <a:pt x="49" y="49"/>
                    </a:lnTo>
                    <a:lnTo>
                      <a:pt x="45" y="50"/>
                    </a:lnTo>
                    <a:lnTo>
                      <a:pt x="43" y="49"/>
                    </a:lnTo>
                    <a:lnTo>
                      <a:pt x="41" y="49"/>
                    </a:lnTo>
                    <a:lnTo>
                      <a:pt x="38" y="48"/>
                    </a:lnTo>
                    <a:lnTo>
                      <a:pt x="35" y="47"/>
                    </a:lnTo>
                    <a:lnTo>
                      <a:pt x="32" y="45"/>
                    </a:lnTo>
                    <a:lnTo>
                      <a:pt x="29" y="42"/>
                    </a:lnTo>
                    <a:lnTo>
                      <a:pt x="26" y="40"/>
                    </a:lnTo>
                    <a:lnTo>
                      <a:pt x="25" y="39"/>
                    </a:lnTo>
                    <a:lnTo>
                      <a:pt x="22" y="35"/>
                    </a:lnTo>
                    <a:lnTo>
                      <a:pt x="22" y="32"/>
                    </a:lnTo>
                    <a:lnTo>
                      <a:pt x="22" y="30"/>
                    </a:lnTo>
                    <a:lnTo>
                      <a:pt x="22" y="27"/>
                    </a:lnTo>
                    <a:lnTo>
                      <a:pt x="22" y="26"/>
                    </a:lnTo>
                    <a:lnTo>
                      <a:pt x="23" y="26"/>
                    </a:lnTo>
                    <a:lnTo>
                      <a:pt x="12" y="7"/>
                    </a:lnTo>
                    <a:lnTo>
                      <a:pt x="11" y="8"/>
                    </a:lnTo>
                    <a:lnTo>
                      <a:pt x="10" y="9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5" y="17"/>
                    </a:lnTo>
                    <a:lnTo>
                      <a:pt x="5" y="18"/>
                    </a:lnTo>
                    <a:lnTo>
                      <a:pt x="4" y="22"/>
                    </a:lnTo>
                    <a:lnTo>
                      <a:pt x="3" y="24"/>
                    </a:lnTo>
                    <a:lnTo>
                      <a:pt x="2" y="26"/>
                    </a:lnTo>
                    <a:lnTo>
                      <a:pt x="2" y="28"/>
                    </a:lnTo>
                    <a:lnTo>
                      <a:pt x="0" y="32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2" y="40"/>
                    </a:lnTo>
                    <a:lnTo>
                      <a:pt x="3" y="43"/>
                    </a:lnTo>
                    <a:lnTo>
                      <a:pt x="5" y="47"/>
                    </a:lnTo>
                    <a:lnTo>
                      <a:pt x="6" y="49"/>
                    </a:lnTo>
                    <a:lnTo>
                      <a:pt x="10" y="51"/>
                    </a:lnTo>
                    <a:lnTo>
                      <a:pt x="13" y="55"/>
                    </a:lnTo>
                    <a:lnTo>
                      <a:pt x="15" y="57"/>
                    </a:lnTo>
                    <a:lnTo>
                      <a:pt x="19" y="60"/>
                    </a:lnTo>
                    <a:lnTo>
                      <a:pt x="22" y="63"/>
                    </a:lnTo>
                    <a:lnTo>
                      <a:pt x="25" y="64"/>
                    </a:lnTo>
                    <a:lnTo>
                      <a:pt x="28" y="66"/>
                    </a:lnTo>
                    <a:lnTo>
                      <a:pt x="30" y="68"/>
                    </a:lnTo>
                    <a:lnTo>
                      <a:pt x="33" y="69"/>
                    </a:lnTo>
                    <a:lnTo>
                      <a:pt x="34" y="70"/>
                    </a:lnTo>
                    <a:lnTo>
                      <a:pt x="35" y="70"/>
                    </a:lnTo>
                    <a:lnTo>
                      <a:pt x="37" y="70"/>
                    </a:lnTo>
                    <a:lnTo>
                      <a:pt x="40" y="71"/>
                    </a:lnTo>
                    <a:lnTo>
                      <a:pt x="43" y="72"/>
                    </a:lnTo>
                    <a:lnTo>
                      <a:pt x="48" y="72"/>
                    </a:lnTo>
                    <a:lnTo>
                      <a:pt x="52" y="71"/>
                    </a:lnTo>
                    <a:lnTo>
                      <a:pt x="57" y="70"/>
                    </a:lnTo>
                    <a:lnTo>
                      <a:pt x="58" y="68"/>
                    </a:lnTo>
                    <a:lnTo>
                      <a:pt x="60" y="66"/>
                    </a:lnTo>
                    <a:lnTo>
                      <a:pt x="63" y="64"/>
                    </a:lnTo>
                    <a:lnTo>
                      <a:pt x="64" y="61"/>
                    </a:lnTo>
                    <a:lnTo>
                      <a:pt x="65" y="57"/>
                    </a:lnTo>
                    <a:lnTo>
                      <a:pt x="66" y="55"/>
                    </a:lnTo>
                    <a:lnTo>
                      <a:pt x="67" y="51"/>
                    </a:lnTo>
                    <a:lnTo>
                      <a:pt x="67" y="48"/>
                    </a:lnTo>
                    <a:lnTo>
                      <a:pt x="67" y="45"/>
                    </a:lnTo>
                    <a:lnTo>
                      <a:pt x="67" y="42"/>
                    </a:lnTo>
                    <a:lnTo>
                      <a:pt x="67" y="40"/>
                    </a:lnTo>
                    <a:lnTo>
                      <a:pt x="67" y="37"/>
                    </a:lnTo>
                    <a:lnTo>
                      <a:pt x="66" y="34"/>
                    </a:lnTo>
                    <a:lnTo>
                      <a:pt x="65" y="31"/>
                    </a:lnTo>
                    <a:lnTo>
                      <a:pt x="64" y="28"/>
                    </a:lnTo>
                    <a:lnTo>
                      <a:pt x="64" y="26"/>
                    </a:lnTo>
                    <a:lnTo>
                      <a:pt x="63" y="24"/>
                    </a:lnTo>
                    <a:lnTo>
                      <a:pt x="63" y="22"/>
                    </a:lnTo>
                    <a:lnTo>
                      <a:pt x="61" y="19"/>
                    </a:lnTo>
                    <a:lnTo>
                      <a:pt x="61" y="18"/>
                    </a:lnTo>
                    <a:lnTo>
                      <a:pt x="59" y="14"/>
                    </a:lnTo>
                    <a:lnTo>
                      <a:pt x="56" y="10"/>
                    </a:lnTo>
                    <a:lnTo>
                      <a:pt x="53" y="8"/>
                    </a:lnTo>
                    <a:lnTo>
                      <a:pt x="51" y="7"/>
                    </a:lnTo>
                    <a:lnTo>
                      <a:pt x="48" y="5"/>
                    </a:lnTo>
                    <a:lnTo>
                      <a:pt x="45" y="4"/>
                    </a:lnTo>
                    <a:lnTo>
                      <a:pt x="43" y="3"/>
                    </a:lnTo>
                    <a:lnTo>
                      <a:pt x="40" y="2"/>
                    </a:lnTo>
                    <a:lnTo>
                      <a:pt x="37" y="1"/>
                    </a:lnTo>
                    <a:lnTo>
                      <a:pt x="36" y="1"/>
                    </a:lnTo>
                    <a:lnTo>
                      <a:pt x="33" y="0"/>
                    </a:lnTo>
                    <a:lnTo>
                      <a:pt x="32" y="0"/>
                    </a:lnTo>
                    <a:lnTo>
                      <a:pt x="20" y="4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00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1" name="Freeform 98"/>
              <p:cNvSpPr>
                <a:spLocks/>
              </p:cNvSpPr>
              <p:nvPr/>
            </p:nvSpPr>
            <p:spPr bwMode="auto">
              <a:xfrm>
                <a:off x="6673850" y="4500563"/>
                <a:ext cx="31750" cy="349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0" y="16"/>
                  </a:cxn>
                  <a:cxn ang="0">
                    <a:pos x="11" y="22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13" y="0"/>
                  </a:cxn>
                  <a:cxn ang="0">
                    <a:pos x="13" y="0"/>
                  </a:cxn>
                </a:cxnLst>
                <a:rect l="0" t="0" r="r" b="b"/>
                <a:pathLst>
                  <a:path w="20" h="22">
                    <a:moveTo>
                      <a:pt x="13" y="0"/>
                    </a:moveTo>
                    <a:lnTo>
                      <a:pt x="20" y="16"/>
                    </a:lnTo>
                    <a:lnTo>
                      <a:pt x="11" y="22"/>
                    </a:lnTo>
                    <a:lnTo>
                      <a:pt x="0" y="6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FFE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2" name="Freeform 99"/>
              <p:cNvSpPr>
                <a:spLocks/>
              </p:cNvSpPr>
              <p:nvPr/>
            </p:nvSpPr>
            <p:spPr bwMode="auto">
              <a:xfrm>
                <a:off x="6467475" y="4354513"/>
                <a:ext cx="428625" cy="433388"/>
              </a:xfrm>
              <a:custGeom>
                <a:avLst/>
                <a:gdLst/>
                <a:ahLst/>
                <a:cxnLst>
                  <a:cxn ang="0">
                    <a:pos x="132" y="260"/>
                  </a:cxn>
                  <a:cxn ang="0">
                    <a:pos x="158" y="262"/>
                  </a:cxn>
                  <a:cxn ang="0">
                    <a:pos x="183" y="258"/>
                  </a:cxn>
                  <a:cxn ang="0">
                    <a:pos x="206" y="249"/>
                  </a:cxn>
                  <a:cxn ang="0">
                    <a:pos x="224" y="235"/>
                  </a:cxn>
                  <a:cxn ang="0">
                    <a:pos x="242" y="212"/>
                  </a:cxn>
                  <a:cxn ang="0">
                    <a:pos x="253" y="190"/>
                  </a:cxn>
                  <a:cxn ang="0">
                    <a:pos x="259" y="167"/>
                  </a:cxn>
                  <a:cxn ang="0">
                    <a:pos x="259" y="146"/>
                  </a:cxn>
                  <a:cxn ang="0">
                    <a:pos x="255" y="125"/>
                  </a:cxn>
                  <a:cxn ang="0">
                    <a:pos x="248" y="106"/>
                  </a:cxn>
                  <a:cxn ang="0">
                    <a:pos x="240" y="86"/>
                  </a:cxn>
                  <a:cxn ang="0">
                    <a:pos x="218" y="57"/>
                  </a:cxn>
                  <a:cxn ang="0">
                    <a:pos x="192" y="34"/>
                  </a:cxn>
                  <a:cxn ang="0">
                    <a:pos x="166" y="22"/>
                  </a:cxn>
                  <a:cxn ang="0">
                    <a:pos x="142" y="14"/>
                  </a:cxn>
                  <a:cxn ang="0">
                    <a:pos x="133" y="1"/>
                  </a:cxn>
                  <a:cxn ang="0">
                    <a:pos x="162" y="7"/>
                  </a:cxn>
                  <a:cxn ang="0">
                    <a:pos x="188" y="19"/>
                  </a:cxn>
                  <a:cxn ang="0">
                    <a:pos x="210" y="33"/>
                  </a:cxn>
                  <a:cxn ang="0">
                    <a:pos x="236" y="61"/>
                  </a:cxn>
                  <a:cxn ang="0">
                    <a:pos x="249" y="80"/>
                  </a:cxn>
                  <a:cxn ang="0">
                    <a:pos x="260" y="101"/>
                  </a:cxn>
                  <a:cxn ang="0">
                    <a:pos x="266" y="123"/>
                  </a:cxn>
                  <a:cxn ang="0">
                    <a:pos x="269" y="146"/>
                  </a:cxn>
                  <a:cxn ang="0">
                    <a:pos x="269" y="169"/>
                  </a:cxn>
                  <a:cxn ang="0">
                    <a:pos x="263" y="194"/>
                  </a:cxn>
                  <a:cxn ang="0">
                    <a:pos x="252" y="219"/>
                  </a:cxn>
                  <a:cxn ang="0">
                    <a:pos x="237" y="239"/>
                  </a:cxn>
                  <a:cxn ang="0">
                    <a:pos x="217" y="255"/>
                  </a:cxn>
                  <a:cxn ang="0">
                    <a:pos x="193" y="266"/>
                  </a:cxn>
                  <a:cxn ang="0">
                    <a:pos x="168" y="273"/>
                  </a:cxn>
                  <a:cxn ang="0">
                    <a:pos x="139" y="273"/>
                  </a:cxn>
                  <a:cxn ang="0">
                    <a:pos x="109" y="266"/>
                  </a:cxn>
                  <a:cxn ang="0">
                    <a:pos x="77" y="251"/>
                  </a:cxn>
                  <a:cxn ang="0">
                    <a:pos x="49" y="230"/>
                  </a:cxn>
                  <a:cxn ang="0">
                    <a:pos x="27" y="205"/>
                  </a:cxn>
                  <a:cxn ang="0">
                    <a:pos x="12" y="177"/>
                  </a:cxn>
                  <a:cxn ang="0">
                    <a:pos x="3" y="147"/>
                  </a:cxn>
                  <a:cxn ang="0">
                    <a:pos x="0" y="117"/>
                  </a:cxn>
                  <a:cxn ang="0">
                    <a:pos x="4" y="87"/>
                  </a:cxn>
                  <a:cxn ang="0">
                    <a:pos x="16" y="59"/>
                  </a:cxn>
                  <a:cxn ang="0">
                    <a:pos x="35" y="33"/>
                  </a:cxn>
                  <a:cxn ang="0">
                    <a:pos x="61" y="14"/>
                  </a:cxn>
                  <a:cxn ang="0">
                    <a:pos x="88" y="3"/>
                  </a:cxn>
                  <a:cxn ang="0">
                    <a:pos x="119" y="0"/>
                  </a:cxn>
                  <a:cxn ang="0">
                    <a:pos x="115" y="13"/>
                  </a:cxn>
                  <a:cxn ang="0">
                    <a:pos x="87" y="17"/>
                  </a:cxn>
                  <a:cxn ang="0">
                    <a:pos x="61" y="29"/>
                  </a:cxn>
                  <a:cxn ang="0">
                    <a:pos x="39" y="47"/>
                  </a:cxn>
                  <a:cxn ang="0">
                    <a:pos x="24" y="72"/>
                  </a:cxn>
                  <a:cxn ang="0">
                    <a:pos x="14" y="99"/>
                  </a:cxn>
                  <a:cxn ang="0">
                    <a:pos x="12" y="127"/>
                  </a:cxn>
                  <a:cxn ang="0">
                    <a:pos x="16" y="154"/>
                  </a:cxn>
                  <a:cxn ang="0">
                    <a:pos x="26" y="181"/>
                  </a:cxn>
                  <a:cxn ang="0">
                    <a:pos x="42" y="206"/>
                  </a:cxn>
                  <a:cxn ang="0">
                    <a:pos x="63" y="228"/>
                  </a:cxn>
                  <a:cxn ang="0">
                    <a:pos x="89" y="245"/>
                  </a:cxn>
                </a:cxnLst>
                <a:rect l="0" t="0" r="r" b="b"/>
                <a:pathLst>
                  <a:path w="270" h="273">
                    <a:moveTo>
                      <a:pt x="109" y="254"/>
                    </a:moveTo>
                    <a:lnTo>
                      <a:pt x="111" y="255"/>
                    </a:lnTo>
                    <a:lnTo>
                      <a:pt x="115" y="257"/>
                    </a:lnTo>
                    <a:lnTo>
                      <a:pt x="118" y="258"/>
                    </a:lnTo>
                    <a:lnTo>
                      <a:pt x="122" y="258"/>
                    </a:lnTo>
                    <a:lnTo>
                      <a:pt x="125" y="259"/>
                    </a:lnTo>
                    <a:lnTo>
                      <a:pt x="128" y="259"/>
                    </a:lnTo>
                    <a:lnTo>
                      <a:pt x="132" y="260"/>
                    </a:lnTo>
                    <a:lnTo>
                      <a:pt x="135" y="261"/>
                    </a:lnTo>
                    <a:lnTo>
                      <a:pt x="139" y="261"/>
                    </a:lnTo>
                    <a:lnTo>
                      <a:pt x="142" y="261"/>
                    </a:lnTo>
                    <a:lnTo>
                      <a:pt x="146" y="261"/>
                    </a:lnTo>
                    <a:lnTo>
                      <a:pt x="149" y="262"/>
                    </a:lnTo>
                    <a:lnTo>
                      <a:pt x="153" y="262"/>
                    </a:lnTo>
                    <a:lnTo>
                      <a:pt x="155" y="262"/>
                    </a:lnTo>
                    <a:lnTo>
                      <a:pt x="158" y="262"/>
                    </a:lnTo>
                    <a:lnTo>
                      <a:pt x="162" y="262"/>
                    </a:lnTo>
                    <a:lnTo>
                      <a:pt x="165" y="261"/>
                    </a:lnTo>
                    <a:lnTo>
                      <a:pt x="168" y="261"/>
                    </a:lnTo>
                    <a:lnTo>
                      <a:pt x="171" y="260"/>
                    </a:lnTo>
                    <a:lnTo>
                      <a:pt x="175" y="260"/>
                    </a:lnTo>
                    <a:lnTo>
                      <a:pt x="177" y="259"/>
                    </a:lnTo>
                    <a:lnTo>
                      <a:pt x="180" y="259"/>
                    </a:lnTo>
                    <a:lnTo>
                      <a:pt x="183" y="258"/>
                    </a:lnTo>
                    <a:lnTo>
                      <a:pt x="186" y="258"/>
                    </a:lnTo>
                    <a:lnTo>
                      <a:pt x="188" y="255"/>
                    </a:lnTo>
                    <a:lnTo>
                      <a:pt x="192" y="254"/>
                    </a:lnTo>
                    <a:lnTo>
                      <a:pt x="195" y="253"/>
                    </a:lnTo>
                    <a:lnTo>
                      <a:pt x="198" y="253"/>
                    </a:lnTo>
                    <a:lnTo>
                      <a:pt x="200" y="251"/>
                    </a:lnTo>
                    <a:lnTo>
                      <a:pt x="203" y="250"/>
                    </a:lnTo>
                    <a:lnTo>
                      <a:pt x="206" y="249"/>
                    </a:lnTo>
                    <a:lnTo>
                      <a:pt x="208" y="247"/>
                    </a:lnTo>
                    <a:lnTo>
                      <a:pt x="210" y="245"/>
                    </a:lnTo>
                    <a:lnTo>
                      <a:pt x="213" y="244"/>
                    </a:lnTo>
                    <a:lnTo>
                      <a:pt x="215" y="242"/>
                    </a:lnTo>
                    <a:lnTo>
                      <a:pt x="217" y="240"/>
                    </a:lnTo>
                    <a:lnTo>
                      <a:pt x="219" y="238"/>
                    </a:lnTo>
                    <a:lnTo>
                      <a:pt x="222" y="237"/>
                    </a:lnTo>
                    <a:lnTo>
                      <a:pt x="224" y="235"/>
                    </a:lnTo>
                    <a:lnTo>
                      <a:pt x="226" y="232"/>
                    </a:lnTo>
                    <a:lnTo>
                      <a:pt x="231" y="228"/>
                    </a:lnTo>
                    <a:lnTo>
                      <a:pt x="234" y="224"/>
                    </a:lnTo>
                    <a:lnTo>
                      <a:pt x="236" y="222"/>
                    </a:lnTo>
                    <a:lnTo>
                      <a:pt x="238" y="220"/>
                    </a:lnTo>
                    <a:lnTo>
                      <a:pt x="239" y="217"/>
                    </a:lnTo>
                    <a:lnTo>
                      <a:pt x="241" y="215"/>
                    </a:lnTo>
                    <a:lnTo>
                      <a:pt x="242" y="212"/>
                    </a:lnTo>
                    <a:lnTo>
                      <a:pt x="245" y="209"/>
                    </a:lnTo>
                    <a:lnTo>
                      <a:pt x="246" y="207"/>
                    </a:lnTo>
                    <a:lnTo>
                      <a:pt x="247" y="205"/>
                    </a:lnTo>
                    <a:lnTo>
                      <a:pt x="248" y="201"/>
                    </a:lnTo>
                    <a:lnTo>
                      <a:pt x="249" y="199"/>
                    </a:lnTo>
                    <a:lnTo>
                      <a:pt x="251" y="197"/>
                    </a:lnTo>
                    <a:lnTo>
                      <a:pt x="252" y="193"/>
                    </a:lnTo>
                    <a:lnTo>
                      <a:pt x="253" y="190"/>
                    </a:lnTo>
                    <a:lnTo>
                      <a:pt x="254" y="188"/>
                    </a:lnTo>
                    <a:lnTo>
                      <a:pt x="255" y="184"/>
                    </a:lnTo>
                    <a:lnTo>
                      <a:pt x="256" y="182"/>
                    </a:lnTo>
                    <a:lnTo>
                      <a:pt x="256" y="178"/>
                    </a:lnTo>
                    <a:lnTo>
                      <a:pt x="257" y="176"/>
                    </a:lnTo>
                    <a:lnTo>
                      <a:pt x="257" y="173"/>
                    </a:lnTo>
                    <a:lnTo>
                      <a:pt x="259" y="170"/>
                    </a:lnTo>
                    <a:lnTo>
                      <a:pt x="259" y="167"/>
                    </a:lnTo>
                    <a:lnTo>
                      <a:pt x="259" y="165"/>
                    </a:lnTo>
                    <a:lnTo>
                      <a:pt x="259" y="162"/>
                    </a:lnTo>
                    <a:lnTo>
                      <a:pt x="259" y="159"/>
                    </a:lnTo>
                    <a:lnTo>
                      <a:pt x="259" y="156"/>
                    </a:lnTo>
                    <a:lnTo>
                      <a:pt x="259" y="154"/>
                    </a:lnTo>
                    <a:lnTo>
                      <a:pt x="259" y="152"/>
                    </a:lnTo>
                    <a:lnTo>
                      <a:pt x="259" y="150"/>
                    </a:lnTo>
                    <a:lnTo>
                      <a:pt x="259" y="146"/>
                    </a:lnTo>
                    <a:lnTo>
                      <a:pt x="259" y="144"/>
                    </a:lnTo>
                    <a:lnTo>
                      <a:pt x="257" y="140"/>
                    </a:lnTo>
                    <a:lnTo>
                      <a:pt x="257" y="138"/>
                    </a:lnTo>
                    <a:lnTo>
                      <a:pt x="257" y="136"/>
                    </a:lnTo>
                    <a:lnTo>
                      <a:pt x="256" y="133"/>
                    </a:lnTo>
                    <a:lnTo>
                      <a:pt x="256" y="131"/>
                    </a:lnTo>
                    <a:lnTo>
                      <a:pt x="256" y="128"/>
                    </a:lnTo>
                    <a:lnTo>
                      <a:pt x="255" y="125"/>
                    </a:lnTo>
                    <a:lnTo>
                      <a:pt x="254" y="123"/>
                    </a:lnTo>
                    <a:lnTo>
                      <a:pt x="254" y="121"/>
                    </a:lnTo>
                    <a:lnTo>
                      <a:pt x="253" y="117"/>
                    </a:lnTo>
                    <a:lnTo>
                      <a:pt x="252" y="115"/>
                    </a:lnTo>
                    <a:lnTo>
                      <a:pt x="252" y="113"/>
                    </a:lnTo>
                    <a:lnTo>
                      <a:pt x="251" y="110"/>
                    </a:lnTo>
                    <a:lnTo>
                      <a:pt x="249" y="108"/>
                    </a:lnTo>
                    <a:lnTo>
                      <a:pt x="248" y="106"/>
                    </a:lnTo>
                    <a:lnTo>
                      <a:pt x="247" y="102"/>
                    </a:lnTo>
                    <a:lnTo>
                      <a:pt x="247" y="100"/>
                    </a:lnTo>
                    <a:lnTo>
                      <a:pt x="246" y="98"/>
                    </a:lnTo>
                    <a:lnTo>
                      <a:pt x="245" y="95"/>
                    </a:lnTo>
                    <a:lnTo>
                      <a:pt x="244" y="93"/>
                    </a:lnTo>
                    <a:lnTo>
                      <a:pt x="242" y="91"/>
                    </a:lnTo>
                    <a:lnTo>
                      <a:pt x="241" y="89"/>
                    </a:lnTo>
                    <a:lnTo>
                      <a:pt x="240" y="86"/>
                    </a:lnTo>
                    <a:lnTo>
                      <a:pt x="239" y="84"/>
                    </a:lnTo>
                    <a:lnTo>
                      <a:pt x="237" y="80"/>
                    </a:lnTo>
                    <a:lnTo>
                      <a:pt x="236" y="79"/>
                    </a:lnTo>
                    <a:lnTo>
                      <a:pt x="232" y="75"/>
                    </a:lnTo>
                    <a:lnTo>
                      <a:pt x="230" y="70"/>
                    </a:lnTo>
                    <a:lnTo>
                      <a:pt x="226" y="66"/>
                    </a:lnTo>
                    <a:lnTo>
                      <a:pt x="223" y="61"/>
                    </a:lnTo>
                    <a:lnTo>
                      <a:pt x="218" y="57"/>
                    </a:lnTo>
                    <a:lnTo>
                      <a:pt x="216" y="54"/>
                    </a:lnTo>
                    <a:lnTo>
                      <a:pt x="211" y="51"/>
                    </a:lnTo>
                    <a:lnTo>
                      <a:pt x="208" y="46"/>
                    </a:lnTo>
                    <a:lnTo>
                      <a:pt x="203" y="43"/>
                    </a:lnTo>
                    <a:lnTo>
                      <a:pt x="200" y="40"/>
                    </a:lnTo>
                    <a:lnTo>
                      <a:pt x="196" y="38"/>
                    </a:lnTo>
                    <a:lnTo>
                      <a:pt x="195" y="37"/>
                    </a:lnTo>
                    <a:lnTo>
                      <a:pt x="192" y="34"/>
                    </a:lnTo>
                    <a:lnTo>
                      <a:pt x="191" y="33"/>
                    </a:lnTo>
                    <a:lnTo>
                      <a:pt x="186" y="31"/>
                    </a:lnTo>
                    <a:lnTo>
                      <a:pt x="181" y="29"/>
                    </a:lnTo>
                    <a:lnTo>
                      <a:pt x="178" y="28"/>
                    </a:lnTo>
                    <a:lnTo>
                      <a:pt x="175" y="25"/>
                    </a:lnTo>
                    <a:lnTo>
                      <a:pt x="172" y="24"/>
                    </a:lnTo>
                    <a:lnTo>
                      <a:pt x="169" y="23"/>
                    </a:lnTo>
                    <a:lnTo>
                      <a:pt x="166" y="22"/>
                    </a:lnTo>
                    <a:lnTo>
                      <a:pt x="163" y="21"/>
                    </a:lnTo>
                    <a:lnTo>
                      <a:pt x="160" y="19"/>
                    </a:lnTo>
                    <a:lnTo>
                      <a:pt x="157" y="18"/>
                    </a:lnTo>
                    <a:lnTo>
                      <a:pt x="154" y="17"/>
                    </a:lnTo>
                    <a:lnTo>
                      <a:pt x="152" y="16"/>
                    </a:lnTo>
                    <a:lnTo>
                      <a:pt x="148" y="16"/>
                    </a:lnTo>
                    <a:lnTo>
                      <a:pt x="146" y="15"/>
                    </a:lnTo>
                    <a:lnTo>
                      <a:pt x="142" y="14"/>
                    </a:lnTo>
                    <a:lnTo>
                      <a:pt x="139" y="14"/>
                    </a:lnTo>
                    <a:lnTo>
                      <a:pt x="135" y="14"/>
                    </a:lnTo>
                    <a:lnTo>
                      <a:pt x="133" y="14"/>
                    </a:lnTo>
                    <a:lnTo>
                      <a:pt x="133" y="10"/>
                    </a:lnTo>
                    <a:lnTo>
                      <a:pt x="132" y="7"/>
                    </a:lnTo>
                    <a:lnTo>
                      <a:pt x="131" y="3"/>
                    </a:lnTo>
                    <a:lnTo>
                      <a:pt x="130" y="1"/>
                    </a:lnTo>
                    <a:lnTo>
                      <a:pt x="133" y="1"/>
                    </a:lnTo>
                    <a:lnTo>
                      <a:pt x="137" y="1"/>
                    </a:lnTo>
                    <a:lnTo>
                      <a:pt x="140" y="2"/>
                    </a:lnTo>
                    <a:lnTo>
                      <a:pt x="143" y="2"/>
                    </a:lnTo>
                    <a:lnTo>
                      <a:pt x="147" y="3"/>
                    </a:lnTo>
                    <a:lnTo>
                      <a:pt x="150" y="3"/>
                    </a:lnTo>
                    <a:lnTo>
                      <a:pt x="154" y="5"/>
                    </a:lnTo>
                    <a:lnTo>
                      <a:pt x="158" y="7"/>
                    </a:lnTo>
                    <a:lnTo>
                      <a:pt x="162" y="7"/>
                    </a:lnTo>
                    <a:lnTo>
                      <a:pt x="164" y="8"/>
                    </a:lnTo>
                    <a:lnTo>
                      <a:pt x="168" y="9"/>
                    </a:lnTo>
                    <a:lnTo>
                      <a:pt x="172" y="11"/>
                    </a:lnTo>
                    <a:lnTo>
                      <a:pt x="175" y="13"/>
                    </a:lnTo>
                    <a:lnTo>
                      <a:pt x="179" y="14"/>
                    </a:lnTo>
                    <a:lnTo>
                      <a:pt x="183" y="16"/>
                    </a:lnTo>
                    <a:lnTo>
                      <a:pt x="186" y="18"/>
                    </a:lnTo>
                    <a:lnTo>
                      <a:pt x="188" y="19"/>
                    </a:lnTo>
                    <a:lnTo>
                      <a:pt x="191" y="21"/>
                    </a:lnTo>
                    <a:lnTo>
                      <a:pt x="193" y="22"/>
                    </a:lnTo>
                    <a:lnTo>
                      <a:pt x="195" y="23"/>
                    </a:lnTo>
                    <a:lnTo>
                      <a:pt x="198" y="25"/>
                    </a:lnTo>
                    <a:lnTo>
                      <a:pt x="201" y="26"/>
                    </a:lnTo>
                    <a:lnTo>
                      <a:pt x="203" y="28"/>
                    </a:lnTo>
                    <a:lnTo>
                      <a:pt x="206" y="30"/>
                    </a:lnTo>
                    <a:lnTo>
                      <a:pt x="210" y="33"/>
                    </a:lnTo>
                    <a:lnTo>
                      <a:pt x="214" y="37"/>
                    </a:lnTo>
                    <a:lnTo>
                      <a:pt x="218" y="41"/>
                    </a:lnTo>
                    <a:lnTo>
                      <a:pt x="223" y="46"/>
                    </a:lnTo>
                    <a:lnTo>
                      <a:pt x="226" y="49"/>
                    </a:lnTo>
                    <a:lnTo>
                      <a:pt x="231" y="54"/>
                    </a:lnTo>
                    <a:lnTo>
                      <a:pt x="232" y="56"/>
                    </a:lnTo>
                    <a:lnTo>
                      <a:pt x="234" y="59"/>
                    </a:lnTo>
                    <a:lnTo>
                      <a:pt x="236" y="61"/>
                    </a:lnTo>
                    <a:lnTo>
                      <a:pt x="238" y="63"/>
                    </a:lnTo>
                    <a:lnTo>
                      <a:pt x="239" y="66"/>
                    </a:lnTo>
                    <a:lnTo>
                      <a:pt x="241" y="68"/>
                    </a:lnTo>
                    <a:lnTo>
                      <a:pt x="242" y="70"/>
                    </a:lnTo>
                    <a:lnTo>
                      <a:pt x="245" y="72"/>
                    </a:lnTo>
                    <a:lnTo>
                      <a:pt x="246" y="75"/>
                    </a:lnTo>
                    <a:lnTo>
                      <a:pt x="247" y="78"/>
                    </a:lnTo>
                    <a:lnTo>
                      <a:pt x="249" y="80"/>
                    </a:lnTo>
                    <a:lnTo>
                      <a:pt x="251" y="83"/>
                    </a:lnTo>
                    <a:lnTo>
                      <a:pt x="252" y="85"/>
                    </a:lnTo>
                    <a:lnTo>
                      <a:pt x="254" y="89"/>
                    </a:lnTo>
                    <a:lnTo>
                      <a:pt x="255" y="91"/>
                    </a:lnTo>
                    <a:lnTo>
                      <a:pt x="256" y="93"/>
                    </a:lnTo>
                    <a:lnTo>
                      <a:pt x="256" y="95"/>
                    </a:lnTo>
                    <a:lnTo>
                      <a:pt x="259" y="99"/>
                    </a:lnTo>
                    <a:lnTo>
                      <a:pt x="260" y="101"/>
                    </a:lnTo>
                    <a:lnTo>
                      <a:pt x="261" y="104"/>
                    </a:lnTo>
                    <a:lnTo>
                      <a:pt x="261" y="107"/>
                    </a:lnTo>
                    <a:lnTo>
                      <a:pt x="262" y="109"/>
                    </a:lnTo>
                    <a:lnTo>
                      <a:pt x="263" y="113"/>
                    </a:lnTo>
                    <a:lnTo>
                      <a:pt x="264" y="115"/>
                    </a:lnTo>
                    <a:lnTo>
                      <a:pt x="264" y="117"/>
                    </a:lnTo>
                    <a:lnTo>
                      <a:pt x="266" y="121"/>
                    </a:lnTo>
                    <a:lnTo>
                      <a:pt x="266" y="123"/>
                    </a:lnTo>
                    <a:lnTo>
                      <a:pt x="267" y="127"/>
                    </a:lnTo>
                    <a:lnTo>
                      <a:pt x="268" y="129"/>
                    </a:lnTo>
                    <a:lnTo>
                      <a:pt x="268" y="132"/>
                    </a:lnTo>
                    <a:lnTo>
                      <a:pt x="268" y="135"/>
                    </a:lnTo>
                    <a:lnTo>
                      <a:pt x="269" y="138"/>
                    </a:lnTo>
                    <a:lnTo>
                      <a:pt x="269" y="140"/>
                    </a:lnTo>
                    <a:lnTo>
                      <a:pt x="269" y="144"/>
                    </a:lnTo>
                    <a:lnTo>
                      <a:pt x="269" y="146"/>
                    </a:lnTo>
                    <a:lnTo>
                      <a:pt x="270" y="150"/>
                    </a:lnTo>
                    <a:lnTo>
                      <a:pt x="270" y="152"/>
                    </a:lnTo>
                    <a:lnTo>
                      <a:pt x="270" y="155"/>
                    </a:lnTo>
                    <a:lnTo>
                      <a:pt x="270" y="158"/>
                    </a:lnTo>
                    <a:lnTo>
                      <a:pt x="270" y="161"/>
                    </a:lnTo>
                    <a:lnTo>
                      <a:pt x="269" y="163"/>
                    </a:lnTo>
                    <a:lnTo>
                      <a:pt x="269" y="167"/>
                    </a:lnTo>
                    <a:lnTo>
                      <a:pt x="269" y="169"/>
                    </a:lnTo>
                    <a:lnTo>
                      <a:pt x="269" y="173"/>
                    </a:lnTo>
                    <a:lnTo>
                      <a:pt x="269" y="176"/>
                    </a:lnTo>
                    <a:lnTo>
                      <a:pt x="268" y="179"/>
                    </a:lnTo>
                    <a:lnTo>
                      <a:pt x="267" y="183"/>
                    </a:lnTo>
                    <a:lnTo>
                      <a:pt x="267" y="185"/>
                    </a:lnTo>
                    <a:lnTo>
                      <a:pt x="266" y="189"/>
                    </a:lnTo>
                    <a:lnTo>
                      <a:pt x="264" y="192"/>
                    </a:lnTo>
                    <a:lnTo>
                      <a:pt x="263" y="194"/>
                    </a:lnTo>
                    <a:lnTo>
                      <a:pt x="263" y="198"/>
                    </a:lnTo>
                    <a:lnTo>
                      <a:pt x="261" y="201"/>
                    </a:lnTo>
                    <a:lnTo>
                      <a:pt x="260" y="204"/>
                    </a:lnTo>
                    <a:lnTo>
                      <a:pt x="259" y="207"/>
                    </a:lnTo>
                    <a:lnTo>
                      <a:pt x="257" y="211"/>
                    </a:lnTo>
                    <a:lnTo>
                      <a:pt x="255" y="213"/>
                    </a:lnTo>
                    <a:lnTo>
                      <a:pt x="254" y="216"/>
                    </a:lnTo>
                    <a:lnTo>
                      <a:pt x="252" y="219"/>
                    </a:lnTo>
                    <a:lnTo>
                      <a:pt x="251" y="222"/>
                    </a:lnTo>
                    <a:lnTo>
                      <a:pt x="249" y="224"/>
                    </a:lnTo>
                    <a:lnTo>
                      <a:pt x="247" y="227"/>
                    </a:lnTo>
                    <a:lnTo>
                      <a:pt x="245" y="229"/>
                    </a:lnTo>
                    <a:lnTo>
                      <a:pt x="242" y="231"/>
                    </a:lnTo>
                    <a:lnTo>
                      <a:pt x="240" y="234"/>
                    </a:lnTo>
                    <a:lnTo>
                      <a:pt x="239" y="236"/>
                    </a:lnTo>
                    <a:lnTo>
                      <a:pt x="237" y="239"/>
                    </a:lnTo>
                    <a:lnTo>
                      <a:pt x="234" y="242"/>
                    </a:lnTo>
                    <a:lnTo>
                      <a:pt x="232" y="244"/>
                    </a:lnTo>
                    <a:lnTo>
                      <a:pt x="230" y="245"/>
                    </a:lnTo>
                    <a:lnTo>
                      <a:pt x="226" y="247"/>
                    </a:lnTo>
                    <a:lnTo>
                      <a:pt x="224" y="250"/>
                    </a:lnTo>
                    <a:lnTo>
                      <a:pt x="222" y="251"/>
                    </a:lnTo>
                    <a:lnTo>
                      <a:pt x="219" y="253"/>
                    </a:lnTo>
                    <a:lnTo>
                      <a:pt x="217" y="255"/>
                    </a:lnTo>
                    <a:lnTo>
                      <a:pt x="214" y="258"/>
                    </a:lnTo>
                    <a:lnTo>
                      <a:pt x="211" y="259"/>
                    </a:lnTo>
                    <a:lnTo>
                      <a:pt x="208" y="260"/>
                    </a:lnTo>
                    <a:lnTo>
                      <a:pt x="206" y="261"/>
                    </a:lnTo>
                    <a:lnTo>
                      <a:pt x="202" y="264"/>
                    </a:lnTo>
                    <a:lnTo>
                      <a:pt x="200" y="264"/>
                    </a:lnTo>
                    <a:lnTo>
                      <a:pt x="196" y="265"/>
                    </a:lnTo>
                    <a:lnTo>
                      <a:pt x="193" y="266"/>
                    </a:lnTo>
                    <a:lnTo>
                      <a:pt x="191" y="268"/>
                    </a:lnTo>
                    <a:lnTo>
                      <a:pt x="187" y="268"/>
                    </a:lnTo>
                    <a:lnTo>
                      <a:pt x="184" y="269"/>
                    </a:lnTo>
                    <a:lnTo>
                      <a:pt x="180" y="270"/>
                    </a:lnTo>
                    <a:lnTo>
                      <a:pt x="178" y="270"/>
                    </a:lnTo>
                    <a:lnTo>
                      <a:pt x="173" y="272"/>
                    </a:lnTo>
                    <a:lnTo>
                      <a:pt x="171" y="272"/>
                    </a:lnTo>
                    <a:lnTo>
                      <a:pt x="168" y="273"/>
                    </a:lnTo>
                    <a:lnTo>
                      <a:pt x="164" y="273"/>
                    </a:lnTo>
                    <a:lnTo>
                      <a:pt x="161" y="273"/>
                    </a:lnTo>
                    <a:lnTo>
                      <a:pt x="157" y="273"/>
                    </a:lnTo>
                    <a:lnTo>
                      <a:pt x="154" y="273"/>
                    </a:lnTo>
                    <a:lnTo>
                      <a:pt x="150" y="273"/>
                    </a:lnTo>
                    <a:lnTo>
                      <a:pt x="146" y="273"/>
                    </a:lnTo>
                    <a:lnTo>
                      <a:pt x="142" y="273"/>
                    </a:lnTo>
                    <a:lnTo>
                      <a:pt x="139" y="273"/>
                    </a:lnTo>
                    <a:lnTo>
                      <a:pt x="135" y="273"/>
                    </a:lnTo>
                    <a:lnTo>
                      <a:pt x="132" y="272"/>
                    </a:lnTo>
                    <a:lnTo>
                      <a:pt x="128" y="270"/>
                    </a:lnTo>
                    <a:lnTo>
                      <a:pt x="124" y="269"/>
                    </a:lnTo>
                    <a:lnTo>
                      <a:pt x="120" y="269"/>
                    </a:lnTo>
                    <a:lnTo>
                      <a:pt x="117" y="268"/>
                    </a:lnTo>
                    <a:lnTo>
                      <a:pt x="112" y="267"/>
                    </a:lnTo>
                    <a:lnTo>
                      <a:pt x="109" y="266"/>
                    </a:lnTo>
                    <a:lnTo>
                      <a:pt x="105" y="265"/>
                    </a:lnTo>
                    <a:lnTo>
                      <a:pt x="101" y="264"/>
                    </a:lnTo>
                    <a:lnTo>
                      <a:pt x="96" y="261"/>
                    </a:lnTo>
                    <a:lnTo>
                      <a:pt x="92" y="259"/>
                    </a:lnTo>
                    <a:lnTo>
                      <a:pt x="88" y="258"/>
                    </a:lnTo>
                    <a:lnTo>
                      <a:pt x="84" y="255"/>
                    </a:lnTo>
                    <a:lnTo>
                      <a:pt x="80" y="253"/>
                    </a:lnTo>
                    <a:lnTo>
                      <a:pt x="77" y="251"/>
                    </a:lnTo>
                    <a:lnTo>
                      <a:pt x="73" y="249"/>
                    </a:lnTo>
                    <a:lnTo>
                      <a:pt x="70" y="246"/>
                    </a:lnTo>
                    <a:lnTo>
                      <a:pt x="65" y="244"/>
                    </a:lnTo>
                    <a:lnTo>
                      <a:pt x="62" y="242"/>
                    </a:lnTo>
                    <a:lnTo>
                      <a:pt x="59" y="239"/>
                    </a:lnTo>
                    <a:lnTo>
                      <a:pt x="56" y="236"/>
                    </a:lnTo>
                    <a:lnTo>
                      <a:pt x="52" y="232"/>
                    </a:lnTo>
                    <a:lnTo>
                      <a:pt x="49" y="230"/>
                    </a:lnTo>
                    <a:lnTo>
                      <a:pt x="47" y="228"/>
                    </a:lnTo>
                    <a:lnTo>
                      <a:pt x="43" y="224"/>
                    </a:lnTo>
                    <a:lnTo>
                      <a:pt x="41" y="221"/>
                    </a:lnTo>
                    <a:lnTo>
                      <a:pt x="38" y="217"/>
                    </a:lnTo>
                    <a:lnTo>
                      <a:pt x="35" y="215"/>
                    </a:lnTo>
                    <a:lnTo>
                      <a:pt x="33" y="212"/>
                    </a:lnTo>
                    <a:lnTo>
                      <a:pt x="29" y="208"/>
                    </a:lnTo>
                    <a:lnTo>
                      <a:pt x="27" y="205"/>
                    </a:lnTo>
                    <a:lnTo>
                      <a:pt x="25" y="203"/>
                    </a:lnTo>
                    <a:lnTo>
                      <a:pt x="23" y="198"/>
                    </a:lnTo>
                    <a:lnTo>
                      <a:pt x="20" y="194"/>
                    </a:lnTo>
                    <a:lnTo>
                      <a:pt x="19" y="192"/>
                    </a:lnTo>
                    <a:lnTo>
                      <a:pt x="17" y="189"/>
                    </a:lnTo>
                    <a:lnTo>
                      <a:pt x="14" y="184"/>
                    </a:lnTo>
                    <a:lnTo>
                      <a:pt x="13" y="181"/>
                    </a:lnTo>
                    <a:lnTo>
                      <a:pt x="12" y="177"/>
                    </a:lnTo>
                    <a:lnTo>
                      <a:pt x="11" y="174"/>
                    </a:lnTo>
                    <a:lnTo>
                      <a:pt x="9" y="170"/>
                    </a:lnTo>
                    <a:lnTo>
                      <a:pt x="8" y="167"/>
                    </a:lnTo>
                    <a:lnTo>
                      <a:pt x="6" y="163"/>
                    </a:lnTo>
                    <a:lnTo>
                      <a:pt x="5" y="159"/>
                    </a:lnTo>
                    <a:lnTo>
                      <a:pt x="4" y="155"/>
                    </a:lnTo>
                    <a:lnTo>
                      <a:pt x="3" y="152"/>
                    </a:lnTo>
                    <a:lnTo>
                      <a:pt x="3" y="147"/>
                    </a:lnTo>
                    <a:lnTo>
                      <a:pt x="2" y="144"/>
                    </a:lnTo>
                    <a:lnTo>
                      <a:pt x="1" y="140"/>
                    </a:lnTo>
                    <a:lnTo>
                      <a:pt x="1" y="136"/>
                    </a:lnTo>
                    <a:lnTo>
                      <a:pt x="1" y="132"/>
                    </a:lnTo>
                    <a:lnTo>
                      <a:pt x="1" y="129"/>
                    </a:lnTo>
                    <a:lnTo>
                      <a:pt x="0" y="125"/>
                    </a:lnTo>
                    <a:lnTo>
                      <a:pt x="0" y="121"/>
                    </a:lnTo>
                    <a:lnTo>
                      <a:pt x="0" y="117"/>
                    </a:lnTo>
                    <a:lnTo>
                      <a:pt x="1" y="114"/>
                    </a:lnTo>
                    <a:lnTo>
                      <a:pt x="1" y="110"/>
                    </a:lnTo>
                    <a:lnTo>
                      <a:pt x="1" y="106"/>
                    </a:lnTo>
                    <a:lnTo>
                      <a:pt x="1" y="102"/>
                    </a:lnTo>
                    <a:lnTo>
                      <a:pt x="2" y="99"/>
                    </a:lnTo>
                    <a:lnTo>
                      <a:pt x="2" y="94"/>
                    </a:lnTo>
                    <a:lnTo>
                      <a:pt x="3" y="91"/>
                    </a:lnTo>
                    <a:lnTo>
                      <a:pt x="4" y="87"/>
                    </a:lnTo>
                    <a:lnTo>
                      <a:pt x="5" y="84"/>
                    </a:lnTo>
                    <a:lnTo>
                      <a:pt x="6" y="79"/>
                    </a:lnTo>
                    <a:lnTo>
                      <a:pt x="8" y="76"/>
                    </a:lnTo>
                    <a:lnTo>
                      <a:pt x="9" y="72"/>
                    </a:lnTo>
                    <a:lnTo>
                      <a:pt x="10" y="69"/>
                    </a:lnTo>
                    <a:lnTo>
                      <a:pt x="12" y="66"/>
                    </a:lnTo>
                    <a:lnTo>
                      <a:pt x="13" y="62"/>
                    </a:lnTo>
                    <a:lnTo>
                      <a:pt x="16" y="59"/>
                    </a:lnTo>
                    <a:lnTo>
                      <a:pt x="18" y="56"/>
                    </a:lnTo>
                    <a:lnTo>
                      <a:pt x="20" y="52"/>
                    </a:lnTo>
                    <a:lnTo>
                      <a:pt x="23" y="48"/>
                    </a:lnTo>
                    <a:lnTo>
                      <a:pt x="25" y="45"/>
                    </a:lnTo>
                    <a:lnTo>
                      <a:pt x="27" y="41"/>
                    </a:lnTo>
                    <a:lnTo>
                      <a:pt x="29" y="38"/>
                    </a:lnTo>
                    <a:lnTo>
                      <a:pt x="32" y="36"/>
                    </a:lnTo>
                    <a:lnTo>
                      <a:pt x="35" y="33"/>
                    </a:lnTo>
                    <a:lnTo>
                      <a:pt x="39" y="31"/>
                    </a:lnTo>
                    <a:lnTo>
                      <a:pt x="41" y="28"/>
                    </a:lnTo>
                    <a:lnTo>
                      <a:pt x="43" y="25"/>
                    </a:lnTo>
                    <a:lnTo>
                      <a:pt x="47" y="23"/>
                    </a:lnTo>
                    <a:lnTo>
                      <a:pt x="50" y="21"/>
                    </a:lnTo>
                    <a:lnTo>
                      <a:pt x="54" y="18"/>
                    </a:lnTo>
                    <a:lnTo>
                      <a:pt x="57" y="16"/>
                    </a:lnTo>
                    <a:lnTo>
                      <a:pt x="61" y="14"/>
                    </a:lnTo>
                    <a:lnTo>
                      <a:pt x="64" y="13"/>
                    </a:lnTo>
                    <a:lnTo>
                      <a:pt x="67" y="11"/>
                    </a:lnTo>
                    <a:lnTo>
                      <a:pt x="71" y="9"/>
                    </a:lnTo>
                    <a:lnTo>
                      <a:pt x="74" y="8"/>
                    </a:lnTo>
                    <a:lnTo>
                      <a:pt x="78" y="7"/>
                    </a:lnTo>
                    <a:lnTo>
                      <a:pt x="81" y="6"/>
                    </a:lnTo>
                    <a:lnTo>
                      <a:pt x="85" y="5"/>
                    </a:lnTo>
                    <a:lnTo>
                      <a:pt x="88" y="3"/>
                    </a:lnTo>
                    <a:lnTo>
                      <a:pt x="93" y="3"/>
                    </a:lnTo>
                    <a:lnTo>
                      <a:pt x="96" y="2"/>
                    </a:lnTo>
                    <a:lnTo>
                      <a:pt x="100" y="1"/>
                    </a:lnTo>
                    <a:lnTo>
                      <a:pt x="104" y="0"/>
                    </a:lnTo>
                    <a:lnTo>
                      <a:pt x="108" y="0"/>
                    </a:lnTo>
                    <a:lnTo>
                      <a:pt x="111" y="0"/>
                    </a:lnTo>
                    <a:lnTo>
                      <a:pt x="116" y="0"/>
                    </a:lnTo>
                    <a:lnTo>
                      <a:pt x="119" y="0"/>
                    </a:lnTo>
                    <a:lnTo>
                      <a:pt x="124" y="1"/>
                    </a:lnTo>
                    <a:lnTo>
                      <a:pt x="124" y="3"/>
                    </a:lnTo>
                    <a:lnTo>
                      <a:pt x="125" y="7"/>
                    </a:lnTo>
                    <a:lnTo>
                      <a:pt x="125" y="9"/>
                    </a:lnTo>
                    <a:lnTo>
                      <a:pt x="126" y="14"/>
                    </a:lnTo>
                    <a:lnTo>
                      <a:pt x="123" y="13"/>
                    </a:lnTo>
                    <a:lnTo>
                      <a:pt x="119" y="13"/>
                    </a:lnTo>
                    <a:lnTo>
                      <a:pt x="115" y="13"/>
                    </a:lnTo>
                    <a:lnTo>
                      <a:pt x="111" y="13"/>
                    </a:lnTo>
                    <a:lnTo>
                      <a:pt x="108" y="13"/>
                    </a:lnTo>
                    <a:lnTo>
                      <a:pt x="104" y="14"/>
                    </a:lnTo>
                    <a:lnTo>
                      <a:pt x="101" y="14"/>
                    </a:lnTo>
                    <a:lnTo>
                      <a:pt x="97" y="15"/>
                    </a:lnTo>
                    <a:lnTo>
                      <a:pt x="94" y="15"/>
                    </a:lnTo>
                    <a:lnTo>
                      <a:pt x="90" y="16"/>
                    </a:lnTo>
                    <a:lnTo>
                      <a:pt x="87" y="17"/>
                    </a:lnTo>
                    <a:lnTo>
                      <a:pt x="84" y="18"/>
                    </a:lnTo>
                    <a:lnTo>
                      <a:pt x="80" y="19"/>
                    </a:lnTo>
                    <a:lnTo>
                      <a:pt x="77" y="21"/>
                    </a:lnTo>
                    <a:lnTo>
                      <a:pt x="73" y="22"/>
                    </a:lnTo>
                    <a:lnTo>
                      <a:pt x="71" y="24"/>
                    </a:lnTo>
                    <a:lnTo>
                      <a:pt x="67" y="25"/>
                    </a:lnTo>
                    <a:lnTo>
                      <a:pt x="64" y="26"/>
                    </a:lnTo>
                    <a:lnTo>
                      <a:pt x="61" y="29"/>
                    </a:lnTo>
                    <a:lnTo>
                      <a:pt x="58" y="31"/>
                    </a:lnTo>
                    <a:lnTo>
                      <a:pt x="55" y="32"/>
                    </a:lnTo>
                    <a:lnTo>
                      <a:pt x="52" y="34"/>
                    </a:lnTo>
                    <a:lnTo>
                      <a:pt x="49" y="37"/>
                    </a:lnTo>
                    <a:lnTo>
                      <a:pt x="47" y="40"/>
                    </a:lnTo>
                    <a:lnTo>
                      <a:pt x="44" y="43"/>
                    </a:lnTo>
                    <a:lnTo>
                      <a:pt x="42" y="45"/>
                    </a:lnTo>
                    <a:lnTo>
                      <a:pt x="39" y="47"/>
                    </a:lnTo>
                    <a:lnTo>
                      <a:pt x="38" y="51"/>
                    </a:lnTo>
                    <a:lnTo>
                      <a:pt x="34" y="53"/>
                    </a:lnTo>
                    <a:lnTo>
                      <a:pt x="33" y="56"/>
                    </a:lnTo>
                    <a:lnTo>
                      <a:pt x="31" y="60"/>
                    </a:lnTo>
                    <a:lnTo>
                      <a:pt x="28" y="63"/>
                    </a:lnTo>
                    <a:lnTo>
                      <a:pt x="27" y="66"/>
                    </a:lnTo>
                    <a:lnTo>
                      <a:pt x="25" y="69"/>
                    </a:lnTo>
                    <a:lnTo>
                      <a:pt x="24" y="72"/>
                    </a:lnTo>
                    <a:lnTo>
                      <a:pt x="23" y="75"/>
                    </a:lnTo>
                    <a:lnTo>
                      <a:pt x="20" y="78"/>
                    </a:lnTo>
                    <a:lnTo>
                      <a:pt x="19" y="82"/>
                    </a:lnTo>
                    <a:lnTo>
                      <a:pt x="18" y="85"/>
                    </a:lnTo>
                    <a:lnTo>
                      <a:pt x="17" y="89"/>
                    </a:lnTo>
                    <a:lnTo>
                      <a:pt x="16" y="92"/>
                    </a:lnTo>
                    <a:lnTo>
                      <a:pt x="14" y="95"/>
                    </a:lnTo>
                    <a:lnTo>
                      <a:pt x="14" y="99"/>
                    </a:lnTo>
                    <a:lnTo>
                      <a:pt x="14" y="102"/>
                    </a:lnTo>
                    <a:lnTo>
                      <a:pt x="13" y="106"/>
                    </a:lnTo>
                    <a:lnTo>
                      <a:pt x="13" y="109"/>
                    </a:lnTo>
                    <a:lnTo>
                      <a:pt x="13" y="113"/>
                    </a:lnTo>
                    <a:lnTo>
                      <a:pt x="13" y="116"/>
                    </a:lnTo>
                    <a:lnTo>
                      <a:pt x="12" y="120"/>
                    </a:lnTo>
                    <a:lnTo>
                      <a:pt x="12" y="123"/>
                    </a:lnTo>
                    <a:lnTo>
                      <a:pt x="12" y="127"/>
                    </a:lnTo>
                    <a:lnTo>
                      <a:pt x="13" y="130"/>
                    </a:lnTo>
                    <a:lnTo>
                      <a:pt x="13" y="133"/>
                    </a:lnTo>
                    <a:lnTo>
                      <a:pt x="13" y="137"/>
                    </a:lnTo>
                    <a:lnTo>
                      <a:pt x="13" y="140"/>
                    </a:lnTo>
                    <a:lnTo>
                      <a:pt x="14" y="144"/>
                    </a:lnTo>
                    <a:lnTo>
                      <a:pt x="14" y="147"/>
                    </a:lnTo>
                    <a:lnTo>
                      <a:pt x="16" y="151"/>
                    </a:lnTo>
                    <a:lnTo>
                      <a:pt x="16" y="154"/>
                    </a:lnTo>
                    <a:lnTo>
                      <a:pt x="18" y="158"/>
                    </a:lnTo>
                    <a:lnTo>
                      <a:pt x="18" y="161"/>
                    </a:lnTo>
                    <a:lnTo>
                      <a:pt x="19" y="165"/>
                    </a:lnTo>
                    <a:lnTo>
                      <a:pt x="20" y="168"/>
                    </a:lnTo>
                    <a:lnTo>
                      <a:pt x="23" y="171"/>
                    </a:lnTo>
                    <a:lnTo>
                      <a:pt x="24" y="175"/>
                    </a:lnTo>
                    <a:lnTo>
                      <a:pt x="25" y="178"/>
                    </a:lnTo>
                    <a:lnTo>
                      <a:pt x="26" y="181"/>
                    </a:lnTo>
                    <a:lnTo>
                      <a:pt x="28" y="184"/>
                    </a:lnTo>
                    <a:lnTo>
                      <a:pt x="29" y="188"/>
                    </a:lnTo>
                    <a:lnTo>
                      <a:pt x="32" y="191"/>
                    </a:lnTo>
                    <a:lnTo>
                      <a:pt x="33" y="193"/>
                    </a:lnTo>
                    <a:lnTo>
                      <a:pt x="36" y="197"/>
                    </a:lnTo>
                    <a:lnTo>
                      <a:pt x="38" y="200"/>
                    </a:lnTo>
                    <a:lnTo>
                      <a:pt x="40" y="203"/>
                    </a:lnTo>
                    <a:lnTo>
                      <a:pt x="42" y="206"/>
                    </a:lnTo>
                    <a:lnTo>
                      <a:pt x="44" y="209"/>
                    </a:lnTo>
                    <a:lnTo>
                      <a:pt x="47" y="212"/>
                    </a:lnTo>
                    <a:lnTo>
                      <a:pt x="49" y="215"/>
                    </a:lnTo>
                    <a:lnTo>
                      <a:pt x="52" y="217"/>
                    </a:lnTo>
                    <a:lnTo>
                      <a:pt x="55" y="221"/>
                    </a:lnTo>
                    <a:lnTo>
                      <a:pt x="57" y="223"/>
                    </a:lnTo>
                    <a:lnTo>
                      <a:pt x="61" y="226"/>
                    </a:lnTo>
                    <a:lnTo>
                      <a:pt x="63" y="228"/>
                    </a:lnTo>
                    <a:lnTo>
                      <a:pt x="66" y="230"/>
                    </a:lnTo>
                    <a:lnTo>
                      <a:pt x="70" y="232"/>
                    </a:lnTo>
                    <a:lnTo>
                      <a:pt x="72" y="235"/>
                    </a:lnTo>
                    <a:lnTo>
                      <a:pt x="76" y="237"/>
                    </a:lnTo>
                    <a:lnTo>
                      <a:pt x="79" y="239"/>
                    </a:lnTo>
                    <a:lnTo>
                      <a:pt x="82" y="242"/>
                    </a:lnTo>
                    <a:lnTo>
                      <a:pt x="86" y="244"/>
                    </a:lnTo>
                    <a:lnTo>
                      <a:pt x="89" y="245"/>
                    </a:lnTo>
                    <a:lnTo>
                      <a:pt x="93" y="247"/>
                    </a:lnTo>
                    <a:lnTo>
                      <a:pt x="96" y="249"/>
                    </a:lnTo>
                    <a:lnTo>
                      <a:pt x="101" y="251"/>
                    </a:lnTo>
                    <a:lnTo>
                      <a:pt x="104" y="252"/>
                    </a:lnTo>
                    <a:lnTo>
                      <a:pt x="109" y="254"/>
                    </a:lnTo>
                    <a:lnTo>
                      <a:pt x="109" y="2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3" name="Freeform 100"/>
              <p:cNvSpPr>
                <a:spLocks/>
              </p:cNvSpPr>
              <p:nvPr/>
            </p:nvSpPr>
            <p:spPr bwMode="auto">
              <a:xfrm>
                <a:off x="6657975" y="4356100"/>
                <a:ext cx="28575" cy="2063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0" y="6"/>
                  </a:cxn>
                  <a:cxn ang="0">
                    <a:pos x="6" y="12"/>
                  </a:cxn>
                  <a:cxn ang="0">
                    <a:pos x="13" y="13"/>
                  </a:cxn>
                  <a:cxn ang="0">
                    <a:pos x="14" y="12"/>
                  </a:cxn>
                  <a:cxn ang="0">
                    <a:pos x="15" y="10"/>
                  </a:cxn>
                  <a:cxn ang="0">
                    <a:pos x="18" y="9"/>
                  </a:cxn>
                  <a:cxn ang="0">
                    <a:pos x="18" y="8"/>
                  </a:cxn>
                  <a:cxn ang="0">
                    <a:pos x="17" y="7"/>
                  </a:cxn>
                  <a:cxn ang="0">
                    <a:pos x="14" y="4"/>
                  </a:cxn>
                  <a:cxn ang="0">
                    <a:pos x="11" y="1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18" h="13">
                    <a:moveTo>
                      <a:pt x="10" y="0"/>
                    </a:moveTo>
                    <a:lnTo>
                      <a:pt x="4" y="0"/>
                    </a:lnTo>
                    <a:lnTo>
                      <a:pt x="0" y="6"/>
                    </a:lnTo>
                    <a:lnTo>
                      <a:pt x="6" y="12"/>
                    </a:lnTo>
                    <a:lnTo>
                      <a:pt x="13" y="13"/>
                    </a:lnTo>
                    <a:lnTo>
                      <a:pt x="14" y="12"/>
                    </a:lnTo>
                    <a:lnTo>
                      <a:pt x="15" y="10"/>
                    </a:lnTo>
                    <a:lnTo>
                      <a:pt x="18" y="9"/>
                    </a:lnTo>
                    <a:lnTo>
                      <a:pt x="18" y="8"/>
                    </a:lnTo>
                    <a:lnTo>
                      <a:pt x="17" y="7"/>
                    </a:lnTo>
                    <a:lnTo>
                      <a:pt x="14" y="4"/>
                    </a:lnTo>
                    <a:lnTo>
                      <a:pt x="11" y="1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4" name="Freeform 101"/>
              <p:cNvSpPr>
                <a:spLocks/>
              </p:cNvSpPr>
              <p:nvPr/>
            </p:nvSpPr>
            <p:spPr bwMode="auto">
              <a:xfrm>
                <a:off x="6650038" y="4487863"/>
                <a:ext cx="122238" cy="125413"/>
              </a:xfrm>
              <a:custGeom>
                <a:avLst/>
                <a:gdLst/>
                <a:ahLst/>
                <a:cxnLst>
                  <a:cxn ang="0">
                    <a:pos x="37" y="69"/>
                  </a:cxn>
                  <a:cxn ang="0">
                    <a:pos x="45" y="69"/>
                  </a:cxn>
                  <a:cxn ang="0">
                    <a:pos x="54" y="68"/>
                  </a:cxn>
                  <a:cxn ang="0">
                    <a:pos x="60" y="63"/>
                  </a:cxn>
                  <a:cxn ang="0">
                    <a:pos x="65" y="56"/>
                  </a:cxn>
                  <a:cxn ang="0">
                    <a:pos x="68" y="48"/>
                  </a:cxn>
                  <a:cxn ang="0">
                    <a:pos x="68" y="40"/>
                  </a:cxn>
                  <a:cxn ang="0">
                    <a:pos x="65" y="32"/>
                  </a:cxn>
                  <a:cxn ang="0">
                    <a:pos x="68" y="28"/>
                  </a:cxn>
                  <a:cxn ang="0">
                    <a:pos x="73" y="29"/>
                  </a:cxn>
                  <a:cxn ang="0">
                    <a:pos x="77" y="40"/>
                  </a:cxn>
                  <a:cxn ang="0">
                    <a:pos x="77" y="52"/>
                  </a:cxn>
                  <a:cxn ang="0">
                    <a:pos x="73" y="62"/>
                  </a:cxn>
                  <a:cxn ang="0">
                    <a:pos x="66" y="70"/>
                  </a:cxn>
                  <a:cxn ang="0">
                    <a:pos x="58" y="76"/>
                  </a:cxn>
                  <a:cxn ang="0">
                    <a:pos x="47" y="78"/>
                  </a:cxn>
                  <a:cxn ang="0">
                    <a:pos x="35" y="78"/>
                  </a:cxn>
                  <a:cxn ang="0">
                    <a:pos x="24" y="72"/>
                  </a:cxn>
                  <a:cxn ang="0">
                    <a:pos x="13" y="66"/>
                  </a:cxn>
                  <a:cxn ang="0">
                    <a:pos x="5" y="55"/>
                  </a:cxn>
                  <a:cxn ang="0">
                    <a:pos x="1" y="44"/>
                  </a:cxn>
                  <a:cxn ang="0">
                    <a:pos x="0" y="32"/>
                  </a:cxn>
                  <a:cxn ang="0">
                    <a:pos x="2" y="21"/>
                  </a:cxn>
                  <a:cxn ang="0">
                    <a:pos x="8" y="10"/>
                  </a:cxn>
                  <a:cxn ang="0">
                    <a:pos x="15" y="5"/>
                  </a:cxn>
                  <a:cxn ang="0">
                    <a:pos x="25" y="1"/>
                  </a:cxn>
                  <a:cxn ang="0">
                    <a:pos x="35" y="0"/>
                  </a:cxn>
                  <a:cxn ang="0">
                    <a:pos x="47" y="2"/>
                  </a:cxn>
                  <a:cxn ang="0">
                    <a:pos x="56" y="8"/>
                  </a:cxn>
                  <a:cxn ang="0">
                    <a:pos x="64" y="15"/>
                  </a:cxn>
                  <a:cxn ang="0">
                    <a:pos x="71" y="23"/>
                  </a:cxn>
                  <a:cxn ang="0">
                    <a:pos x="62" y="24"/>
                  </a:cxn>
                  <a:cxn ang="0">
                    <a:pos x="56" y="18"/>
                  </a:cxn>
                  <a:cxn ang="0">
                    <a:pos x="45" y="13"/>
                  </a:cxn>
                  <a:cxn ang="0">
                    <a:pos x="37" y="10"/>
                  </a:cxn>
                  <a:cxn ang="0">
                    <a:pos x="28" y="10"/>
                  </a:cxn>
                  <a:cxn ang="0">
                    <a:pos x="20" y="13"/>
                  </a:cxn>
                  <a:cxn ang="0">
                    <a:pos x="15" y="17"/>
                  </a:cxn>
                  <a:cxn ang="0">
                    <a:pos x="11" y="25"/>
                  </a:cxn>
                  <a:cxn ang="0">
                    <a:pos x="9" y="33"/>
                  </a:cxn>
                  <a:cxn ang="0">
                    <a:pos x="10" y="43"/>
                  </a:cxn>
                  <a:cxn ang="0">
                    <a:pos x="13" y="52"/>
                  </a:cxn>
                  <a:cxn ang="0">
                    <a:pos x="19" y="59"/>
                  </a:cxn>
                  <a:cxn ang="0">
                    <a:pos x="27" y="66"/>
                  </a:cxn>
                </a:cxnLst>
                <a:rect l="0" t="0" r="r" b="b"/>
                <a:pathLst>
                  <a:path w="77" h="79">
                    <a:moveTo>
                      <a:pt x="31" y="67"/>
                    </a:moveTo>
                    <a:lnTo>
                      <a:pt x="33" y="68"/>
                    </a:lnTo>
                    <a:lnTo>
                      <a:pt x="37" y="69"/>
                    </a:lnTo>
                    <a:lnTo>
                      <a:pt x="39" y="69"/>
                    </a:lnTo>
                    <a:lnTo>
                      <a:pt x="42" y="70"/>
                    </a:lnTo>
                    <a:lnTo>
                      <a:pt x="45" y="69"/>
                    </a:lnTo>
                    <a:lnTo>
                      <a:pt x="48" y="69"/>
                    </a:lnTo>
                    <a:lnTo>
                      <a:pt x="50" y="68"/>
                    </a:lnTo>
                    <a:lnTo>
                      <a:pt x="54" y="68"/>
                    </a:lnTo>
                    <a:lnTo>
                      <a:pt x="56" y="67"/>
                    </a:lnTo>
                    <a:lnTo>
                      <a:pt x="58" y="66"/>
                    </a:lnTo>
                    <a:lnTo>
                      <a:pt x="60" y="63"/>
                    </a:lnTo>
                    <a:lnTo>
                      <a:pt x="62" y="61"/>
                    </a:lnTo>
                    <a:lnTo>
                      <a:pt x="63" y="59"/>
                    </a:lnTo>
                    <a:lnTo>
                      <a:pt x="65" y="56"/>
                    </a:lnTo>
                    <a:lnTo>
                      <a:pt x="66" y="54"/>
                    </a:lnTo>
                    <a:lnTo>
                      <a:pt x="68" y="52"/>
                    </a:lnTo>
                    <a:lnTo>
                      <a:pt x="68" y="48"/>
                    </a:lnTo>
                    <a:lnTo>
                      <a:pt x="68" y="46"/>
                    </a:lnTo>
                    <a:lnTo>
                      <a:pt x="68" y="43"/>
                    </a:lnTo>
                    <a:lnTo>
                      <a:pt x="68" y="40"/>
                    </a:lnTo>
                    <a:lnTo>
                      <a:pt x="68" y="37"/>
                    </a:lnTo>
                    <a:lnTo>
                      <a:pt x="66" y="34"/>
                    </a:lnTo>
                    <a:lnTo>
                      <a:pt x="65" y="32"/>
                    </a:lnTo>
                    <a:lnTo>
                      <a:pt x="64" y="29"/>
                    </a:lnTo>
                    <a:lnTo>
                      <a:pt x="66" y="28"/>
                    </a:lnTo>
                    <a:lnTo>
                      <a:pt x="68" y="28"/>
                    </a:lnTo>
                    <a:lnTo>
                      <a:pt x="70" y="26"/>
                    </a:lnTo>
                    <a:lnTo>
                      <a:pt x="72" y="25"/>
                    </a:lnTo>
                    <a:lnTo>
                      <a:pt x="73" y="29"/>
                    </a:lnTo>
                    <a:lnTo>
                      <a:pt x="76" y="32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7" y="44"/>
                    </a:lnTo>
                    <a:lnTo>
                      <a:pt x="77" y="47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5" y="59"/>
                    </a:lnTo>
                    <a:lnTo>
                      <a:pt x="73" y="62"/>
                    </a:lnTo>
                    <a:lnTo>
                      <a:pt x="71" y="64"/>
                    </a:lnTo>
                    <a:lnTo>
                      <a:pt x="69" y="68"/>
                    </a:lnTo>
                    <a:lnTo>
                      <a:pt x="66" y="70"/>
                    </a:lnTo>
                    <a:lnTo>
                      <a:pt x="64" y="72"/>
                    </a:lnTo>
                    <a:lnTo>
                      <a:pt x="61" y="75"/>
                    </a:lnTo>
                    <a:lnTo>
                      <a:pt x="58" y="76"/>
                    </a:lnTo>
                    <a:lnTo>
                      <a:pt x="54" y="77"/>
                    </a:lnTo>
                    <a:lnTo>
                      <a:pt x="50" y="78"/>
                    </a:lnTo>
                    <a:lnTo>
                      <a:pt x="47" y="78"/>
                    </a:lnTo>
                    <a:lnTo>
                      <a:pt x="43" y="79"/>
                    </a:lnTo>
                    <a:lnTo>
                      <a:pt x="39" y="78"/>
                    </a:lnTo>
                    <a:lnTo>
                      <a:pt x="35" y="78"/>
                    </a:lnTo>
                    <a:lnTo>
                      <a:pt x="31" y="76"/>
                    </a:lnTo>
                    <a:lnTo>
                      <a:pt x="27" y="75"/>
                    </a:lnTo>
                    <a:lnTo>
                      <a:pt x="24" y="72"/>
                    </a:lnTo>
                    <a:lnTo>
                      <a:pt x="19" y="70"/>
                    </a:lnTo>
                    <a:lnTo>
                      <a:pt x="16" y="68"/>
                    </a:lnTo>
                    <a:lnTo>
                      <a:pt x="13" y="66"/>
                    </a:lnTo>
                    <a:lnTo>
                      <a:pt x="10" y="62"/>
                    </a:lnTo>
                    <a:lnTo>
                      <a:pt x="8" y="59"/>
                    </a:lnTo>
                    <a:lnTo>
                      <a:pt x="5" y="55"/>
                    </a:lnTo>
                    <a:lnTo>
                      <a:pt x="4" y="52"/>
                    </a:lnTo>
                    <a:lnTo>
                      <a:pt x="2" y="47"/>
                    </a:lnTo>
                    <a:lnTo>
                      <a:pt x="1" y="44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9"/>
                    </a:lnTo>
                    <a:lnTo>
                      <a:pt x="1" y="24"/>
                    </a:lnTo>
                    <a:lnTo>
                      <a:pt x="2" y="21"/>
                    </a:lnTo>
                    <a:lnTo>
                      <a:pt x="3" y="17"/>
                    </a:lnTo>
                    <a:lnTo>
                      <a:pt x="5" y="14"/>
                    </a:lnTo>
                    <a:lnTo>
                      <a:pt x="8" y="10"/>
                    </a:lnTo>
                    <a:lnTo>
                      <a:pt x="10" y="9"/>
                    </a:lnTo>
                    <a:lnTo>
                      <a:pt x="12" y="6"/>
                    </a:lnTo>
                    <a:lnTo>
                      <a:pt x="15" y="5"/>
                    </a:lnTo>
                    <a:lnTo>
                      <a:pt x="18" y="3"/>
                    </a:lnTo>
                    <a:lnTo>
                      <a:pt x="22" y="2"/>
                    </a:lnTo>
                    <a:lnTo>
                      <a:pt x="25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7" y="2"/>
                    </a:lnTo>
                    <a:lnTo>
                      <a:pt x="51" y="5"/>
                    </a:lnTo>
                    <a:lnTo>
                      <a:pt x="54" y="6"/>
                    </a:lnTo>
                    <a:lnTo>
                      <a:pt x="56" y="8"/>
                    </a:lnTo>
                    <a:lnTo>
                      <a:pt x="58" y="10"/>
                    </a:lnTo>
                    <a:lnTo>
                      <a:pt x="62" y="13"/>
                    </a:lnTo>
                    <a:lnTo>
                      <a:pt x="64" y="15"/>
                    </a:lnTo>
                    <a:lnTo>
                      <a:pt x="66" y="17"/>
                    </a:lnTo>
                    <a:lnTo>
                      <a:pt x="69" y="20"/>
                    </a:lnTo>
                    <a:lnTo>
                      <a:pt x="71" y="23"/>
                    </a:lnTo>
                    <a:lnTo>
                      <a:pt x="66" y="24"/>
                    </a:lnTo>
                    <a:lnTo>
                      <a:pt x="63" y="28"/>
                    </a:lnTo>
                    <a:lnTo>
                      <a:pt x="62" y="24"/>
                    </a:lnTo>
                    <a:lnTo>
                      <a:pt x="60" y="23"/>
                    </a:lnTo>
                    <a:lnTo>
                      <a:pt x="58" y="21"/>
                    </a:lnTo>
                    <a:lnTo>
                      <a:pt x="56" y="18"/>
                    </a:lnTo>
                    <a:lnTo>
                      <a:pt x="53" y="16"/>
                    </a:lnTo>
                    <a:lnTo>
                      <a:pt x="48" y="14"/>
                    </a:lnTo>
                    <a:lnTo>
                      <a:pt x="45" y="13"/>
                    </a:lnTo>
                    <a:lnTo>
                      <a:pt x="42" y="11"/>
                    </a:lnTo>
                    <a:lnTo>
                      <a:pt x="39" y="10"/>
                    </a:lnTo>
                    <a:lnTo>
                      <a:pt x="37" y="10"/>
                    </a:lnTo>
                    <a:lnTo>
                      <a:pt x="33" y="9"/>
                    </a:lnTo>
                    <a:lnTo>
                      <a:pt x="31" y="10"/>
                    </a:lnTo>
                    <a:lnTo>
                      <a:pt x="28" y="10"/>
                    </a:lnTo>
                    <a:lnTo>
                      <a:pt x="26" y="11"/>
                    </a:lnTo>
                    <a:lnTo>
                      <a:pt x="24" y="11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7" y="16"/>
                    </a:lnTo>
                    <a:lnTo>
                      <a:pt x="15" y="17"/>
                    </a:lnTo>
                    <a:lnTo>
                      <a:pt x="13" y="20"/>
                    </a:lnTo>
                    <a:lnTo>
                      <a:pt x="12" y="23"/>
                    </a:lnTo>
                    <a:lnTo>
                      <a:pt x="11" y="25"/>
                    </a:lnTo>
                    <a:lnTo>
                      <a:pt x="10" y="28"/>
                    </a:lnTo>
                    <a:lnTo>
                      <a:pt x="9" y="31"/>
                    </a:lnTo>
                    <a:lnTo>
                      <a:pt x="9" y="33"/>
                    </a:lnTo>
                    <a:lnTo>
                      <a:pt x="9" y="37"/>
                    </a:lnTo>
                    <a:lnTo>
                      <a:pt x="9" y="40"/>
                    </a:lnTo>
                    <a:lnTo>
                      <a:pt x="10" y="43"/>
                    </a:lnTo>
                    <a:lnTo>
                      <a:pt x="11" y="46"/>
                    </a:lnTo>
                    <a:lnTo>
                      <a:pt x="12" y="49"/>
                    </a:lnTo>
                    <a:lnTo>
                      <a:pt x="13" y="52"/>
                    </a:lnTo>
                    <a:lnTo>
                      <a:pt x="15" y="54"/>
                    </a:lnTo>
                    <a:lnTo>
                      <a:pt x="17" y="56"/>
                    </a:lnTo>
                    <a:lnTo>
                      <a:pt x="19" y="59"/>
                    </a:lnTo>
                    <a:lnTo>
                      <a:pt x="22" y="61"/>
                    </a:lnTo>
                    <a:lnTo>
                      <a:pt x="24" y="63"/>
                    </a:lnTo>
                    <a:lnTo>
                      <a:pt x="27" y="66"/>
                    </a:lnTo>
                    <a:lnTo>
                      <a:pt x="31" y="67"/>
                    </a:lnTo>
                    <a:lnTo>
                      <a:pt x="31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5" name="Freeform 102"/>
              <p:cNvSpPr>
                <a:spLocks/>
              </p:cNvSpPr>
              <p:nvPr/>
            </p:nvSpPr>
            <p:spPr bwMode="auto">
              <a:xfrm>
                <a:off x="6750050" y="4524375"/>
                <a:ext cx="14288" cy="95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2"/>
                  </a:cxn>
                  <a:cxn ang="0">
                    <a:pos x="8" y="6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7" y="0"/>
                  </a:cxn>
                  <a:cxn ang="0">
                    <a:pos x="7" y="0"/>
                  </a:cxn>
                </a:cxnLst>
                <a:rect l="0" t="0" r="r" b="b"/>
                <a:pathLst>
                  <a:path w="9" h="6">
                    <a:moveTo>
                      <a:pt x="7" y="0"/>
                    </a:moveTo>
                    <a:lnTo>
                      <a:pt x="9" y="2"/>
                    </a:lnTo>
                    <a:lnTo>
                      <a:pt x="8" y="6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6" name="Freeform 103"/>
              <p:cNvSpPr>
                <a:spLocks/>
              </p:cNvSpPr>
              <p:nvPr/>
            </p:nvSpPr>
            <p:spPr bwMode="auto">
              <a:xfrm>
                <a:off x="6680200" y="4519613"/>
                <a:ext cx="61913" cy="61913"/>
              </a:xfrm>
              <a:custGeom>
                <a:avLst/>
                <a:gdLst/>
                <a:ahLst/>
                <a:cxnLst>
                  <a:cxn ang="0">
                    <a:pos x="16" y="29"/>
                  </a:cxn>
                  <a:cxn ang="0">
                    <a:pos x="21" y="31"/>
                  </a:cxn>
                  <a:cxn ang="0">
                    <a:pos x="26" y="29"/>
                  </a:cxn>
                  <a:cxn ang="0">
                    <a:pos x="28" y="27"/>
                  </a:cxn>
                  <a:cxn ang="0">
                    <a:pos x="30" y="24"/>
                  </a:cxn>
                  <a:cxn ang="0">
                    <a:pos x="30" y="20"/>
                  </a:cxn>
                  <a:cxn ang="0">
                    <a:pos x="30" y="17"/>
                  </a:cxn>
                  <a:cxn ang="0">
                    <a:pos x="28" y="13"/>
                  </a:cxn>
                  <a:cxn ang="0">
                    <a:pos x="24" y="11"/>
                  </a:cxn>
                  <a:cxn ang="0">
                    <a:pos x="28" y="8"/>
                  </a:cxn>
                  <a:cxn ang="0">
                    <a:pos x="30" y="4"/>
                  </a:cxn>
                  <a:cxn ang="0">
                    <a:pos x="32" y="6"/>
                  </a:cxn>
                  <a:cxn ang="0">
                    <a:pos x="35" y="9"/>
                  </a:cxn>
                  <a:cxn ang="0">
                    <a:pos x="37" y="12"/>
                  </a:cxn>
                  <a:cxn ang="0">
                    <a:pos x="38" y="16"/>
                  </a:cxn>
                  <a:cxn ang="0">
                    <a:pos x="38" y="18"/>
                  </a:cxn>
                  <a:cxn ang="0">
                    <a:pos x="39" y="21"/>
                  </a:cxn>
                  <a:cxn ang="0">
                    <a:pos x="39" y="25"/>
                  </a:cxn>
                  <a:cxn ang="0">
                    <a:pos x="38" y="28"/>
                  </a:cxn>
                  <a:cxn ang="0">
                    <a:pos x="37" y="32"/>
                  </a:cxn>
                  <a:cxn ang="0">
                    <a:pos x="35" y="34"/>
                  </a:cxn>
                  <a:cxn ang="0">
                    <a:pos x="32" y="36"/>
                  </a:cxn>
                  <a:cxn ang="0">
                    <a:pos x="29" y="39"/>
                  </a:cxn>
                  <a:cxn ang="0">
                    <a:pos x="26" y="39"/>
                  </a:cxn>
                  <a:cxn ang="0">
                    <a:pos x="22" y="39"/>
                  </a:cxn>
                  <a:cxn ang="0">
                    <a:pos x="18" y="39"/>
                  </a:cxn>
                  <a:cxn ang="0">
                    <a:pos x="14" y="37"/>
                  </a:cxn>
                  <a:cxn ang="0">
                    <a:pos x="11" y="35"/>
                  </a:cxn>
                  <a:cxn ang="0">
                    <a:pos x="7" y="33"/>
                  </a:cxn>
                  <a:cxn ang="0">
                    <a:pos x="5" y="29"/>
                  </a:cxn>
                  <a:cxn ang="0">
                    <a:pos x="3" y="26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0" y="14"/>
                  </a:cxn>
                  <a:cxn ang="0">
                    <a:pos x="1" y="11"/>
                  </a:cxn>
                  <a:cxn ang="0">
                    <a:pos x="3" y="8"/>
                  </a:cxn>
                  <a:cxn ang="0">
                    <a:pos x="5" y="4"/>
                  </a:cxn>
                  <a:cxn ang="0">
                    <a:pos x="7" y="2"/>
                  </a:cxn>
                  <a:cxn ang="0">
                    <a:pos x="11" y="1"/>
                  </a:cxn>
                  <a:cxn ang="0">
                    <a:pos x="14" y="0"/>
                  </a:cxn>
                  <a:cxn ang="0">
                    <a:pos x="18" y="0"/>
                  </a:cxn>
                  <a:cxn ang="0">
                    <a:pos x="21" y="0"/>
                  </a:cxn>
                  <a:cxn ang="0">
                    <a:pos x="26" y="2"/>
                  </a:cxn>
                  <a:cxn ang="0">
                    <a:pos x="27" y="2"/>
                  </a:cxn>
                  <a:cxn ang="0">
                    <a:pos x="29" y="4"/>
                  </a:cxn>
                  <a:cxn ang="0">
                    <a:pos x="26" y="6"/>
                  </a:cxn>
                  <a:cxn ang="0">
                    <a:pos x="24" y="10"/>
                  </a:cxn>
                  <a:cxn ang="0">
                    <a:pos x="23" y="10"/>
                  </a:cxn>
                  <a:cxn ang="0">
                    <a:pos x="19" y="9"/>
                  </a:cxn>
                  <a:cxn ang="0">
                    <a:pos x="15" y="9"/>
                  </a:cxn>
                  <a:cxn ang="0">
                    <a:pos x="12" y="11"/>
                  </a:cxn>
                  <a:cxn ang="0">
                    <a:pos x="9" y="14"/>
                  </a:cxn>
                  <a:cxn ang="0">
                    <a:pos x="8" y="17"/>
                  </a:cxn>
                  <a:cxn ang="0">
                    <a:pos x="9" y="19"/>
                  </a:cxn>
                  <a:cxn ang="0">
                    <a:pos x="9" y="21"/>
                  </a:cxn>
                  <a:cxn ang="0">
                    <a:pos x="11" y="23"/>
                  </a:cxn>
                  <a:cxn ang="0">
                    <a:pos x="13" y="27"/>
                  </a:cxn>
                  <a:cxn ang="0">
                    <a:pos x="16" y="29"/>
                  </a:cxn>
                  <a:cxn ang="0">
                    <a:pos x="16" y="29"/>
                  </a:cxn>
                </a:cxnLst>
                <a:rect l="0" t="0" r="r" b="b"/>
                <a:pathLst>
                  <a:path w="39" h="39">
                    <a:moveTo>
                      <a:pt x="16" y="29"/>
                    </a:moveTo>
                    <a:lnTo>
                      <a:pt x="21" y="31"/>
                    </a:lnTo>
                    <a:lnTo>
                      <a:pt x="26" y="29"/>
                    </a:lnTo>
                    <a:lnTo>
                      <a:pt x="28" y="27"/>
                    </a:lnTo>
                    <a:lnTo>
                      <a:pt x="30" y="24"/>
                    </a:lnTo>
                    <a:lnTo>
                      <a:pt x="30" y="20"/>
                    </a:lnTo>
                    <a:lnTo>
                      <a:pt x="30" y="17"/>
                    </a:lnTo>
                    <a:lnTo>
                      <a:pt x="28" y="13"/>
                    </a:lnTo>
                    <a:lnTo>
                      <a:pt x="24" y="11"/>
                    </a:lnTo>
                    <a:lnTo>
                      <a:pt x="28" y="8"/>
                    </a:lnTo>
                    <a:lnTo>
                      <a:pt x="30" y="4"/>
                    </a:lnTo>
                    <a:lnTo>
                      <a:pt x="32" y="6"/>
                    </a:lnTo>
                    <a:lnTo>
                      <a:pt x="35" y="9"/>
                    </a:lnTo>
                    <a:lnTo>
                      <a:pt x="37" y="12"/>
                    </a:lnTo>
                    <a:lnTo>
                      <a:pt x="38" y="16"/>
                    </a:lnTo>
                    <a:lnTo>
                      <a:pt x="38" y="18"/>
                    </a:lnTo>
                    <a:lnTo>
                      <a:pt x="39" y="21"/>
                    </a:lnTo>
                    <a:lnTo>
                      <a:pt x="39" y="25"/>
                    </a:lnTo>
                    <a:lnTo>
                      <a:pt x="38" y="28"/>
                    </a:lnTo>
                    <a:lnTo>
                      <a:pt x="37" y="32"/>
                    </a:lnTo>
                    <a:lnTo>
                      <a:pt x="35" y="34"/>
                    </a:lnTo>
                    <a:lnTo>
                      <a:pt x="32" y="36"/>
                    </a:lnTo>
                    <a:lnTo>
                      <a:pt x="29" y="39"/>
                    </a:lnTo>
                    <a:lnTo>
                      <a:pt x="26" y="39"/>
                    </a:lnTo>
                    <a:lnTo>
                      <a:pt x="22" y="39"/>
                    </a:lnTo>
                    <a:lnTo>
                      <a:pt x="18" y="39"/>
                    </a:lnTo>
                    <a:lnTo>
                      <a:pt x="14" y="37"/>
                    </a:lnTo>
                    <a:lnTo>
                      <a:pt x="11" y="35"/>
                    </a:lnTo>
                    <a:lnTo>
                      <a:pt x="7" y="33"/>
                    </a:lnTo>
                    <a:lnTo>
                      <a:pt x="5" y="29"/>
                    </a:lnTo>
                    <a:lnTo>
                      <a:pt x="3" y="26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11" y="1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6" y="2"/>
                    </a:lnTo>
                    <a:lnTo>
                      <a:pt x="27" y="2"/>
                    </a:lnTo>
                    <a:lnTo>
                      <a:pt x="29" y="4"/>
                    </a:lnTo>
                    <a:lnTo>
                      <a:pt x="26" y="6"/>
                    </a:lnTo>
                    <a:lnTo>
                      <a:pt x="24" y="10"/>
                    </a:lnTo>
                    <a:lnTo>
                      <a:pt x="23" y="10"/>
                    </a:lnTo>
                    <a:lnTo>
                      <a:pt x="19" y="9"/>
                    </a:lnTo>
                    <a:lnTo>
                      <a:pt x="15" y="9"/>
                    </a:lnTo>
                    <a:lnTo>
                      <a:pt x="12" y="11"/>
                    </a:lnTo>
                    <a:lnTo>
                      <a:pt x="9" y="14"/>
                    </a:lnTo>
                    <a:lnTo>
                      <a:pt x="8" y="17"/>
                    </a:lnTo>
                    <a:lnTo>
                      <a:pt x="9" y="19"/>
                    </a:lnTo>
                    <a:lnTo>
                      <a:pt x="9" y="21"/>
                    </a:lnTo>
                    <a:lnTo>
                      <a:pt x="11" y="23"/>
                    </a:lnTo>
                    <a:lnTo>
                      <a:pt x="13" y="27"/>
                    </a:lnTo>
                    <a:lnTo>
                      <a:pt x="16" y="29"/>
                    </a:lnTo>
                    <a:lnTo>
                      <a:pt x="16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7" name="Freeform 104"/>
              <p:cNvSpPr>
                <a:spLocks/>
              </p:cNvSpPr>
              <p:nvPr/>
            </p:nvSpPr>
            <p:spPr bwMode="auto">
              <a:xfrm>
                <a:off x="6718300" y="4525963"/>
                <a:ext cx="9525" cy="1111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7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5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6" h="7">
                    <a:moveTo>
                      <a:pt x="0" y="6"/>
                    </a:moveTo>
                    <a:lnTo>
                      <a:pt x="0" y="7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8" name="Freeform 105"/>
              <p:cNvSpPr>
                <a:spLocks/>
              </p:cNvSpPr>
              <p:nvPr/>
            </p:nvSpPr>
            <p:spPr bwMode="auto">
              <a:xfrm>
                <a:off x="6643688" y="4371975"/>
                <a:ext cx="80963" cy="120650"/>
              </a:xfrm>
              <a:custGeom>
                <a:avLst/>
                <a:gdLst/>
                <a:ahLst/>
                <a:cxnLst>
                  <a:cxn ang="0">
                    <a:pos x="23" y="3"/>
                  </a:cxn>
                  <a:cxn ang="0">
                    <a:pos x="38" y="13"/>
                  </a:cxn>
                  <a:cxn ang="0">
                    <a:pos x="27" y="29"/>
                  </a:cxn>
                  <a:cxn ang="0">
                    <a:pos x="51" y="46"/>
                  </a:cxn>
                  <a:cxn ang="0">
                    <a:pos x="31" y="58"/>
                  </a:cxn>
                  <a:cxn ang="0">
                    <a:pos x="50" y="76"/>
                  </a:cxn>
                  <a:cxn ang="0">
                    <a:pos x="32" y="76"/>
                  </a:cxn>
                  <a:cxn ang="0">
                    <a:pos x="11" y="58"/>
                  </a:cxn>
                  <a:cxn ang="0">
                    <a:pos x="29" y="45"/>
                  </a:cxn>
                  <a:cxn ang="0">
                    <a:pos x="9" y="32"/>
                  </a:cxn>
                  <a:cxn ang="0">
                    <a:pos x="22" y="17"/>
                  </a:cxn>
                  <a:cxn ang="0">
                    <a:pos x="0" y="0"/>
                  </a:cxn>
                  <a:cxn ang="0">
                    <a:pos x="19" y="0"/>
                  </a:cxn>
                  <a:cxn ang="0">
                    <a:pos x="23" y="3"/>
                  </a:cxn>
                  <a:cxn ang="0">
                    <a:pos x="23" y="3"/>
                  </a:cxn>
                </a:cxnLst>
                <a:rect l="0" t="0" r="r" b="b"/>
                <a:pathLst>
                  <a:path w="51" h="76">
                    <a:moveTo>
                      <a:pt x="23" y="3"/>
                    </a:moveTo>
                    <a:lnTo>
                      <a:pt x="38" y="13"/>
                    </a:lnTo>
                    <a:lnTo>
                      <a:pt x="27" y="29"/>
                    </a:lnTo>
                    <a:lnTo>
                      <a:pt x="51" y="46"/>
                    </a:lnTo>
                    <a:lnTo>
                      <a:pt x="31" y="58"/>
                    </a:lnTo>
                    <a:lnTo>
                      <a:pt x="50" y="76"/>
                    </a:lnTo>
                    <a:lnTo>
                      <a:pt x="32" y="76"/>
                    </a:lnTo>
                    <a:lnTo>
                      <a:pt x="11" y="58"/>
                    </a:lnTo>
                    <a:lnTo>
                      <a:pt x="29" y="45"/>
                    </a:lnTo>
                    <a:lnTo>
                      <a:pt x="9" y="32"/>
                    </a:lnTo>
                    <a:lnTo>
                      <a:pt x="22" y="17"/>
                    </a:lnTo>
                    <a:lnTo>
                      <a:pt x="0" y="0"/>
                    </a:lnTo>
                    <a:lnTo>
                      <a:pt x="19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19" name="Freeform 106"/>
              <p:cNvSpPr>
                <a:spLocks/>
              </p:cNvSpPr>
              <p:nvPr/>
            </p:nvSpPr>
            <p:spPr bwMode="auto">
              <a:xfrm>
                <a:off x="6753225" y="4475163"/>
                <a:ext cx="115888" cy="71438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18" y="7"/>
                  </a:cxn>
                  <a:cxn ang="0">
                    <a:pos x="37" y="23"/>
                  </a:cxn>
                  <a:cxn ang="0">
                    <a:pos x="43" y="0"/>
                  </a:cxn>
                  <a:cxn ang="0">
                    <a:pos x="66" y="19"/>
                  </a:cxn>
                  <a:cxn ang="0">
                    <a:pos x="73" y="32"/>
                  </a:cxn>
                  <a:cxn ang="0">
                    <a:pos x="71" y="40"/>
                  </a:cxn>
                  <a:cxn ang="0">
                    <a:pos x="50" y="22"/>
                  </a:cxn>
                  <a:cxn ang="0">
                    <a:pos x="46" y="45"/>
                  </a:cxn>
                  <a:cxn ang="0">
                    <a:pos x="20" y="24"/>
                  </a:cxn>
                  <a:cxn ang="0">
                    <a:pos x="6" y="41"/>
                  </a:cxn>
                  <a:cxn ang="0">
                    <a:pos x="0" y="29"/>
                  </a:cxn>
                  <a:cxn ang="0">
                    <a:pos x="0" y="29"/>
                  </a:cxn>
                </a:cxnLst>
                <a:rect l="0" t="0" r="r" b="b"/>
                <a:pathLst>
                  <a:path w="73" h="45">
                    <a:moveTo>
                      <a:pt x="0" y="29"/>
                    </a:moveTo>
                    <a:lnTo>
                      <a:pt x="18" y="7"/>
                    </a:lnTo>
                    <a:lnTo>
                      <a:pt x="37" y="23"/>
                    </a:lnTo>
                    <a:lnTo>
                      <a:pt x="43" y="0"/>
                    </a:lnTo>
                    <a:lnTo>
                      <a:pt x="66" y="19"/>
                    </a:lnTo>
                    <a:lnTo>
                      <a:pt x="73" y="32"/>
                    </a:lnTo>
                    <a:lnTo>
                      <a:pt x="71" y="40"/>
                    </a:lnTo>
                    <a:lnTo>
                      <a:pt x="50" y="22"/>
                    </a:lnTo>
                    <a:lnTo>
                      <a:pt x="46" y="45"/>
                    </a:lnTo>
                    <a:lnTo>
                      <a:pt x="20" y="24"/>
                    </a:lnTo>
                    <a:lnTo>
                      <a:pt x="6" y="41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0" name="Freeform 107"/>
              <p:cNvSpPr>
                <a:spLocks/>
              </p:cNvSpPr>
              <p:nvPr/>
            </p:nvSpPr>
            <p:spPr bwMode="auto">
              <a:xfrm>
                <a:off x="6718300" y="4602163"/>
                <a:ext cx="82550" cy="157163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14" y="22"/>
                  </a:cxn>
                  <a:cxn ang="0">
                    <a:pos x="50" y="37"/>
                  </a:cxn>
                  <a:cxn ang="0">
                    <a:pos x="29" y="68"/>
                  </a:cxn>
                  <a:cxn ang="0">
                    <a:pos x="52" y="93"/>
                  </a:cxn>
                  <a:cxn ang="0">
                    <a:pos x="43" y="99"/>
                  </a:cxn>
                  <a:cxn ang="0">
                    <a:pos x="14" y="70"/>
                  </a:cxn>
                  <a:cxn ang="0">
                    <a:pos x="32" y="42"/>
                  </a:cxn>
                  <a:cxn ang="0">
                    <a:pos x="0" y="29"/>
                  </a:cxn>
                  <a:cxn ang="0">
                    <a:pos x="6" y="6"/>
                  </a:cxn>
                  <a:cxn ang="0">
                    <a:pos x="20" y="0"/>
                  </a:cxn>
                  <a:cxn ang="0">
                    <a:pos x="20" y="0"/>
                  </a:cxn>
                </a:cxnLst>
                <a:rect l="0" t="0" r="r" b="b"/>
                <a:pathLst>
                  <a:path w="52" h="99">
                    <a:moveTo>
                      <a:pt x="20" y="0"/>
                    </a:moveTo>
                    <a:lnTo>
                      <a:pt x="14" y="22"/>
                    </a:lnTo>
                    <a:lnTo>
                      <a:pt x="50" y="37"/>
                    </a:lnTo>
                    <a:lnTo>
                      <a:pt x="29" y="68"/>
                    </a:lnTo>
                    <a:lnTo>
                      <a:pt x="52" y="93"/>
                    </a:lnTo>
                    <a:lnTo>
                      <a:pt x="43" y="99"/>
                    </a:lnTo>
                    <a:lnTo>
                      <a:pt x="14" y="70"/>
                    </a:lnTo>
                    <a:lnTo>
                      <a:pt x="32" y="42"/>
                    </a:lnTo>
                    <a:lnTo>
                      <a:pt x="0" y="29"/>
                    </a:lnTo>
                    <a:lnTo>
                      <a:pt x="6" y="6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1" name="Freeform 108"/>
              <p:cNvSpPr>
                <a:spLocks/>
              </p:cNvSpPr>
              <p:nvPr/>
            </p:nvSpPr>
            <p:spPr bwMode="auto">
              <a:xfrm>
                <a:off x="6480175" y="4540250"/>
                <a:ext cx="177800" cy="73025"/>
              </a:xfrm>
              <a:custGeom>
                <a:avLst/>
                <a:gdLst/>
                <a:ahLst/>
                <a:cxnLst>
                  <a:cxn ang="0">
                    <a:pos x="108" y="5"/>
                  </a:cxn>
                  <a:cxn ang="0">
                    <a:pos x="78" y="0"/>
                  </a:cxn>
                  <a:cxn ang="0">
                    <a:pos x="70" y="21"/>
                  </a:cxn>
                  <a:cxn ang="0">
                    <a:pos x="41" y="1"/>
                  </a:cxn>
                  <a:cxn ang="0">
                    <a:pos x="28" y="30"/>
                  </a:cxn>
                  <a:cxn ang="0">
                    <a:pos x="0" y="19"/>
                  </a:cxn>
                  <a:cxn ang="0">
                    <a:pos x="1" y="33"/>
                  </a:cxn>
                  <a:cxn ang="0">
                    <a:pos x="35" y="46"/>
                  </a:cxn>
                  <a:cxn ang="0">
                    <a:pos x="47" y="20"/>
                  </a:cxn>
                  <a:cxn ang="0">
                    <a:pos x="77" y="39"/>
                  </a:cxn>
                  <a:cxn ang="0">
                    <a:pos x="85" y="14"/>
                  </a:cxn>
                  <a:cxn ang="0">
                    <a:pos x="112" y="19"/>
                  </a:cxn>
                  <a:cxn ang="0">
                    <a:pos x="108" y="5"/>
                  </a:cxn>
                  <a:cxn ang="0">
                    <a:pos x="108" y="5"/>
                  </a:cxn>
                </a:cxnLst>
                <a:rect l="0" t="0" r="r" b="b"/>
                <a:pathLst>
                  <a:path w="112" h="46">
                    <a:moveTo>
                      <a:pt x="108" y="5"/>
                    </a:moveTo>
                    <a:lnTo>
                      <a:pt x="78" y="0"/>
                    </a:lnTo>
                    <a:lnTo>
                      <a:pt x="70" y="21"/>
                    </a:lnTo>
                    <a:lnTo>
                      <a:pt x="41" y="1"/>
                    </a:lnTo>
                    <a:lnTo>
                      <a:pt x="28" y="30"/>
                    </a:lnTo>
                    <a:lnTo>
                      <a:pt x="0" y="19"/>
                    </a:lnTo>
                    <a:lnTo>
                      <a:pt x="1" y="33"/>
                    </a:lnTo>
                    <a:lnTo>
                      <a:pt x="35" y="46"/>
                    </a:lnTo>
                    <a:lnTo>
                      <a:pt x="47" y="20"/>
                    </a:lnTo>
                    <a:lnTo>
                      <a:pt x="77" y="39"/>
                    </a:lnTo>
                    <a:lnTo>
                      <a:pt x="85" y="14"/>
                    </a:lnTo>
                    <a:lnTo>
                      <a:pt x="112" y="19"/>
                    </a:lnTo>
                    <a:lnTo>
                      <a:pt x="108" y="5"/>
                    </a:lnTo>
                    <a:lnTo>
                      <a:pt x="108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2" name="Freeform 109"/>
              <p:cNvSpPr>
                <a:spLocks/>
              </p:cNvSpPr>
              <p:nvPr/>
            </p:nvSpPr>
            <p:spPr bwMode="auto">
              <a:xfrm>
                <a:off x="6610350" y="4643438"/>
                <a:ext cx="74613" cy="492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1" y="0"/>
                  </a:cxn>
                  <a:cxn ang="0">
                    <a:pos x="13" y="2"/>
                  </a:cxn>
                  <a:cxn ang="0">
                    <a:pos x="14" y="3"/>
                  </a:cxn>
                  <a:cxn ang="0">
                    <a:pos x="15" y="6"/>
                  </a:cxn>
                  <a:cxn ang="0">
                    <a:pos x="18" y="7"/>
                  </a:cxn>
                  <a:cxn ang="0">
                    <a:pos x="20" y="9"/>
                  </a:cxn>
                  <a:cxn ang="0">
                    <a:pos x="22" y="10"/>
                  </a:cxn>
                  <a:cxn ang="0">
                    <a:pos x="26" y="12"/>
                  </a:cxn>
                  <a:cxn ang="0">
                    <a:pos x="28" y="14"/>
                  </a:cxn>
                  <a:cxn ang="0">
                    <a:pos x="32" y="16"/>
                  </a:cxn>
                  <a:cxn ang="0">
                    <a:pos x="35" y="16"/>
                  </a:cxn>
                  <a:cxn ang="0">
                    <a:pos x="38" y="17"/>
                  </a:cxn>
                  <a:cxn ang="0">
                    <a:pos x="43" y="18"/>
                  </a:cxn>
                  <a:cxn ang="0">
                    <a:pos x="47" y="19"/>
                  </a:cxn>
                  <a:cxn ang="0">
                    <a:pos x="44" y="31"/>
                  </a:cxn>
                  <a:cxn ang="0">
                    <a:pos x="43" y="31"/>
                  </a:cxn>
                  <a:cxn ang="0">
                    <a:pos x="40" y="31"/>
                  </a:cxn>
                  <a:cxn ang="0">
                    <a:pos x="37" y="30"/>
                  </a:cxn>
                  <a:cxn ang="0">
                    <a:pos x="35" y="30"/>
                  </a:cxn>
                  <a:cxn ang="0">
                    <a:pos x="32" y="29"/>
                  </a:cxn>
                  <a:cxn ang="0">
                    <a:pos x="29" y="29"/>
                  </a:cxn>
                  <a:cxn ang="0">
                    <a:pos x="26" y="26"/>
                  </a:cxn>
                  <a:cxn ang="0">
                    <a:pos x="21" y="25"/>
                  </a:cxn>
                  <a:cxn ang="0">
                    <a:pos x="18" y="23"/>
                  </a:cxn>
                  <a:cxn ang="0">
                    <a:pos x="14" y="21"/>
                  </a:cxn>
                  <a:cxn ang="0">
                    <a:pos x="11" y="17"/>
                  </a:cxn>
                  <a:cxn ang="0">
                    <a:pos x="7" y="15"/>
                  </a:cxn>
                  <a:cxn ang="0">
                    <a:pos x="4" y="11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10" y="0"/>
                  </a:cxn>
                </a:cxnLst>
                <a:rect l="0" t="0" r="r" b="b"/>
                <a:pathLst>
                  <a:path w="47" h="31">
                    <a:moveTo>
                      <a:pt x="10" y="0"/>
                    </a:moveTo>
                    <a:lnTo>
                      <a:pt x="11" y="0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6"/>
                    </a:lnTo>
                    <a:lnTo>
                      <a:pt x="18" y="7"/>
                    </a:lnTo>
                    <a:lnTo>
                      <a:pt x="20" y="9"/>
                    </a:lnTo>
                    <a:lnTo>
                      <a:pt x="22" y="10"/>
                    </a:lnTo>
                    <a:lnTo>
                      <a:pt x="26" y="12"/>
                    </a:lnTo>
                    <a:lnTo>
                      <a:pt x="28" y="14"/>
                    </a:lnTo>
                    <a:lnTo>
                      <a:pt x="32" y="16"/>
                    </a:lnTo>
                    <a:lnTo>
                      <a:pt x="35" y="16"/>
                    </a:lnTo>
                    <a:lnTo>
                      <a:pt x="38" y="17"/>
                    </a:lnTo>
                    <a:lnTo>
                      <a:pt x="43" y="18"/>
                    </a:lnTo>
                    <a:lnTo>
                      <a:pt x="47" y="19"/>
                    </a:lnTo>
                    <a:lnTo>
                      <a:pt x="44" y="31"/>
                    </a:lnTo>
                    <a:lnTo>
                      <a:pt x="43" y="31"/>
                    </a:lnTo>
                    <a:lnTo>
                      <a:pt x="40" y="31"/>
                    </a:lnTo>
                    <a:lnTo>
                      <a:pt x="37" y="30"/>
                    </a:lnTo>
                    <a:lnTo>
                      <a:pt x="35" y="30"/>
                    </a:lnTo>
                    <a:lnTo>
                      <a:pt x="32" y="29"/>
                    </a:lnTo>
                    <a:lnTo>
                      <a:pt x="29" y="29"/>
                    </a:lnTo>
                    <a:lnTo>
                      <a:pt x="26" y="26"/>
                    </a:lnTo>
                    <a:lnTo>
                      <a:pt x="21" y="25"/>
                    </a:lnTo>
                    <a:lnTo>
                      <a:pt x="18" y="23"/>
                    </a:lnTo>
                    <a:lnTo>
                      <a:pt x="14" y="21"/>
                    </a:lnTo>
                    <a:lnTo>
                      <a:pt x="11" y="17"/>
                    </a:lnTo>
                    <a:lnTo>
                      <a:pt x="7" y="15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3" name="Freeform 110"/>
              <p:cNvSpPr>
                <a:spLocks/>
              </p:cNvSpPr>
              <p:nvPr/>
            </p:nvSpPr>
            <p:spPr bwMode="auto">
              <a:xfrm>
                <a:off x="6557963" y="4646613"/>
                <a:ext cx="155575" cy="92075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14" y="6"/>
                  </a:cxn>
                  <a:cxn ang="0">
                    <a:pos x="19" y="12"/>
                  </a:cxn>
                  <a:cxn ang="0">
                    <a:pos x="24" y="17"/>
                  </a:cxn>
                  <a:cxn ang="0">
                    <a:pos x="30" y="23"/>
                  </a:cxn>
                  <a:cxn ang="0">
                    <a:pos x="37" y="30"/>
                  </a:cxn>
                  <a:cxn ang="0">
                    <a:pos x="45" y="35"/>
                  </a:cxn>
                  <a:cxn ang="0">
                    <a:pos x="53" y="39"/>
                  </a:cxn>
                  <a:cxn ang="0">
                    <a:pos x="61" y="43"/>
                  </a:cxn>
                  <a:cxn ang="0">
                    <a:pos x="68" y="44"/>
                  </a:cxn>
                  <a:cxn ang="0">
                    <a:pos x="76" y="45"/>
                  </a:cxn>
                  <a:cxn ang="0">
                    <a:pos x="82" y="45"/>
                  </a:cxn>
                  <a:cxn ang="0">
                    <a:pos x="86" y="45"/>
                  </a:cxn>
                  <a:cxn ang="0">
                    <a:pos x="93" y="44"/>
                  </a:cxn>
                  <a:cxn ang="0">
                    <a:pos x="98" y="58"/>
                  </a:cxn>
                  <a:cxn ang="0">
                    <a:pos x="96" y="58"/>
                  </a:cxn>
                  <a:cxn ang="0">
                    <a:pos x="91" y="58"/>
                  </a:cxn>
                  <a:cxn ang="0">
                    <a:pos x="82" y="58"/>
                  </a:cxn>
                  <a:cxn ang="0">
                    <a:pos x="77" y="58"/>
                  </a:cxn>
                  <a:cxn ang="0">
                    <a:pos x="71" y="58"/>
                  </a:cxn>
                  <a:cxn ang="0">
                    <a:pos x="66" y="56"/>
                  </a:cxn>
                  <a:cxn ang="0">
                    <a:pos x="59" y="55"/>
                  </a:cxn>
                  <a:cxn ang="0">
                    <a:pos x="53" y="52"/>
                  </a:cxn>
                  <a:cxn ang="0">
                    <a:pos x="46" y="50"/>
                  </a:cxn>
                  <a:cxn ang="0">
                    <a:pos x="39" y="46"/>
                  </a:cxn>
                  <a:cxn ang="0">
                    <a:pos x="32" y="42"/>
                  </a:cxn>
                  <a:cxn ang="0">
                    <a:pos x="25" y="36"/>
                  </a:cxn>
                  <a:cxn ang="0">
                    <a:pos x="19" y="29"/>
                  </a:cxn>
                  <a:cxn ang="0">
                    <a:pos x="16" y="27"/>
                  </a:cxn>
                  <a:cxn ang="0">
                    <a:pos x="10" y="22"/>
                  </a:cxn>
                  <a:cxn ang="0">
                    <a:pos x="5" y="14"/>
                  </a:cxn>
                  <a:cxn ang="0">
                    <a:pos x="0" y="8"/>
                  </a:cxn>
                  <a:cxn ang="0">
                    <a:pos x="9" y="0"/>
                  </a:cxn>
                </a:cxnLst>
                <a:rect l="0" t="0" r="r" b="b"/>
                <a:pathLst>
                  <a:path w="98" h="58">
                    <a:moveTo>
                      <a:pt x="9" y="0"/>
                    </a:moveTo>
                    <a:lnTo>
                      <a:pt x="10" y="1"/>
                    </a:lnTo>
                    <a:lnTo>
                      <a:pt x="13" y="5"/>
                    </a:lnTo>
                    <a:lnTo>
                      <a:pt x="14" y="6"/>
                    </a:lnTo>
                    <a:lnTo>
                      <a:pt x="16" y="9"/>
                    </a:lnTo>
                    <a:lnTo>
                      <a:pt x="19" y="12"/>
                    </a:lnTo>
                    <a:lnTo>
                      <a:pt x="21" y="15"/>
                    </a:lnTo>
                    <a:lnTo>
                      <a:pt x="24" y="17"/>
                    </a:lnTo>
                    <a:lnTo>
                      <a:pt x="27" y="21"/>
                    </a:lnTo>
                    <a:lnTo>
                      <a:pt x="30" y="23"/>
                    </a:lnTo>
                    <a:lnTo>
                      <a:pt x="33" y="27"/>
                    </a:lnTo>
                    <a:lnTo>
                      <a:pt x="37" y="30"/>
                    </a:lnTo>
                    <a:lnTo>
                      <a:pt x="42" y="32"/>
                    </a:lnTo>
                    <a:lnTo>
                      <a:pt x="45" y="35"/>
                    </a:lnTo>
                    <a:lnTo>
                      <a:pt x="50" y="38"/>
                    </a:lnTo>
                    <a:lnTo>
                      <a:pt x="53" y="39"/>
                    </a:lnTo>
                    <a:lnTo>
                      <a:pt x="58" y="42"/>
                    </a:lnTo>
                    <a:lnTo>
                      <a:pt x="61" y="43"/>
                    </a:lnTo>
                    <a:lnTo>
                      <a:pt x="65" y="44"/>
                    </a:lnTo>
                    <a:lnTo>
                      <a:pt x="68" y="44"/>
                    </a:lnTo>
                    <a:lnTo>
                      <a:pt x="73" y="45"/>
                    </a:lnTo>
                    <a:lnTo>
                      <a:pt x="76" y="45"/>
                    </a:lnTo>
                    <a:lnTo>
                      <a:pt x="80" y="46"/>
                    </a:lnTo>
                    <a:lnTo>
                      <a:pt x="82" y="45"/>
                    </a:lnTo>
                    <a:lnTo>
                      <a:pt x="84" y="45"/>
                    </a:lnTo>
                    <a:lnTo>
                      <a:pt x="86" y="45"/>
                    </a:lnTo>
                    <a:lnTo>
                      <a:pt x="89" y="45"/>
                    </a:lnTo>
                    <a:lnTo>
                      <a:pt x="93" y="44"/>
                    </a:lnTo>
                    <a:lnTo>
                      <a:pt x="96" y="44"/>
                    </a:lnTo>
                    <a:lnTo>
                      <a:pt x="98" y="58"/>
                    </a:lnTo>
                    <a:lnTo>
                      <a:pt x="97" y="58"/>
                    </a:lnTo>
                    <a:lnTo>
                      <a:pt x="96" y="58"/>
                    </a:lnTo>
                    <a:lnTo>
                      <a:pt x="93" y="58"/>
                    </a:lnTo>
                    <a:lnTo>
                      <a:pt x="91" y="58"/>
                    </a:lnTo>
                    <a:lnTo>
                      <a:pt x="86" y="58"/>
                    </a:lnTo>
                    <a:lnTo>
                      <a:pt x="82" y="58"/>
                    </a:lnTo>
                    <a:lnTo>
                      <a:pt x="80" y="58"/>
                    </a:lnTo>
                    <a:lnTo>
                      <a:pt x="77" y="58"/>
                    </a:lnTo>
                    <a:lnTo>
                      <a:pt x="74" y="58"/>
                    </a:lnTo>
                    <a:lnTo>
                      <a:pt x="71" y="58"/>
                    </a:lnTo>
                    <a:lnTo>
                      <a:pt x="68" y="56"/>
                    </a:lnTo>
                    <a:lnTo>
                      <a:pt x="66" y="56"/>
                    </a:lnTo>
                    <a:lnTo>
                      <a:pt x="62" y="55"/>
                    </a:lnTo>
                    <a:lnTo>
                      <a:pt x="59" y="55"/>
                    </a:lnTo>
                    <a:lnTo>
                      <a:pt x="55" y="53"/>
                    </a:lnTo>
                    <a:lnTo>
                      <a:pt x="53" y="52"/>
                    </a:lnTo>
                    <a:lnTo>
                      <a:pt x="48" y="51"/>
                    </a:lnTo>
                    <a:lnTo>
                      <a:pt x="46" y="50"/>
                    </a:lnTo>
                    <a:lnTo>
                      <a:pt x="43" y="47"/>
                    </a:lnTo>
                    <a:lnTo>
                      <a:pt x="39" y="46"/>
                    </a:lnTo>
                    <a:lnTo>
                      <a:pt x="36" y="44"/>
                    </a:lnTo>
                    <a:lnTo>
                      <a:pt x="32" y="42"/>
                    </a:lnTo>
                    <a:lnTo>
                      <a:pt x="29" y="38"/>
                    </a:lnTo>
                    <a:lnTo>
                      <a:pt x="25" y="36"/>
                    </a:lnTo>
                    <a:lnTo>
                      <a:pt x="22" y="32"/>
                    </a:lnTo>
                    <a:lnTo>
                      <a:pt x="19" y="29"/>
                    </a:lnTo>
                    <a:lnTo>
                      <a:pt x="19" y="29"/>
                    </a:lnTo>
                    <a:lnTo>
                      <a:pt x="16" y="27"/>
                    </a:lnTo>
                    <a:lnTo>
                      <a:pt x="14" y="24"/>
                    </a:lnTo>
                    <a:lnTo>
                      <a:pt x="10" y="22"/>
                    </a:lnTo>
                    <a:lnTo>
                      <a:pt x="8" y="17"/>
                    </a:lnTo>
                    <a:lnTo>
                      <a:pt x="5" y="14"/>
                    </a:lnTo>
                    <a:lnTo>
                      <a:pt x="1" y="10"/>
                    </a:lnTo>
                    <a:lnTo>
                      <a:pt x="0" y="8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4" name="Freeform 111"/>
              <p:cNvSpPr>
                <a:spLocks/>
              </p:cNvSpPr>
              <p:nvPr/>
            </p:nvSpPr>
            <p:spPr bwMode="auto">
              <a:xfrm>
                <a:off x="6704013" y="4872038"/>
                <a:ext cx="104775" cy="147638"/>
              </a:xfrm>
              <a:custGeom>
                <a:avLst/>
                <a:gdLst/>
                <a:ahLst/>
                <a:cxnLst>
                  <a:cxn ang="0">
                    <a:pos x="61" y="62"/>
                  </a:cxn>
                  <a:cxn ang="0">
                    <a:pos x="55" y="60"/>
                  </a:cxn>
                  <a:cxn ang="0">
                    <a:pos x="51" y="56"/>
                  </a:cxn>
                  <a:cxn ang="0">
                    <a:pos x="46" y="53"/>
                  </a:cxn>
                  <a:cxn ang="0">
                    <a:pos x="39" y="47"/>
                  </a:cxn>
                  <a:cxn ang="0">
                    <a:pos x="34" y="43"/>
                  </a:cxn>
                  <a:cxn ang="0">
                    <a:pos x="28" y="49"/>
                  </a:cxn>
                  <a:cxn ang="0">
                    <a:pos x="14" y="64"/>
                  </a:cxn>
                  <a:cxn ang="0">
                    <a:pos x="15" y="68"/>
                  </a:cxn>
                  <a:cxn ang="0">
                    <a:pos x="16" y="73"/>
                  </a:cxn>
                  <a:cxn ang="0">
                    <a:pos x="17" y="79"/>
                  </a:cxn>
                  <a:cxn ang="0">
                    <a:pos x="19" y="86"/>
                  </a:cxn>
                  <a:cxn ang="0">
                    <a:pos x="15" y="92"/>
                  </a:cxn>
                  <a:cxn ang="0">
                    <a:pos x="12" y="93"/>
                  </a:cxn>
                  <a:cxn ang="0">
                    <a:pos x="8" y="91"/>
                  </a:cxn>
                  <a:cxn ang="0">
                    <a:pos x="7" y="87"/>
                  </a:cxn>
                  <a:cxn ang="0">
                    <a:pos x="6" y="84"/>
                  </a:cxn>
                  <a:cxn ang="0">
                    <a:pos x="5" y="77"/>
                  </a:cxn>
                  <a:cxn ang="0">
                    <a:pos x="4" y="72"/>
                  </a:cxn>
                  <a:cxn ang="0">
                    <a:pos x="4" y="69"/>
                  </a:cxn>
                  <a:cxn ang="0">
                    <a:pos x="0" y="66"/>
                  </a:cxn>
                  <a:cxn ang="0">
                    <a:pos x="3" y="58"/>
                  </a:cxn>
                  <a:cxn ang="0">
                    <a:pos x="1" y="51"/>
                  </a:cxn>
                  <a:cxn ang="0">
                    <a:pos x="1" y="43"/>
                  </a:cxn>
                  <a:cxn ang="0">
                    <a:pos x="1" y="35"/>
                  </a:cxn>
                  <a:cxn ang="0">
                    <a:pos x="0" y="27"/>
                  </a:cxn>
                  <a:cxn ang="0">
                    <a:pos x="0" y="20"/>
                  </a:cxn>
                  <a:cxn ang="0">
                    <a:pos x="0" y="16"/>
                  </a:cxn>
                  <a:cxn ang="0">
                    <a:pos x="1" y="8"/>
                  </a:cxn>
                  <a:cxn ang="0">
                    <a:pos x="3" y="3"/>
                  </a:cxn>
                  <a:cxn ang="0">
                    <a:pos x="4" y="1"/>
                  </a:cxn>
                  <a:cxn ang="0">
                    <a:pos x="7" y="0"/>
                  </a:cxn>
                  <a:cxn ang="0">
                    <a:pos x="12" y="3"/>
                  </a:cxn>
                  <a:cxn ang="0">
                    <a:pos x="52" y="43"/>
                  </a:cxn>
                  <a:cxn ang="0">
                    <a:pos x="62" y="51"/>
                  </a:cxn>
                  <a:cxn ang="0">
                    <a:pos x="66" y="56"/>
                  </a:cxn>
                  <a:cxn ang="0">
                    <a:pos x="65" y="60"/>
                  </a:cxn>
                  <a:cxn ang="0">
                    <a:pos x="64" y="61"/>
                  </a:cxn>
                </a:cxnLst>
                <a:rect l="0" t="0" r="r" b="b"/>
                <a:pathLst>
                  <a:path w="66" h="93">
                    <a:moveTo>
                      <a:pt x="64" y="61"/>
                    </a:moveTo>
                    <a:lnTo>
                      <a:pt x="61" y="62"/>
                    </a:lnTo>
                    <a:lnTo>
                      <a:pt x="58" y="61"/>
                    </a:lnTo>
                    <a:lnTo>
                      <a:pt x="55" y="60"/>
                    </a:lnTo>
                    <a:lnTo>
                      <a:pt x="53" y="58"/>
                    </a:lnTo>
                    <a:lnTo>
                      <a:pt x="51" y="56"/>
                    </a:lnTo>
                    <a:lnTo>
                      <a:pt x="49" y="55"/>
                    </a:lnTo>
                    <a:lnTo>
                      <a:pt x="46" y="53"/>
                    </a:lnTo>
                    <a:lnTo>
                      <a:pt x="43" y="50"/>
                    </a:lnTo>
                    <a:lnTo>
                      <a:pt x="39" y="47"/>
                    </a:lnTo>
                    <a:lnTo>
                      <a:pt x="36" y="42"/>
                    </a:lnTo>
                    <a:lnTo>
                      <a:pt x="34" y="43"/>
                    </a:lnTo>
                    <a:lnTo>
                      <a:pt x="31" y="47"/>
                    </a:lnTo>
                    <a:lnTo>
                      <a:pt x="28" y="49"/>
                    </a:lnTo>
                    <a:lnTo>
                      <a:pt x="26" y="53"/>
                    </a:lnTo>
                    <a:lnTo>
                      <a:pt x="14" y="64"/>
                    </a:lnTo>
                    <a:lnTo>
                      <a:pt x="14" y="65"/>
                    </a:lnTo>
                    <a:lnTo>
                      <a:pt x="15" y="68"/>
                    </a:lnTo>
                    <a:lnTo>
                      <a:pt x="15" y="70"/>
                    </a:lnTo>
                    <a:lnTo>
                      <a:pt x="16" y="73"/>
                    </a:lnTo>
                    <a:lnTo>
                      <a:pt x="16" y="76"/>
                    </a:lnTo>
                    <a:lnTo>
                      <a:pt x="17" y="79"/>
                    </a:lnTo>
                    <a:lnTo>
                      <a:pt x="17" y="83"/>
                    </a:lnTo>
                    <a:lnTo>
                      <a:pt x="19" y="86"/>
                    </a:lnTo>
                    <a:lnTo>
                      <a:pt x="17" y="89"/>
                    </a:lnTo>
                    <a:lnTo>
                      <a:pt x="15" y="92"/>
                    </a:lnTo>
                    <a:lnTo>
                      <a:pt x="13" y="92"/>
                    </a:lnTo>
                    <a:lnTo>
                      <a:pt x="12" y="93"/>
                    </a:lnTo>
                    <a:lnTo>
                      <a:pt x="9" y="92"/>
                    </a:lnTo>
                    <a:lnTo>
                      <a:pt x="8" y="91"/>
                    </a:lnTo>
                    <a:lnTo>
                      <a:pt x="7" y="88"/>
                    </a:lnTo>
                    <a:lnTo>
                      <a:pt x="7" y="87"/>
                    </a:lnTo>
                    <a:lnTo>
                      <a:pt x="6" y="86"/>
                    </a:lnTo>
                    <a:lnTo>
                      <a:pt x="6" y="84"/>
                    </a:lnTo>
                    <a:lnTo>
                      <a:pt x="5" y="80"/>
                    </a:lnTo>
                    <a:lnTo>
                      <a:pt x="5" y="77"/>
                    </a:lnTo>
                    <a:lnTo>
                      <a:pt x="5" y="74"/>
                    </a:lnTo>
                    <a:lnTo>
                      <a:pt x="4" y="72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1" y="68"/>
                    </a:lnTo>
                    <a:lnTo>
                      <a:pt x="0" y="66"/>
                    </a:lnTo>
                    <a:lnTo>
                      <a:pt x="0" y="62"/>
                    </a:lnTo>
                    <a:lnTo>
                      <a:pt x="3" y="58"/>
                    </a:lnTo>
                    <a:lnTo>
                      <a:pt x="3" y="55"/>
                    </a:lnTo>
                    <a:lnTo>
                      <a:pt x="1" y="51"/>
                    </a:lnTo>
                    <a:lnTo>
                      <a:pt x="1" y="47"/>
                    </a:lnTo>
                    <a:lnTo>
                      <a:pt x="1" y="43"/>
                    </a:lnTo>
                    <a:lnTo>
                      <a:pt x="1" y="40"/>
                    </a:lnTo>
                    <a:lnTo>
                      <a:pt x="1" y="35"/>
                    </a:lnTo>
                    <a:lnTo>
                      <a:pt x="0" y="31"/>
                    </a:lnTo>
                    <a:lnTo>
                      <a:pt x="0" y="27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1" y="4"/>
                    </a:lnTo>
                    <a:lnTo>
                      <a:pt x="3" y="3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9" y="1"/>
                    </a:lnTo>
                    <a:lnTo>
                      <a:pt x="12" y="3"/>
                    </a:lnTo>
                    <a:lnTo>
                      <a:pt x="24" y="16"/>
                    </a:lnTo>
                    <a:lnTo>
                      <a:pt x="52" y="43"/>
                    </a:lnTo>
                    <a:lnTo>
                      <a:pt x="61" y="49"/>
                    </a:lnTo>
                    <a:lnTo>
                      <a:pt x="62" y="51"/>
                    </a:lnTo>
                    <a:lnTo>
                      <a:pt x="65" y="54"/>
                    </a:lnTo>
                    <a:lnTo>
                      <a:pt x="66" y="56"/>
                    </a:lnTo>
                    <a:lnTo>
                      <a:pt x="66" y="57"/>
                    </a:lnTo>
                    <a:lnTo>
                      <a:pt x="65" y="60"/>
                    </a:lnTo>
                    <a:lnTo>
                      <a:pt x="64" y="61"/>
                    </a:lnTo>
                    <a:lnTo>
                      <a:pt x="64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5" name="Freeform 112"/>
              <p:cNvSpPr>
                <a:spLocks/>
              </p:cNvSpPr>
              <p:nvPr/>
            </p:nvSpPr>
            <p:spPr bwMode="auto">
              <a:xfrm>
                <a:off x="6723063" y="4902200"/>
                <a:ext cx="25400" cy="460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29"/>
                  </a:cxn>
                  <a:cxn ang="0">
                    <a:pos x="3" y="27"/>
                  </a:cxn>
                  <a:cxn ang="0">
                    <a:pos x="7" y="23"/>
                  </a:cxn>
                  <a:cxn ang="0">
                    <a:pos x="8" y="21"/>
                  </a:cxn>
                  <a:cxn ang="0">
                    <a:pos x="11" y="20"/>
                  </a:cxn>
                  <a:cxn ang="0">
                    <a:pos x="14" y="16"/>
                  </a:cxn>
                  <a:cxn ang="0">
                    <a:pos x="16" y="1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6" h="29">
                    <a:moveTo>
                      <a:pt x="0" y="0"/>
                    </a:moveTo>
                    <a:lnTo>
                      <a:pt x="1" y="29"/>
                    </a:lnTo>
                    <a:lnTo>
                      <a:pt x="3" y="27"/>
                    </a:lnTo>
                    <a:lnTo>
                      <a:pt x="7" y="23"/>
                    </a:lnTo>
                    <a:lnTo>
                      <a:pt x="8" y="21"/>
                    </a:lnTo>
                    <a:lnTo>
                      <a:pt x="11" y="20"/>
                    </a:lnTo>
                    <a:lnTo>
                      <a:pt x="14" y="16"/>
                    </a:lnTo>
                    <a:lnTo>
                      <a:pt x="16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E06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6" name="Freeform 113"/>
              <p:cNvSpPr>
                <a:spLocks/>
              </p:cNvSpPr>
              <p:nvPr/>
            </p:nvSpPr>
            <p:spPr bwMode="auto">
              <a:xfrm>
                <a:off x="6802438" y="4873625"/>
                <a:ext cx="47625" cy="39688"/>
              </a:xfrm>
              <a:custGeom>
                <a:avLst/>
                <a:gdLst/>
                <a:ahLst/>
                <a:cxnLst>
                  <a:cxn ang="0">
                    <a:pos x="29" y="9"/>
                  </a:cxn>
                  <a:cxn ang="0">
                    <a:pos x="27" y="10"/>
                  </a:cxn>
                  <a:cxn ang="0">
                    <a:pos x="25" y="11"/>
                  </a:cxn>
                  <a:cxn ang="0">
                    <a:pos x="22" y="12"/>
                  </a:cxn>
                  <a:cxn ang="0">
                    <a:pos x="20" y="15"/>
                  </a:cxn>
                  <a:cxn ang="0">
                    <a:pos x="17" y="17"/>
                  </a:cxn>
                  <a:cxn ang="0">
                    <a:pos x="14" y="18"/>
                  </a:cxn>
                  <a:cxn ang="0">
                    <a:pos x="10" y="22"/>
                  </a:cxn>
                  <a:cxn ang="0">
                    <a:pos x="6" y="24"/>
                  </a:cxn>
                  <a:cxn ang="0">
                    <a:pos x="3" y="25"/>
                  </a:cxn>
                  <a:cxn ang="0">
                    <a:pos x="0" y="23"/>
                  </a:cxn>
                  <a:cxn ang="0">
                    <a:pos x="0" y="19"/>
                  </a:cxn>
                  <a:cxn ang="0">
                    <a:pos x="2" y="17"/>
                  </a:cxn>
                  <a:cxn ang="0">
                    <a:pos x="4" y="15"/>
                  </a:cxn>
                  <a:cxn ang="0">
                    <a:pos x="6" y="14"/>
                  </a:cxn>
                  <a:cxn ang="0">
                    <a:pos x="10" y="11"/>
                  </a:cxn>
                  <a:cxn ang="0">
                    <a:pos x="13" y="9"/>
                  </a:cxn>
                  <a:cxn ang="0">
                    <a:pos x="15" y="7"/>
                  </a:cxn>
                  <a:cxn ang="0">
                    <a:pos x="19" y="4"/>
                  </a:cxn>
                  <a:cxn ang="0">
                    <a:pos x="21" y="3"/>
                  </a:cxn>
                  <a:cxn ang="0">
                    <a:pos x="23" y="2"/>
                  </a:cxn>
                  <a:cxn ang="0">
                    <a:pos x="27" y="0"/>
                  </a:cxn>
                  <a:cxn ang="0">
                    <a:pos x="30" y="2"/>
                  </a:cxn>
                  <a:cxn ang="0">
                    <a:pos x="30" y="6"/>
                  </a:cxn>
                  <a:cxn ang="0">
                    <a:pos x="29" y="9"/>
                  </a:cxn>
                  <a:cxn ang="0">
                    <a:pos x="29" y="9"/>
                  </a:cxn>
                </a:cxnLst>
                <a:rect l="0" t="0" r="r" b="b"/>
                <a:pathLst>
                  <a:path w="30" h="25">
                    <a:moveTo>
                      <a:pt x="29" y="9"/>
                    </a:moveTo>
                    <a:lnTo>
                      <a:pt x="27" y="10"/>
                    </a:lnTo>
                    <a:lnTo>
                      <a:pt x="25" y="11"/>
                    </a:lnTo>
                    <a:lnTo>
                      <a:pt x="22" y="12"/>
                    </a:lnTo>
                    <a:lnTo>
                      <a:pt x="20" y="15"/>
                    </a:lnTo>
                    <a:lnTo>
                      <a:pt x="17" y="17"/>
                    </a:lnTo>
                    <a:lnTo>
                      <a:pt x="14" y="18"/>
                    </a:lnTo>
                    <a:lnTo>
                      <a:pt x="10" y="22"/>
                    </a:lnTo>
                    <a:lnTo>
                      <a:pt x="6" y="24"/>
                    </a:lnTo>
                    <a:lnTo>
                      <a:pt x="3" y="25"/>
                    </a:lnTo>
                    <a:lnTo>
                      <a:pt x="0" y="23"/>
                    </a:lnTo>
                    <a:lnTo>
                      <a:pt x="0" y="19"/>
                    </a:lnTo>
                    <a:lnTo>
                      <a:pt x="2" y="17"/>
                    </a:lnTo>
                    <a:lnTo>
                      <a:pt x="4" y="15"/>
                    </a:lnTo>
                    <a:lnTo>
                      <a:pt x="6" y="14"/>
                    </a:lnTo>
                    <a:lnTo>
                      <a:pt x="10" y="11"/>
                    </a:lnTo>
                    <a:lnTo>
                      <a:pt x="13" y="9"/>
                    </a:lnTo>
                    <a:lnTo>
                      <a:pt x="15" y="7"/>
                    </a:lnTo>
                    <a:lnTo>
                      <a:pt x="19" y="4"/>
                    </a:lnTo>
                    <a:lnTo>
                      <a:pt x="21" y="3"/>
                    </a:lnTo>
                    <a:lnTo>
                      <a:pt x="23" y="2"/>
                    </a:lnTo>
                    <a:lnTo>
                      <a:pt x="27" y="0"/>
                    </a:lnTo>
                    <a:lnTo>
                      <a:pt x="30" y="2"/>
                    </a:lnTo>
                    <a:lnTo>
                      <a:pt x="30" y="6"/>
                    </a:lnTo>
                    <a:lnTo>
                      <a:pt x="29" y="9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7" name="Freeform 114"/>
              <p:cNvSpPr>
                <a:spLocks/>
              </p:cNvSpPr>
              <p:nvPr/>
            </p:nvSpPr>
            <p:spPr bwMode="auto">
              <a:xfrm>
                <a:off x="6826250" y="4762500"/>
                <a:ext cx="141288" cy="141288"/>
              </a:xfrm>
              <a:custGeom>
                <a:avLst/>
                <a:gdLst/>
                <a:ahLst/>
                <a:cxnLst>
                  <a:cxn ang="0">
                    <a:pos x="53" y="11"/>
                  </a:cxn>
                  <a:cxn ang="0">
                    <a:pos x="51" y="16"/>
                  </a:cxn>
                  <a:cxn ang="0">
                    <a:pos x="50" y="21"/>
                  </a:cxn>
                  <a:cxn ang="0">
                    <a:pos x="48" y="26"/>
                  </a:cxn>
                  <a:cxn ang="0">
                    <a:pos x="46" y="33"/>
                  </a:cxn>
                  <a:cxn ang="0">
                    <a:pos x="46" y="39"/>
                  </a:cxn>
                  <a:cxn ang="0">
                    <a:pos x="46" y="43"/>
                  </a:cxn>
                  <a:cxn ang="0">
                    <a:pos x="45" y="49"/>
                  </a:cxn>
                  <a:cxn ang="0">
                    <a:pos x="45" y="56"/>
                  </a:cxn>
                  <a:cxn ang="0">
                    <a:pos x="45" y="64"/>
                  </a:cxn>
                  <a:cxn ang="0">
                    <a:pos x="45" y="72"/>
                  </a:cxn>
                  <a:cxn ang="0">
                    <a:pos x="45" y="74"/>
                  </a:cxn>
                  <a:cxn ang="0">
                    <a:pos x="49" y="72"/>
                  </a:cxn>
                  <a:cxn ang="0">
                    <a:pos x="53" y="68"/>
                  </a:cxn>
                  <a:cxn ang="0">
                    <a:pos x="58" y="64"/>
                  </a:cxn>
                  <a:cxn ang="0">
                    <a:pos x="63" y="62"/>
                  </a:cxn>
                  <a:cxn ang="0">
                    <a:pos x="67" y="58"/>
                  </a:cxn>
                  <a:cxn ang="0">
                    <a:pos x="73" y="55"/>
                  </a:cxn>
                  <a:cxn ang="0">
                    <a:pos x="79" y="51"/>
                  </a:cxn>
                  <a:cxn ang="0">
                    <a:pos x="87" y="50"/>
                  </a:cxn>
                  <a:cxn ang="0">
                    <a:pos x="88" y="55"/>
                  </a:cxn>
                  <a:cxn ang="0">
                    <a:pos x="86" y="61"/>
                  </a:cxn>
                  <a:cxn ang="0">
                    <a:pos x="80" y="64"/>
                  </a:cxn>
                  <a:cxn ang="0">
                    <a:pos x="73" y="69"/>
                  </a:cxn>
                  <a:cxn ang="0">
                    <a:pos x="65" y="74"/>
                  </a:cxn>
                  <a:cxn ang="0">
                    <a:pos x="57" y="81"/>
                  </a:cxn>
                  <a:cxn ang="0">
                    <a:pos x="49" y="86"/>
                  </a:cxn>
                  <a:cxn ang="0">
                    <a:pos x="42" y="88"/>
                  </a:cxn>
                  <a:cxn ang="0">
                    <a:pos x="37" y="88"/>
                  </a:cxn>
                  <a:cxn ang="0">
                    <a:pos x="34" y="84"/>
                  </a:cxn>
                  <a:cxn ang="0">
                    <a:pos x="34" y="78"/>
                  </a:cxn>
                  <a:cxn ang="0">
                    <a:pos x="34" y="73"/>
                  </a:cxn>
                  <a:cxn ang="0">
                    <a:pos x="34" y="69"/>
                  </a:cxn>
                  <a:cxn ang="0">
                    <a:pos x="34" y="63"/>
                  </a:cxn>
                  <a:cxn ang="0">
                    <a:pos x="35" y="58"/>
                  </a:cxn>
                  <a:cxn ang="0">
                    <a:pos x="35" y="54"/>
                  </a:cxn>
                  <a:cxn ang="0">
                    <a:pos x="35" y="49"/>
                  </a:cxn>
                  <a:cxn ang="0">
                    <a:pos x="35" y="45"/>
                  </a:cxn>
                  <a:cxn ang="0">
                    <a:pos x="36" y="38"/>
                  </a:cxn>
                  <a:cxn ang="0">
                    <a:pos x="36" y="31"/>
                  </a:cxn>
                  <a:cxn ang="0">
                    <a:pos x="37" y="25"/>
                  </a:cxn>
                  <a:cxn ang="0">
                    <a:pos x="37" y="19"/>
                  </a:cxn>
                  <a:cxn ang="0">
                    <a:pos x="35" y="18"/>
                  </a:cxn>
                  <a:cxn ang="0">
                    <a:pos x="28" y="24"/>
                  </a:cxn>
                  <a:cxn ang="0">
                    <a:pos x="20" y="30"/>
                  </a:cxn>
                  <a:cxn ang="0">
                    <a:pos x="13" y="34"/>
                  </a:cxn>
                  <a:cxn ang="0">
                    <a:pos x="7" y="38"/>
                  </a:cxn>
                  <a:cxn ang="0">
                    <a:pos x="3" y="35"/>
                  </a:cxn>
                  <a:cxn ang="0">
                    <a:pos x="0" y="32"/>
                  </a:cxn>
                  <a:cxn ang="0">
                    <a:pos x="3" y="27"/>
                  </a:cxn>
                  <a:cxn ang="0">
                    <a:pos x="10" y="23"/>
                  </a:cxn>
                  <a:cxn ang="0">
                    <a:pos x="15" y="20"/>
                  </a:cxn>
                  <a:cxn ang="0">
                    <a:pos x="20" y="17"/>
                  </a:cxn>
                  <a:cxn ang="0">
                    <a:pos x="25" y="13"/>
                  </a:cxn>
                  <a:cxn ang="0">
                    <a:pos x="29" y="11"/>
                  </a:cxn>
                  <a:cxn ang="0">
                    <a:pos x="33" y="8"/>
                  </a:cxn>
                  <a:cxn ang="0">
                    <a:pos x="37" y="5"/>
                  </a:cxn>
                  <a:cxn ang="0">
                    <a:pos x="44" y="1"/>
                  </a:cxn>
                  <a:cxn ang="0">
                    <a:pos x="51" y="0"/>
                  </a:cxn>
                  <a:cxn ang="0">
                    <a:pos x="53" y="2"/>
                  </a:cxn>
                  <a:cxn ang="0">
                    <a:pos x="54" y="7"/>
                  </a:cxn>
                  <a:cxn ang="0">
                    <a:pos x="54" y="10"/>
                  </a:cxn>
                </a:cxnLst>
                <a:rect l="0" t="0" r="r" b="b"/>
                <a:pathLst>
                  <a:path w="89" h="89">
                    <a:moveTo>
                      <a:pt x="54" y="10"/>
                    </a:moveTo>
                    <a:lnTo>
                      <a:pt x="53" y="11"/>
                    </a:lnTo>
                    <a:lnTo>
                      <a:pt x="52" y="13"/>
                    </a:lnTo>
                    <a:lnTo>
                      <a:pt x="51" y="16"/>
                    </a:lnTo>
                    <a:lnTo>
                      <a:pt x="50" y="19"/>
                    </a:lnTo>
                    <a:lnTo>
                      <a:pt x="50" y="21"/>
                    </a:lnTo>
                    <a:lnTo>
                      <a:pt x="49" y="24"/>
                    </a:lnTo>
                    <a:lnTo>
                      <a:pt x="48" y="26"/>
                    </a:lnTo>
                    <a:lnTo>
                      <a:pt x="48" y="30"/>
                    </a:lnTo>
                    <a:lnTo>
                      <a:pt x="46" y="33"/>
                    </a:lnTo>
                    <a:lnTo>
                      <a:pt x="46" y="36"/>
                    </a:lnTo>
                    <a:lnTo>
                      <a:pt x="46" y="39"/>
                    </a:lnTo>
                    <a:lnTo>
                      <a:pt x="46" y="40"/>
                    </a:lnTo>
                    <a:lnTo>
                      <a:pt x="46" y="43"/>
                    </a:lnTo>
                    <a:lnTo>
                      <a:pt x="46" y="46"/>
                    </a:lnTo>
                    <a:lnTo>
                      <a:pt x="45" y="49"/>
                    </a:lnTo>
                    <a:lnTo>
                      <a:pt x="45" y="53"/>
                    </a:lnTo>
                    <a:lnTo>
                      <a:pt x="45" y="56"/>
                    </a:lnTo>
                    <a:lnTo>
                      <a:pt x="45" y="61"/>
                    </a:lnTo>
                    <a:lnTo>
                      <a:pt x="45" y="64"/>
                    </a:lnTo>
                    <a:lnTo>
                      <a:pt x="45" y="68"/>
                    </a:lnTo>
                    <a:lnTo>
                      <a:pt x="45" y="72"/>
                    </a:lnTo>
                    <a:lnTo>
                      <a:pt x="45" y="76"/>
                    </a:lnTo>
                    <a:lnTo>
                      <a:pt x="45" y="74"/>
                    </a:lnTo>
                    <a:lnTo>
                      <a:pt x="46" y="73"/>
                    </a:lnTo>
                    <a:lnTo>
                      <a:pt x="49" y="72"/>
                    </a:lnTo>
                    <a:lnTo>
                      <a:pt x="51" y="70"/>
                    </a:lnTo>
                    <a:lnTo>
                      <a:pt x="53" y="68"/>
                    </a:lnTo>
                    <a:lnTo>
                      <a:pt x="56" y="66"/>
                    </a:lnTo>
                    <a:lnTo>
                      <a:pt x="58" y="64"/>
                    </a:lnTo>
                    <a:lnTo>
                      <a:pt x="59" y="64"/>
                    </a:lnTo>
                    <a:lnTo>
                      <a:pt x="63" y="62"/>
                    </a:lnTo>
                    <a:lnTo>
                      <a:pt x="65" y="61"/>
                    </a:lnTo>
                    <a:lnTo>
                      <a:pt x="67" y="58"/>
                    </a:lnTo>
                    <a:lnTo>
                      <a:pt x="71" y="56"/>
                    </a:lnTo>
                    <a:lnTo>
                      <a:pt x="73" y="55"/>
                    </a:lnTo>
                    <a:lnTo>
                      <a:pt x="76" y="54"/>
                    </a:lnTo>
                    <a:lnTo>
                      <a:pt x="79" y="51"/>
                    </a:lnTo>
                    <a:lnTo>
                      <a:pt x="83" y="50"/>
                    </a:lnTo>
                    <a:lnTo>
                      <a:pt x="87" y="50"/>
                    </a:lnTo>
                    <a:lnTo>
                      <a:pt x="89" y="54"/>
                    </a:lnTo>
                    <a:lnTo>
                      <a:pt x="88" y="55"/>
                    </a:lnTo>
                    <a:lnTo>
                      <a:pt x="88" y="58"/>
                    </a:lnTo>
                    <a:lnTo>
                      <a:pt x="86" y="61"/>
                    </a:lnTo>
                    <a:lnTo>
                      <a:pt x="83" y="63"/>
                    </a:lnTo>
                    <a:lnTo>
                      <a:pt x="80" y="64"/>
                    </a:lnTo>
                    <a:lnTo>
                      <a:pt x="76" y="66"/>
                    </a:lnTo>
                    <a:lnTo>
                      <a:pt x="73" y="69"/>
                    </a:lnTo>
                    <a:lnTo>
                      <a:pt x="69" y="72"/>
                    </a:lnTo>
                    <a:lnTo>
                      <a:pt x="65" y="74"/>
                    </a:lnTo>
                    <a:lnTo>
                      <a:pt x="61" y="78"/>
                    </a:lnTo>
                    <a:lnTo>
                      <a:pt x="57" y="81"/>
                    </a:lnTo>
                    <a:lnTo>
                      <a:pt x="53" y="84"/>
                    </a:lnTo>
                    <a:lnTo>
                      <a:pt x="49" y="86"/>
                    </a:lnTo>
                    <a:lnTo>
                      <a:pt x="46" y="87"/>
                    </a:lnTo>
                    <a:lnTo>
                      <a:pt x="42" y="88"/>
                    </a:lnTo>
                    <a:lnTo>
                      <a:pt x="40" y="89"/>
                    </a:lnTo>
                    <a:lnTo>
                      <a:pt x="37" y="88"/>
                    </a:lnTo>
                    <a:lnTo>
                      <a:pt x="35" y="87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4" y="78"/>
                    </a:lnTo>
                    <a:lnTo>
                      <a:pt x="34" y="76"/>
                    </a:lnTo>
                    <a:lnTo>
                      <a:pt x="34" y="73"/>
                    </a:lnTo>
                    <a:lnTo>
                      <a:pt x="34" y="71"/>
                    </a:lnTo>
                    <a:lnTo>
                      <a:pt x="34" y="69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5" y="61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5" y="54"/>
                    </a:lnTo>
                    <a:lnTo>
                      <a:pt x="35" y="51"/>
                    </a:lnTo>
                    <a:lnTo>
                      <a:pt x="35" y="49"/>
                    </a:lnTo>
                    <a:lnTo>
                      <a:pt x="35" y="47"/>
                    </a:lnTo>
                    <a:lnTo>
                      <a:pt x="35" y="45"/>
                    </a:lnTo>
                    <a:lnTo>
                      <a:pt x="36" y="42"/>
                    </a:lnTo>
                    <a:lnTo>
                      <a:pt x="36" y="38"/>
                    </a:lnTo>
                    <a:lnTo>
                      <a:pt x="36" y="34"/>
                    </a:lnTo>
                    <a:lnTo>
                      <a:pt x="36" y="31"/>
                    </a:lnTo>
                    <a:lnTo>
                      <a:pt x="37" y="27"/>
                    </a:lnTo>
                    <a:lnTo>
                      <a:pt x="37" y="25"/>
                    </a:lnTo>
                    <a:lnTo>
                      <a:pt x="37" y="21"/>
                    </a:lnTo>
                    <a:lnTo>
                      <a:pt x="37" y="19"/>
                    </a:lnTo>
                    <a:lnTo>
                      <a:pt x="38" y="16"/>
                    </a:lnTo>
                    <a:lnTo>
                      <a:pt x="35" y="18"/>
                    </a:lnTo>
                    <a:lnTo>
                      <a:pt x="31" y="21"/>
                    </a:lnTo>
                    <a:lnTo>
                      <a:pt x="28" y="24"/>
                    </a:lnTo>
                    <a:lnTo>
                      <a:pt x="25" y="27"/>
                    </a:lnTo>
                    <a:lnTo>
                      <a:pt x="20" y="30"/>
                    </a:lnTo>
                    <a:lnTo>
                      <a:pt x="16" y="32"/>
                    </a:lnTo>
                    <a:lnTo>
                      <a:pt x="13" y="34"/>
                    </a:lnTo>
                    <a:lnTo>
                      <a:pt x="10" y="36"/>
                    </a:lnTo>
                    <a:lnTo>
                      <a:pt x="7" y="38"/>
                    </a:lnTo>
                    <a:lnTo>
                      <a:pt x="5" y="36"/>
                    </a:lnTo>
                    <a:lnTo>
                      <a:pt x="3" y="35"/>
                    </a:lnTo>
                    <a:lnTo>
                      <a:pt x="2" y="34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3" y="27"/>
                    </a:lnTo>
                    <a:lnTo>
                      <a:pt x="5" y="26"/>
                    </a:lnTo>
                    <a:lnTo>
                      <a:pt x="10" y="23"/>
                    </a:lnTo>
                    <a:lnTo>
                      <a:pt x="14" y="21"/>
                    </a:lnTo>
                    <a:lnTo>
                      <a:pt x="15" y="20"/>
                    </a:lnTo>
                    <a:lnTo>
                      <a:pt x="18" y="18"/>
                    </a:lnTo>
                    <a:lnTo>
                      <a:pt x="20" y="17"/>
                    </a:lnTo>
                    <a:lnTo>
                      <a:pt x="22" y="16"/>
                    </a:lnTo>
                    <a:lnTo>
                      <a:pt x="25" y="13"/>
                    </a:lnTo>
                    <a:lnTo>
                      <a:pt x="28" y="12"/>
                    </a:lnTo>
                    <a:lnTo>
                      <a:pt x="29" y="11"/>
                    </a:lnTo>
                    <a:lnTo>
                      <a:pt x="31" y="10"/>
                    </a:lnTo>
                    <a:lnTo>
                      <a:pt x="33" y="8"/>
                    </a:lnTo>
                    <a:lnTo>
                      <a:pt x="35" y="7"/>
                    </a:lnTo>
                    <a:lnTo>
                      <a:pt x="37" y="5"/>
                    </a:lnTo>
                    <a:lnTo>
                      <a:pt x="41" y="3"/>
                    </a:lnTo>
                    <a:lnTo>
                      <a:pt x="44" y="1"/>
                    </a:lnTo>
                    <a:lnTo>
                      <a:pt x="49" y="0"/>
                    </a:lnTo>
                    <a:lnTo>
                      <a:pt x="51" y="0"/>
                    </a:lnTo>
                    <a:lnTo>
                      <a:pt x="53" y="1"/>
                    </a:lnTo>
                    <a:lnTo>
                      <a:pt x="53" y="2"/>
                    </a:lnTo>
                    <a:lnTo>
                      <a:pt x="54" y="4"/>
                    </a:lnTo>
                    <a:lnTo>
                      <a:pt x="54" y="7"/>
                    </a:lnTo>
                    <a:lnTo>
                      <a:pt x="54" y="10"/>
                    </a:lnTo>
                    <a:lnTo>
                      <a:pt x="5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8" name="Freeform 115"/>
              <p:cNvSpPr>
                <a:spLocks/>
              </p:cNvSpPr>
              <p:nvPr/>
            </p:nvSpPr>
            <p:spPr bwMode="auto">
              <a:xfrm>
                <a:off x="6867525" y="4818063"/>
                <a:ext cx="49213" cy="38100"/>
              </a:xfrm>
              <a:custGeom>
                <a:avLst/>
                <a:gdLst/>
                <a:ahLst/>
                <a:cxnLst>
                  <a:cxn ang="0">
                    <a:pos x="28" y="8"/>
                  </a:cxn>
                  <a:cxn ang="0">
                    <a:pos x="27" y="10"/>
                  </a:cxn>
                  <a:cxn ang="0">
                    <a:pos x="25" y="11"/>
                  </a:cxn>
                  <a:cxn ang="0">
                    <a:pos x="23" y="13"/>
                  </a:cxn>
                  <a:cxn ang="0">
                    <a:pos x="20" y="15"/>
                  </a:cxn>
                  <a:cxn ang="0">
                    <a:pos x="17" y="16"/>
                  </a:cxn>
                  <a:cxn ang="0">
                    <a:pos x="14" y="19"/>
                  </a:cxn>
                  <a:cxn ang="0">
                    <a:pos x="10" y="21"/>
                  </a:cxn>
                  <a:cxn ang="0">
                    <a:pos x="7" y="23"/>
                  </a:cxn>
                  <a:cxn ang="0">
                    <a:pos x="3" y="24"/>
                  </a:cxn>
                  <a:cxn ang="0">
                    <a:pos x="0" y="23"/>
                  </a:cxn>
                  <a:cxn ang="0">
                    <a:pos x="0" y="20"/>
                  </a:cxn>
                  <a:cxn ang="0">
                    <a:pos x="2" y="16"/>
                  </a:cxn>
                  <a:cxn ang="0">
                    <a:pos x="3" y="15"/>
                  </a:cxn>
                  <a:cxn ang="0">
                    <a:pos x="7" y="14"/>
                  </a:cxn>
                  <a:cxn ang="0">
                    <a:pos x="9" y="11"/>
                  </a:cxn>
                  <a:cxn ang="0">
                    <a:pos x="12" y="10"/>
                  </a:cxn>
                  <a:cxn ang="0">
                    <a:pos x="16" y="6"/>
                  </a:cxn>
                  <a:cxn ang="0">
                    <a:pos x="18" y="5"/>
                  </a:cxn>
                  <a:cxn ang="0">
                    <a:pos x="22" y="4"/>
                  </a:cxn>
                  <a:cxn ang="0">
                    <a:pos x="24" y="1"/>
                  </a:cxn>
                  <a:cxn ang="0">
                    <a:pos x="27" y="0"/>
                  </a:cxn>
                  <a:cxn ang="0">
                    <a:pos x="30" y="3"/>
                  </a:cxn>
                  <a:cxn ang="0">
                    <a:pos x="31" y="5"/>
                  </a:cxn>
                  <a:cxn ang="0">
                    <a:pos x="28" y="8"/>
                  </a:cxn>
                  <a:cxn ang="0">
                    <a:pos x="28" y="8"/>
                  </a:cxn>
                </a:cxnLst>
                <a:rect l="0" t="0" r="r" b="b"/>
                <a:pathLst>
                  <a:path w="31" h="24">
                    <a:moveTo>
                      <a:pt x="28" y="8"/>
                    </a:moveTo>
                    <a:lnTo>
                      <a:pt x="27" y="10"/>
                    </a:lnTo>
                    <a:lnTo>
                      <a:pt x="25" y="11"/>
                    </a:lnTo>
                    <a:lnTo>
                      <a:pt x="23" y="13"/>
                    </a:lnTo>
                    <a:lnTo>
                      <a:pt x="20" y="15"/>
                    </a:lnTo>
                    <a:lnTo>
                      <a:pt x="17" y="16"/>
                    </a:lnTo>
                    <a:lnTo>
                      <a:pt x="14" y="19"/>
                    </a:lnTo>
                    <a:lnTo>
                      <a:pt x="10" y="21"/>
                    </a:lnTo>
                    <a:lnTo>
                      <a:pt x="7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3" y="15"/>
                    </a:lnTo>
                    <a:lnTo>
                      <a:pt x="7" y="14"/>
                    </a:lnTo>
                    <a:lnTo>
                      <a:pt x="9" y="11"/>
                    </a:lnTo>
                    <a:lnTo>
                      <a:pt x="12" y="10"/>
                    </a:lnTo>
                    <a:lnTo>
                      <a:pt x="16" y="6"/>
                    </a:lnTo>
                    <a:lnTo>
                      <a:pt x="18" y="5"/>
                    </a:lnTo>
                    <a:lnTo>
                      <a:pt x="22" y="4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0" y="3"/>
                    </a:lnTo>
                    <a:lnTo>
                      <a:pt x="31" y="5"/>
                    </a:lnTo>
                    <a:lnTo>
                      <a:pt x="28" y="8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29" name="Freeform 116"/>
              <p:cNvSpPr>
                <a:spLocks/>
              </p:cNvSpPr>
              <p:nvPr/>
            </p:nvSpPr>
            <p:spPr bwMode="auto">
              <a:xfrm>
                <a:off x="6221413" y="4532313"/>
                <a:ext cx="134938" cy="238125"/>
              </a:xfrm>
              <a:custGeom>
                <a:avLst/>
                <a:gdLst/>
                <a:ahLst/>
                <a:cxnLst>
                  <a:cxn ang="0">
                    <a:pos x="43" y="148"/>
                  </a:cxn>
                  <a:cxn ang="0">
                    <a:pos x="35" y="149"/>
                  </a:cxn>
                  <a:cxn ang="0">
                    <a:pos x="29" y="148"/>
                  </a:cxn>
                  <a:cxn ang="0">
                    <a:pos x="27" y="141"/>
                  </a:cxn>
                  <a:cxn ang="0">
                    <a:pos x="29" y="137"/>
                  </a:cxn>
                  <a:cxn ang="0">
                    <a:pos x="35" y="132"/>
                  </a:cxn>
                  <a:cxn ang="0">
                    <a:pos x="47" y="130"/>
                  </a:cxn>
                  <a:cxn ang="0">
                    <a:pos x="44" y="120"/>
                  </a:cxn>
                  <a:cxn ang="0">
                    <a:pos x="41" y="109"/>
                  </a:cxn>
                  <a:cxn ang="0">
                    <a:pos x="38" y="101"/>
                  </a:cxn>
                  <a:cxn ang="0">
                    <a:pos x="36" y="89"/>
                  </a:cxn>
                  <a:cxn ang="0">
                    <a:pos x="35" y="81"/>
                  </a:cxn>
                  <a:cxn ang="0">
                    <a:pos x="34" y="73"/>
                  </a:cxn>
                  <a:cxn ang="0">
                    <a:pos x="32" y="64"/>
                  </a:cxn>
                  <a:cxn ang="0">
                    <a:pos x="30" y="57"/>
                  </a:cxn>
                  <a:cxn ang="0">
                    <a:pos x="29" y="50"/>
                  </a:cxn>
                  <a:cxn ang="0">
                    <a:pos x="28" y="39"/>
                  </a:cxn>
                  <a:cxn ang="0">
                    <a:pos x="23" y="35"/>
                  </a:cxn>
                  <a:cxn ang="0">
                    <a:pos x="18" y="42"/>
                  </a:cxn>
                  <a:cxn ang="0">
                    <a:pos x="8" y="46"/>
                  </a:cxn>
                  <a:cxn ang="0">
                    <a:pos x="1" y="39"/>
                  </a:cxn>
                  <a:cxn ang="0">
                    <a:pos x="4" y="29"/>
                  </a:cxn>
                  <a:cxn ang="0">
                    <a:pos x="11" y="20"/>
                  </a:cxn>
                  <a:cxn ang="0">
                    <a:pos x="19" y="10"/>
                  </a:cxn>
                  <a:cxn ang="0">
                    <a:pos x="24" y="4"/>
                  </a:cxn>
                  <a:cxn ang="0">
                    <a:pos x="34" y="0"/>
                  </a:cxn>
                  <a:cxn ang="0">
                    <a:pos x="39" y="5"/>
                  </a:cxn>
                  <a:cxn ang="0">
                    <a:pos x="41" y="16"/>
                  </a:cxn>
                  <a:cxn ang="0">
                    <a:pos x="42" y="21"/>
                  </a:cxn>
                  <a:cxn ang="0">
                    <a:pos x="44" y="29"/>
                  </a:cxn>
                  <a:cxn ang="0">
                    <a:pos x="46" y="36"/>
                  </a:cxn>
                  <a:cxn ang="0">
                    <a:pos x="47" y="46"/>
                  </a:cxn>
                  <a:cxn ang="0">
                    <a:pos x="49" y="54"/>
                  </a:cxn>
                  <a:cxn ang="0">
                    <a:pos x="50" y="61"/>
                  </a:cxn>
                  <a:cxn ang="0">
                    <a:pos x="52" y="67"/>
                  </a:cxn>
                  <a:cxn ang="0">
                    <a:pos x="52" y="76"/>
                  </a:cxn>
                  <a:cxn ang="0">
                    <a:pos x="53" y="82"/>
                  </a:cxn>
                  <a:cxn ang="0">
                    <a:pos x="54" y="89"/>
                  </a:cxn>
                  <a:cxn ang="0">
                    <a:pos x="57" y="100"/>
                  </a:cxn>
                  <a:cxn ang="0">
                    <a:pos x="59" y="109"/>
                  </a:cxn>
                  <a:cxn ang="0">
                    <a:pos x="64" y="119"/>
                  </a:cxn>
                  <a:cxn ang="0">
                    <a:pos x="74" y="123"/>
                  </a:cxn>
                  <a:cxn ang="0">
                    <a:pos x="84" y="125"/>
                  </a:cxn>
                  <a:cxn ang="0">
                    <a:pos x="84" y="137"/>
                  </a:cxn>
                  <a:cxn ang="0">
                    <a:pos x="79" y="139"/>
                  </a:cxn>
                </a:cxnLst>
                <a:rect l="0" t="0" r="r" b="b"/>
                <a:pathLst>
                  <a:path w="85" h="150">
                    <a:moveTo>
                      <a:pt x="79" y="139"/>
                    </a:moveTo>
                    <a:lnTo>
                      <a:pt x="61" y="143"/>
                    </a:lnTo>
                    <a:lnTo>
                      <a:pt x="43" y="148"/>
                    </a:lnTo>
                    <a:lnTo>
                      <a:pt x="39" y="149"/>
                    </a:lnTo>
                    <a:lnTo>
                      <a:pt x="37" y="149"/>
                    </a:lnTo>
                    <a:lnTo>
                      <a:pt x="35" y="149"/>
                    </a:lnTo>
                    <a:lnTo>
                      <a:pt x="34" y="150"/>
                    </a:lnTo>
                    <a:lnTo>
                      <a:pt x="30" y="149"/>
                    </a:lnTo>
                    <a:lnTo>
                      <a:pt x="29" y="148"/>
                    </a:lnTo>
                    <a:lnTo>
                      <a:pt x="28" y="146"/>
                    </a:lnTo>
                    <a:lnTo>
                      <a:pt x="28" y="143"/>
                    </a:lnTo>
                    <a:lnTo>
                      <a:pt x="27" y="141"/>
                    </a:lnTo>
                    <a:lnTo>
                      <a:pt x="27" y="139"/>
                    </a:lnTo>
                    <a:lnTo>
                      <a:pt x="28" y="138"/>
                    </a:lnTo>
                    <a:lnTo>
                      <a:pt x="29" y="137"/>
                    </a:lnTo>
                    <a:lnTo>
                      <a:pt x="30" y="134"/>
                    </a:lnTo>
                    <a:lnTo>
                      <a:pt x="32" y="133"/>
                    </a:lnTo>
                    <a:lnTo>
                      <a:pt x="35" y="132"/>
                    </a:lnTo>
                    <a:lnTo>
                      <a:pt x="39" y="132"/>
                    </a:lnTo>
                    <a:lnTo>
                      <a:pt x="44" y="131"/>
                    </a:lnTo>
                    <a:lnTo>
                      <a:pt x="47" y="130"/>
                    </a:lnTo>
                    <a:lnTo>
                      <a:pt x="46" y="127"/>
                    </a:lnTo>
                    <a:lnTo>
                      <a:pt x="45" y="124"/>
                    </a:lnTo>
                    <a:lnTo>
                      <a:pt x="44" y="120"/>
                    </a:lnTo>
                    <a:lnTo>
                      <a:pt x="44" y="117"/>
                    </a:lnTo>
                    <a:lnTo>
                      <a:pt x="42" y="112"/>
                    </a:lnTo>
                    <a:lnTo>
                      <a:pt x="41" y="109"/>
                    </a:lnTo>
                    <a:lnTo>
                      <a:pt x="39" y="107"/>
                    </a:lnTo>
                    <a:lnTo>
                      <a:pt x="39" y="104"/>
                    </a:lnTo>
                    <a:lnTo>
                      <a:pt x="38" y="101"/>
                    </a:lnTo>
                    <a:lnTo>
                      <a:pt x="37" y="97"/>
                    </a:lnTo>
                    <a:lnTo>
                      <a:pt x="37" y="93"/>
                    </a:lnTo>
                    <a:lnTo>
                      <a:pt x="36" y="89"/>
                    </a:lnTo>
                    <a:lnTo>
                      <a:pt x="35" y="86"/>
                    </a:lnTo>
                    <a:lnTo>
                      <a:pt x="35" y="84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4" y="76"/>
                    </a:lnTo>
                    <a:lnTo>
                      <a:pt x="34" y="73"/>
                    </a:lnTo>
                    <a:lnTo>
                      <a:pt x="32" y="71"/>
                    </a:lnTo>
                    <a:lnTo>
                      <a:pt x="32" y="67"/>
                    </a:lnTo>
                    <a:lnTo>
                      <a:pt x="32" y="64"/>
                    </a:lnTo>
                    <a:lnTo>
                      <a:pt x="31" y="62"/>
                    </a:lnTo>
                    <a:lnTo>
                      <a:pt x="30" y="59"/>
                    </a:lnTo>
                    <a:lnTo>
                      <a:pt x="30" y="57"/>
                    </a:lnTo>
                    <a:lnTo>
                      <a:pt x="30" y="54"/>
                    </a:lnTo>
                    <a:lnTo>
                      <a:pt x="29" y="51"/>
                    </a:lnTo>
                    <a:lnTo>
                      <a:pt x="29" y="50"/>
                    </a:lnTo>
                    <a:lnTo>
                      <a:pt x="29" y="48"/>
                    </a:lnTo>
                    <a:lnTo>
                      <a:pt x="28" y="43"/>
                    </a:lnTo>
                    <a:lnTo>
                      <a:pt x="28" y="39"/>
                    </a:lnTo>
                    <a:lnTo>
                      <a:pt x="26" y="35"/>
                    </a:lnTo>
                    <a:lnTo>
                      <a:pt x="26" y="33"/>
                    </a:lnTo>
                    <a:lnTo>
                      <a:pt x="23" y="35"/>
                    </a:lnTo>
                    <a:lnTo>
                      <a:pt x="21" y="38"/>
                    </a:lnTo>
                    <a:lnTo>
                      <a:pt x="19" y="40"/>
                    </a:lnTo>
                    <a:lnTo>
                      <a:pt x="18" y="42"/>
                    </a:lnTo>
                    <a:lnTo>
                      <a:pt x="14" y="44"/>
                    </a:lnTo>
                    <a:lnTo>
                      <a:pt x="13" y="47"/>
                    </a:lnTo>
                    <a:lnTo>
                      <a:pt x="8" y="46"/>
                    </a:lnTo>
                    <a:lnTo>
                      <a:pt x="6" y="44"/>
                    </a:lnTo>
                    <a:lnTo>
                      <a:pt x="3" y="42"/>
                    </a:lnTo>
                    <a:lnTo>
                      <a:pt x="1" y="39"/>
                    </a:lnTo>
                    <a:lnTo>
                      <a:pt x="0" y="36"/>
                    </a:lnTo>
                    <a:lnTo>
                      <a:pt x="1" y="33"/>
                    </a:lnTo>
                    <a:lnTo>
                      <a:pt x="4" y="29"/>
                    </a:lnTo>
                    <a:lnTo>
                      <a:pt x="6" y="26"/>
                    </a:lnTo>
                    <a:lnTo>
                      <a:pt x="8" y="24"/>
                    </a:lnTo>
                    <a:lnTo>
                      <a:pt x="11" y="20"/>
                    </a:lnTo>
                    <a:lnTo>
                      <a:pt x="14" y="16"/>
                    </a:lnTo>
                    <a:lnTo>
                      <a:pt x="18" y="12"/>
                    </a:lnTo>
                    <a:lnTo>
                      <a:pt x="19" y="10"/>
                    </a:lnTo>
                    <a:lnTo>
                      <a:pt x="21" y="8"/>
                    </a:lnTo>
                    <a:lnTo>
                      <a:pt x="22" y="5"/>
                    </a:lnTo>
                    <a:lnTo>
                      <a:pt x="24" y="4"/>
                    </a:lnTo>
                    <a:lnTo>
                      <a:pt x="28" y="1"/>
                    </a:lnTo>
                    <a:lnTo>
                      <a:pt x="31" y="0"/>
                    </a:lnTo>
                    <a:lnTo>
                      <a:pt x="34" y="0"/>
                    </a:lnTo>
                    <a:lnTo>
                      <a:pt x="36" y="1"/>
                    </a:lnTo>
                    <a:lnTo>
                      <a:pt x="38" y="3"/>
                    </a:lnTo>
                    <a:lnTo>
                      <a:pt x="39" y="5"/>
                    </a:lnTo>
                    <a:lnTo>
                      <a:pt x="39" y="9"/>
                    </a:lnTo>
                    <a:lnTo>
                      <a:pt x="39" y="12"/>
                    </a:lnTo>
                    <a:lnTo>
                      <a:pt x="41" y="16"/>
                    </a:lnTo>
                    <a:lnTo>
                      <a:pt x="41" y="18"/>
                    </a:lnTo>
                    <a:lnTo>
                      <a:pt x="41" y="19"/>
                    </a:lnTo>
                    <a:lnTo>
                      <a:pt x="42" y="21"/>
                    </a:lnTo>
                    <a:lnTo>
                      <a:pt x="43" y="24"/>
                    </a:lnTo>
                    <a:lnTo>
                      <a:pt x="44" y="27"/>
                    </a:lnTo>
                    <a:lnTo>
                      <a:pt x="44" y="29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6"/>
                    </a:lnTo>
                    <a:lnTo>
                      <a:pt x="46" y="39"/>
                    </a:lnTo>
                    <a:lnTo>
                      <a:pt x="47" y="42"/>
                    </a:lnTo>
                    <a:lnTo>
                      <a:pt x="47" y="46"/>
                    </a:lnTo>
                    <a:lnTo>
                      <a:pt x="49" y="50"/>
                    </a:lnTo>
                    <a:lnTo>
                      <a:pt x="49" y="51"/>
                    </a:lnTo>
                    <a:lnTo>
                      <a:pt x="49" y="54"/>
                    </a:lnTo>
                    <a:lnTo>
                      <a:pt x="50" y="56"/>
                    </a:lnTo>
                    <a:lnTo>
                      <a:pt x="50" y="58"/>
                    </a:lnTo>
                    <a:lnTo>
                      <a:pt x="50" y="61"/>
                    </a:lnTo>
                    <a:lnTo>
                      <a:pt x="51" y="63"/>
                    </a:lnTo>
                    <a:lnTo>
                      <a:pt x="51" y="65"/>
                    </a:lnTo>
                    <a:lnTo>
                      <a:pt x="52" y="67"/>
                    </a:lnTo>
                    <a:lnTo>
                      <a:pt x="52" y="70"/>
                    </a:lnTo>
                    <a:lnTo>
                      <a:pt x="52" y="72"/>
                    </a:lnTo>
                    <a:lnTo>
                      <a:pt x="52" y="76"/>
                    </a:lnTo>
                    <a:lnTo>
                      <a:pt x="53" y="78"/>
                    </a:lnTo>
                    <a:lnTo>
                      <a:pt x="53" y="80"/>
                    </a:lnTo>
                    <a:lnTo>
                      <a:pt x="53" y="82"/>
                    </a:lnTo>
                    <a:lnTo>
                      <a:pt x="53" y="85"/>
                    </a:lnTo>
                    <a:lnTo>
                      <a:pt x="54" y="86"/>
                    </a:lnTo>
                    <a:lnTo>
                      <a:pt x="54" y="89"/>
                    </a:lnTo>
                    <a:lnTo>
                      <a:pt x="56" y="94"/>
                    </a:lnTo>
                    <a:lnTo>
                      <a:pt x="57" y="96"/>
                    </a:lnTo>
                    <a:lnTo>
                      <a:pt x="57" y="100"/>
                    </a:lnTo>
                    <a:lnTo>
                      <a:pt x="58" y="102"/>
                    </a:lnTo>
                    <a:lnTo>
                      <a:pt x="59" y="105"/>
                    </a:lnTo>
                    <a:lnTo>
                      <a:pt x="59" y="109"/>
                    </a:lnTo>
                    <a:lnTo>
                      <a:pt x="61" y="112"/>
                    </a:lnTo>
                    <a:lnTo>
                      <a:pt x="62" y="116"/>
                    </a:lnTo>
                    <a:lnTo>
                      <a:pt x="64" y="119"/>
                    </a:lnTo>
                    <a:lnTo>
                      <a:pt x="64" y="123"/>
                    </a:lnTo>
                    <a:lnTo>
                      <a:pt x="66" y="125"/>
                    </a:lnTo>
                    <a:lnTo>
                      <a:pt x="74" y="123"/>
                    </a:lnTo>
                    <a:lnTo>
                      <a:pt x="79" y="122"/>
                    </a:lnTo>
                    <a:lnTo>
                      <a:pt x="82" y="123"/>
                    </a:lnTo>
                    <a:lnTo>
                      <a:pt x="84" y="125"/>
                    </a:lnTo>
                    <a:lnTo>
                      <a:pt x="85" y="128"/>
                    </a:lnTo>
                    <a:lnTo>
                      <a:pt x="85" y="132"/>
                    </a:lnTo>
                    <a:lnTo>
                      <a:pt x="84" y="137"/>
                    </a:lnTo>
                    <a:lnTo>
                      <a:pt x="82" y="138"/>
                    </a:lnTo>
                    <a:lnTo>
                      <a:pt x="79" y="139"/>
                    </a:lnTo>
                    <a:lnTo>
                      <a:pt x="79" y="1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 rot="1023391">
              <a:off x="7067669" y="3382604"/>
              <a:ext cx="637098" cy="269625"/>
              <a:chOff x="2670176" y="4041775"/>
              <a:chExt cx="930275" cy="393700"/>
            </a:xfrm>
          </p:grpSpPr>
          <p:sp>
            <p:nvSpPr>
              <p:cNvPr id="188" name="Freeform 190"/>
              <p:cNvSpPr>
                <a:spLocks/>
              </p:cNvSpPr>
              <p:nvPr/>
            </p:nvSpPr>
            <p:spPr bwMode="auto">
              <a:xfrm>
                <a:off x="2670176" y="4141788"/>
                <a:ext cx="103188" cy="242887"/>
              </a:xfrm>
              <a:custGeom>
                <a:avLst/>
                <a:gdLst/>
                <a:ahLst/>
                <a:cxnLst>
                  <a:cxn ang="0">
                    <a:pos x="479" y="104"/>
                  </a:cxn>
                  <a:cxn ang="0">
                    <a:pos x="460" y="179"/>
                  </a:cxn>
                  <a:cxn ang="0">
                    <a:pos x="437" y="252"/>
                  </a:cxn>
                  <a:cxn ang="0">
                    <a:pos x="410" y="325"/>
                  </a:cxn>
                  <a:cxn ang="0">
                    <a:pos x="364" y="434"/>
                  </a:cxn>
                  <a:cxn ang="0">
                    <a:pos x="295" y="581"/>
                  </a:cxn>
                  <a:cxn ang="0">
                    <a:pos x="235" y="701"/>
                  </a:cxn>
                  <a:cxn ang="0">
                    <a:pos x="189" y="796"/>
                  </a:cxn>
                  <a:cxn ang="0">
                    <a:pos x="145" y="892"/>
                  </a:cxn>
                  <a:cxn ang="0">
                    <a:pos x="104" y="989"/>
                  </a:cxn>
                  <a:cxn ang="0">
                    <a:pos x="67" y="1088"/>
                  </a:cxn>
                  <a:cxn ang="0">
                    <a:pos x="38" y="1190"/>
                  </a:cxn>
                  <a:cxn ang="0">
                    <a:pos x="20" y="1268"/>
                  </a:cxn>
                  <a:cxn ang="0">
                    <a:pos x="11" y="1319"/>
                  </a:cxn>
                  <a:cxn ang="0">
                    <a:pos x="5" y="1373"/>
                  </a:cxn>
                  <a:cxn ang="0">
                    <a:pos x="2" y="1427"/>
                  </a:cxn>
                  <a:cxn ang="0">
                    <a:pos x="0" y="1463"/>
                  </a:cxn>
                  <a:cxn ang="0">
                    <a:pos x="4" y="1478"/>
                  </a:cxn>
                  <a:cxn ang="0">
                    <a:pos x="9" y="1493"/>
                  </a:cxn>
                  <a:cxn ang="0">
                    <a:pos x="18" y="1506"/>
                  </a:cxn>
                  <a:cxn ang="0">
                    <a:pos x="29" y="1516"/>
                  </a:cxn>
                  <a:cxn ang="0">
                    <a:pos x="40" y="1526"/>
                  </a:cxn>
                  <a:cxn ang="0">
                    <a:pos x="55" y="1532"/>
                  </a:cxn>
                  <a:cxn ang="0">
                    <a:pos x="71" y="1536"/>
                  </a:cxn>
                  <a:cxn ang="0">
                    <a:pos x="87" y="1536"/>
                  </a:cxn>
                  <a:cxn ang="0">
                    <a:pos x="103" y="1533"/>
                  </a:cxn>
                  <a:cxn ang="0">
                    <a:pos x="117" y="1527"/>
                  </a:cxn>
                  <a:cxn ang="0">
                    <a:pos x="130" y="1519"/>
                  </a:cxn>
                  <a:cxn ang="0">
                    <a:pos x="142" y="1508"/>
                  </a:cxn>
                  <a:cxn ang="0">
                    <a:pos x="150" y="1496"/>
                  </a:cxn>
                  <a:cxn ang="0">
                    <a:pos x="157" y="1481"/>
                  </a:cxn>
                  <a:cxn ang="0">
                    <a:pos x="160" y="1466"/>
                  </a:cxn>
                  <a:cxn ang="0">
                    <a:pos x="161" y="1434"/>
                  </a:cxn>
                  <a:cxn ang="0">
                    <a:pos x="165" y="1386"/>
                  </a:cxn>
                  <a:cxn ang="0">
                    <a:pos x="171" y="1339"/>
                  </a:cxn>
                  <a:cxn ang="0">
                    <a:pos x="178" y="1292"/>
                  </a:cxn>
                  <a:cxn ang="0">
                    <a:pos x="194" y="1224"/>
                  </a:cxn>
                  <a:cxn ang="0">
                    <a:pos x="221" y="1132"/>
                  </a:cxn>
                  <a:cxn ang="0">
                    <a:pos x="255" y="1043"/>
                  </a:cxn>
                  <a:cxn ang="0">
                    <a:pos x="294" y="952"/>
                  </a:cxn>
                  <a:cxn ang="0">
                    <a:pos x="357" y="816"/>
                  </a:cxn>
                  <a:cxn ang="0">
                    <a:pos x="439" y="650"/>
                  </a:cxn>
                  <a:cxn ang="0">
                    <a:pos x="511" y="498"/>
                  </a:cxn>
                  <a:cxn ang="0">
                    <a:pos x="560" y="380"/>
                  </a:cxn>
                  <a:cxn ang="0">
                    <a:pos x="590" y="301"/>
                  </a:cxn>
                  <a:cxn ang="0">
                    <a:pos x="615" y="220"/>
                  </a:cxn>
                  <a:cxn ang="0">
                    <a:pos x="636" y="137"/>
                  </a:cxn>
                  <a:cxn ang="0">
                    <a:pos x="646" y="87"/>
                  </a:cxn>
                  <a:cxn ang="0">
                    <a:pos x="645" y="71"/>
                  </a:cxn>
                  <a:cxn ang="0">
                    <a:pos x="642" y="56"/>
                  </a:cxn>
                  <a:cxn ang="0">
                    <a:pos x="636" y="42"/>
                  </a:cxn>
                  <a:cxn ang="0">
                    <a:pos x="628" y="29"/>
                  </a:cxn>
                  <a:cxn ang="0">
                    <a:pos x="616" y="19"/>
                  </a:cxn>
                  <a:cxn ang="0">
                    <a:pos x="603" y="10"/>
                  </a:cxn>
                  <a:cxn ang="0">
                    <a:pos x="588" y="3"/>
                  </a:cxn>
                  <a:cxn ang="0">
                    <a:pos x="573" y="0"/>
                  </a:cxn>
                  <a:cxn ang="0">
                    <a:pos x="556" y="1"/>
                  </a:cxn>
                  <a:cxn ang="0">
                    <a:pos x="541" y="5"/>
                  </a:cxn>
                  <a:cxn ang="0">
                    <a:pos x="526" y="10"/>
                  </a:cxn>
                  <a:cxn ang="0">
                    <a:pos x="514" y="19"/>
                  </a:cxn>
                  <a:cxn ang="0">
                    <a:pos x="504" y="30"/>
                  </a:cxn>
                  <a:cxn ang="0">
                    <a:pos x="495" y="43"/>
                  </a:cxn>
                  <a:cxn ang="0">
                    <a:pos x="489" y="58"/>
                  </a:cxn>
                </a:cxnLst>
                <a:rect l="0" t="0" r="r" b="b"/>
                <a:pathLst>
                  <a:path w="646" h="1536">
                    <a:moveTo>
                      <a:pt x="486" y="66"/>
                    </a:moveTo>
                    <a:lnTo>
                      <a:pt x="479" y="104"/>
                    </a:lnTo>
                    <a:lnTo>
                      <a:pt x="470" y="141"/>
                    </a:lnTo>
                    <a:lnTo>
                      <a:pt x="460" y="179"/>
                    </a:lnTo>
                    <a:lnTo>
                      <a:pt x="449" y="216"/>
                    </a:lnTo>
                    <a:lnTo>
                      <a:pt x="437" y="252"/>
                    </a:lnTo>
                    <a:lnTo>
                      <a:pt x="424" y="289"/>
                    </a:lnTo>
                    <a:lnTo>
                      <a:pt x="410" y="325"/>
                    </a:lnTo>
                    <a:lnTo>
                      <a:pt x="395" y="362"/>
                    </a:lnTo>
                    <a:lnTo>
                      <a:pt x="364" y="434"/>
                    </a:lnTo>
                    <a:lnTo>
                      <a:pt x="330" y="507"/>
                    </a:lnTo>
                    <a:lnTo>
                      <a:pt x="295" y="581"/>
                    </a:lnTo>
                    <a:lnTo>
                      <a:pt x="258" y="654"/>
                    </a:lnTo>
                    <a:lnTo>
                      <a:pt x="235" y="701"/>
                    </a:lnTo>
                    <a:lnTo>
                      <a:pt x="212" y="749"/>
                    </a:lnTo>
                    <a:lnTo>
                      <a:pt x="189" y="796"/>
                    </a:lnTo>
                    <a:lnTo>
                      <a:pt x="166" y="843"/>
                    </a:lnTo>
                    <a:lnTo>
                      <a:pt x="145" y="892"/>
                    </a:lnTo>
                    <a:lnTo>
                      <a:pt x="123" y="940"/>
                    </a:lnTo>
                    <a:lnTo>
                      <a:pt x="104" y="989"/>
                    </a:lnTo>
                    <a:lnTo>
                      <a:pt x="85" y="1038"/>
                    </a:lnTo>
                    <a:lnTo>
                      <a:pt x="67" y="1088"/>
                    </a:lnTo>
                    <a:lnTo>
                      <a:pt x="52" y="1138"/>
                    </a:lnTo>
                    <a:lnTo>
                      <a:pt x="38" y="1190"/>
                    </a:lnTo>
                    <a:lnTo>
                      <a:pt x="25" y="1241"/>
                    </a:lnTo>
                    <a:lnTo>
                      <a:pt x="20" y="1268"/>
                    </a:lnTo>
                    <a:lnTo>
                      <a:pt x="16" y="1294"/>
                    </a:lnTo>
                    <a:lnTo>
                      <a:pt x="11" y="1319"/>
                    </a:lnTo>
                    <a:lnTo>
                      <a:pt x="8" y="1346"/>
                    </a:lnTo>
                    <a:lnTo>
                      <a:pt x="5" y="1373"/>
                    </a:lnTo>
                    <a:lnTo>
                      <a:pt x="3" y="1400"/>
                    </a:lnTo>
                    <a:lnTo>
                      <a:pt x="2" y="1427"/>
                    </a:lnTo>
                    <a:lnTo>
                      <a:pt x="0" y="1454"/>
                    </a:lnTo>
                    <a:lnTo>
                      <a:pt x="0" y="1463"/>
                    </a:lnTo>
                    <a:lnTo>
                      <a:pt x="2" y="1470"/>
                    </a:lnTo>
                    <a:lnTo>
                      <a:pt x="4" y="1478"/>
                    </a:lnTo>
                    <a:lnTo>
                      <a:pt x="6" y="1485"/>
                    </a:lnTo>
                    <a:lnTo>
                      <a:pt x="9" y="1493"/>
                    </a:lnTo>
                    <a:lnTo>
                      <a:pt x="13" y="1499"/>
                    </a:lnTo>
                    <a:lnTo>
                      <a:pt x="18" y="1506"/>
                    </a:lnTo>
                    <a:lnTo>
                      <a:pt x="22" y="1511"/>
                    </a:lnTo>
                    <a:lnTo>
                      <a:pt x="29" y="1516"/>
                    </a:lnTo>
                    <a:lnTo>
                      <a:pt x="34" y="1522"/>
                    </a:lnTo>
                    <a:lnTo>
                      <a:pt x="40" y="1526"/>
                    </a:lnTo>
                    <a:lnTo>
                      <a:pt x="48" y="1529"/>
                    </a:lnTo>
                    <a:lnTo>
                      <a:pt x="55" y="1532"/>
                    </a:lnTo>
                    <a:lnTo>
                      <a:pt x="63" y="1534"/>
                    </a:lnTo>
                    <a:lnTo>
                      <a:pt x="71" y="1536"/>
                    </a:lnTo>
                    <a:lnTo>
                      <a:pt x="79" y="1536"/>
                    </a:lnTo>
                    <a:lnTo>
                      <a:pt x="87" y="1536"/>
                    </a:lnTo>
                    <a:lnTo>
                      <a:pt x="95" y="1535"/>
                    </a:lnTo>
                    <a:lnTo>
                      <a:pt x="103" y="1533"/>
                    </a:lnTo>
                    <a:lnTo>
                      <a:pt x="110" y="1530"/>
                    </a:lnTo>
                    <a:lnTo>
                      <a:pt x="117" y="1527"/>
                    </a:lnTo>
                    <a:lnTo>
                      <a:pt x="123" y="1523"/>
                    </a:lnTo>
                    <a:lnTo>
                      <a:pt x="130" y="1519"/>
                    </a:lnTo>
                    <a:lnTo>
                      <a:pt x="136" y="1513"/>
                    </a:lnTo>
                    <a:lnTo>
                      <a:pt x="142" y="1508"/>
                    </a:lnTo>
                    <a:lnTo>
                      <a:pt x="146" y="1502"/>
                    </a:lnTo>
                    <a:lnTo>
                      <a:pt x="150" y="1496"/>
                    </a:lnTo>
                    <a:lnTo>
                      <a:pt x="153" y="1488"/>
                    </a:lnTo>
                    <a:lnTo>
                      <a:pt x="157" y="1481"/>
                    </a:lnTo>
                    <a:lnTo>
                      <a:pt x="159" y="1473"/>
                    </a:lnTo>
                    <a:lnTo>
                      <a:pt x="160" y="1466"/>
                    </a:lnTo>
                    <a:lnTo>
                      <a:pt x="161" y="1457"/>
                    </a:lnTo>
                    <a:lnTo>
                      <a:pt x="161" y="1434"/>
                    </a:lnTo>
                    <a:lnTo>
                      <a:pt x="163" y="1410"/>
                    </a:lnTo>
                    <a:lnTo>
                      <a:pt x="165" y="1386"/>
                    </a:lnTo>
                    <a:lnTo>
                      <a:pt x="168" y="1362"/>
                    </a:lnTo>
                    <a:lnTo>
                      <a:pt x="171" y="1339"/>
                    </a:lnTo>
                    <a:lnTo>
                      <a:pt x="174" y="1316"/>
                    </a:lnTo>
                    <a:lnTo>
                      <a:pt x="178" y="1292"/>
                    </a:lnTo>
                    <a:lnTo>
                      <a:pt x="184" y="1270"/>
                    </a:lnTo>
                    <a:lnTo>
                      <a:pt x="194" y="1224"/>
                    </a:lnTo>
                    <a:lnTo>
                      <a:pt x="207" y="1178"/>
                    </a:lnTo>
                    <a:lnTo>
                      <a:pt x="221" y="1132"/>
                    </a:lnTo>
                    <a:lnTo>
                      <a:pt x="238" y="1087"/>
                    </a:lnTo>
                    <a:lnTo>
                      <a:pt x="255" y="1043"/>
                    </a:lnTo>
                    <a:lnTo>
                      <a:pt x="273" y="997"/>
                    </a:lnTo>
                    <a:lnTo>
                      <a:pt x="294" y="952"/>
                    </a:lnTo>
                    <a:lnTo>
                      <a:pt x="314" y="907"/>
                    </a:lnTo>
                    <a:lnTo>
                      <a:pt x="357" y="816"/>
                    </a:lnTo>
                    <a:lnTo>
                      <a:pt x="402" y="725"/>
                    </a:lnTo>
                    <a:lnTo>
                      <a:pt x="439" y="650"/>
                    </a:lnTo>
                    <a:lnTo>
                      <a:pt x="476" y="574"/>
                    </a:lnTo>
                    <a:lnTo>
                      <a:pt x="511" y="498"/>
                    </a:lnTo>
                    <a:lnTo>
                      <a:pt x="545" y="420"/>
                    </a:lnTo>
                    <a:lnTo>
                      <a:pt x="560" y="380"/>
                    </a:lnTo>
                    <a:lnTo>
                      <a:pt x="575" y="341"/>
                    </a:lnTo>
                    <a:lnTo>
                      <a:pt x="590" y="301"/>
                    </a:lnTo>
                    <a:lnTo>
                      <a:pt x="603" y="261"/>
                    </a:lnTo>
                    <a:lnTo>
                      <a:pt x="615" y="220"/>
                    </a:lnTo>
                    <a:lnTo>
                      <a:pt x="627" y="179"/>
                    </a:lnTo>
                    <a:lnTo>
                      <a:pt x="636" y="137"/>
                    </a:lnTo>
                    <a:lnTo>
                      <a:pt x="645" y="95"/>
                    </a:lnTo>
                    <a:lnTo>
                      <a:pt x="646" y="87"/>
                    </a:lnTo>
                    <a:lnTo>
                      <a:pt x="646" y="79"/>
                    </a:lnTo>
                    <a:lnTo>
                      <a:pt x="645" y="71"/>
                    </a:lnTo>
                    <a:lnTo>
                      <a:pt x="644" y="64"/>
                    </a:lnTo>
                    <a:lnTo>
                      <a:pt x="642" y="56"/>
                    </a:lnTo>
                    <a:lnTo>
                      <a:pt x="639" y="49"/>
                    </a:lnTo>
                    <a:lnTo>
                      <a:pt x="636" y="42"/>
                    </a:lnTo>
                    <a:lnTo>
                      <a:pt x="632" y="35"/>
                    </a:lnTo>
                    <a:lnTo>
                      <a:pt x="628" y="29"/>
                    </a:lnTo>
                    <a:lnTo>
                      <a:pt x="622" y="24"/>
                    </a:lnTo>
                    <a:lnTo>
                      <a:pt x="616" y="19"/>
                    </a:lnTo>
                    <a:lnTo>
                      <a:pt x="610" y="13"/>
                    </a:lnTo>
                    <a:lnTo>
                      <a:pt x="603" y="10"/>
                    </a:lnTo>
                    <a:lnTo>
                      <a:pt x="596" y="7"/>
                    </a:lnTo>
                    <a:lnTo>
                      <a:pt x="588" y="3"/>
                    </a:lnTo>
                    <a:lnTo>
                      <a:pt x="580" y="1"/>
                    </a:lnTo>
                    <a:lnTo>
                      <a:pt x="573" y="0"/>
                    </a:lnTo>
                    <a:lnTo>
                      <a:pt x="564" y="0"/>
                    </a:lnTo>
                    <a:lnTo>
                      <a:pt x="556" y="1"/>
                    </a:lnTo>
                    <a:lnTo>
                      <a:pt x="549" y="2"/>
                    </a:lnTo>
                    <a:lnTo>
                      <a:pt x="541" y="5"/>
                    </a:lnTo>
                    <a:lnTo>
                      <a:pt x="534" y="7"/>
                    </a:lnTo>
                    <a:lnTo>
                      <a:pt x="526" y="10"/>
                    </a:lnTo>
                    <a:lnTo>
                      <a:pt x="520" y="14"/>
                    </a:lnTo>
                    <a:lnTo>
                      <a:pt x="514" y="19"/>
                    </a:lnTo>
                    <a:lnTo>
                      <a:pt x="508" y="24"/>
                    </a:lnTo>
                    <a:lnTo>
                      <a:pt x="504" y="30"/>
                    </a:lnTo>
                    <a:lnTo>
                      <a:pt x="498" y="36"/>
                    </a:lnTo>
                    <a:lnTo>
                      <a:pt x="495" y="43"/>
                    </a:lnTo>
                    <a:lnTo>
                      <a:pt x="491" y="50"/>
                    </a:lnTo>
                    <a:lnTo>
                      <a:pt x="489" y="58"/>
                    </a:lnTo>
                    <a:lnTo>
                      <a:pt x="486" y="66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89" name="Freeform 191"/>
              <p:cNvSpPr>
                <a:spLocks/>
              </p:cNvSpPr>
              <p:nvPr/>
            </p:nvSpPr>
            <p:spPr bwMode="auto">
              <a:xfrm>
                <a:off x="2697163" y="4238625"/>
                <a:ext cx="152400" cy="103187"/>
              </a:xfrm>
              <a:custGeom>
                <a:avLst/>
                <a:gdLst/>
                <a:ahLst/>
                <a:cxnLst>
                  <a:cxn ang="0">
                    <a:pos x="8" y="42"/>
                  </a:cxn>
                  <a:cxn ang="0">
                    <a:pos x="3" y="57"/>
                  </a:cxn>
                  <a:cxn ang="0">
                    <a:pos x="0" y="73"/>
                  </a:cxn>
                  <a:cxn ang="0">
                    <a:pos x="1" y="89"/>
                  </a:cxn>
                  <a:cxn ang="0">
                    <a:pos x="4" y="104"/>
                  </a:cxn>
                  <a:cxn ang="0">
                    <a:pos x="11" y="119"/>
                  </a:cxn>
                  <a:cxn ang="0">
                    <a:pos x="19" y="133"/>
                  </a:cxn>
                  <a:cxn ang="0">
                    <a:pos x="30" y="145"/>
                  </a:cxn>
                  <a:cxn ang="0">
                    <a:pos x="263" y="311"/>
                  </a:cxn>
                  <a:cxn ang="0">
                    <a:pos x="398" y="411"/>
                  </a:cxn>
                  <a:cxn ang="0">
                    <a:pos x="470" y="461"/>
                  </a:cxn>
                  <a:cxn ang="0">
                    <a:pos x="543" y="508"/>
                  </a:cxn>
                  <a:cxn ang="0">
                    <a:pos x="618" y="552"/>
                  </a:cxn>
                  <a:cxn ang="0">
                    <a:pos x="696" y="591"/>
                  </a:cxn>
                  <a:cxn ang="0">
                    <a:pos x="777" y="623"/>
                  </a:cxn>
                  <a:cxn ang="0">
                    <a:pos x="817" y="636"/>
                  </a:cxn>
                  <a:cxn ang="0">
                    <a:pos x="859" y="648"/>
                  </a:cxn>
                  <a:cxn ang="0">
                    <a:pos x="875" y="650"/>
                  </a:cxn>
                  <a:cxn ang="0">
                    <a:pos x="890" y="649"/>
                  </a:cxn>
                  <a:cxn ang="0">
                    <a:pos x="905" y="646"/>
                  </a:cxn>
                  <a:cxn ang="0">
                    <a:pos x="919" y="638"/>
                  </a:cxn>
                  <a:cxn ang="0">
                    <a:pos x="932" y="630"/>
                  </a:cxn>
                  <a:cxn ang="0">
                    <a:pos x="942" y="618"/>
                  </a:cxn>
                  <a:cxn ang="0">
                    <a:pos x="950" y="605"/>
                  </a:cxn>
                  <a:cxn ang="0">
                    <a:pos x="956" y="589"/>
                  </a:cxn>
                  <a:cxn ang="0">
                    <a:pos x="958" y="573"/>
                  </a:cxn>
                  <a:cxn ang="0">
                    <a:pos x="957" y="558"/>
                  </a:cxn>
                  <a:cxn ang="0">
                    <a:pos x="953" y="543"/>
                  </a:cxn>
                  <a:cxn ang="0">
                    <a:pos x="946" y="529"/>
                  </a:cxn>
                  <a:cxn ang="0">
                    <a:pos x="937" y="517"/>
                  </a:cxn>
                  <a:cxn ang="0">
                    <a:pos x="925" y="506"/>
                  </a:cxn>
                  <a:cxn ang="0">
                    <a:pos x="912" y="497"/>
                  </a:cxn>
                  <a:cxn ang="0">
                    <a:pos x="896" y="492"/>
                  </a:cxn>
                  <a:cxn ang="0">
                    <a:pos x="826" y="470"/>
                  </a:cxn>
                  <a:cxn ang="0">
                    <a:pos x="756" y="442"/>
                  </a:cxn>
                  <a:cxn ang="0">
                    <a:pos x="688" y="408"/>
                  </a:cxn>
                  <a:cxn ang="0">
                    <a:pos x="622" y="368"/>
                  </a:cxn>
                  <a:cxn ang="0">
                    <a:pos x="555" y="325"/>
                  </a:cxn>
                  <a:cxn ang="0">
                    <a:pos x="489" y="279"/>
                  </a:cxn>
                  <a:cxn ang="0">
                    <a:pos x="360" y="183"/>
                  </a:cxn>
                  <a:cxn ang="0">
                    <a:pos x="113" y="8"/>
                  </a:cxn>
                  <a:cxn ang="0">
                    <a:pos x="99" y="3"/>
                  </a:cxn>
                  <a:cxn ang="0">
                    <a:pos x="85" y="0"/>
                  </a:cxn>
                  <a:cxn ang="0">
                    <a:pos x="70" y="0"/>
                  </a:cxn>
                  <a:cxn ang="0">
                    <a:pos x="56" y="3"/>
                  </a:cxn>
                  <a:cxn ang="0">
                    <a:pos x="42" y="10"/>
                  </a:cxn>
                  <a:cxn ang="0">
                    <a:pos x="30" y="18"/>
                  </a:cxn>
                  <a:cxn ang="0">
                    <a:pos x="18" y="29"/>
                  </a:cxn>
                </a:cxnLst>
                <a:rect l="0" t="0" r="r" b="b"/>
                <a:pathLst>
                  <a:path w="958" h="650">
                    <a:moveTo>
                      <a:pt x="13" y="35"/>
                    </a:moveTo>
                    <a:lnTo>
                      <a:pt x="8" y="42"/>
                    </a:lnTo>
                    <a:lnTo>
                      <a:pt x="5" y="49"/>
                    </a:lnTo>
                    <a:lnTo>
                      <a:pt x="3" y="57"/>
                    </a:lnTo>
                    <a:lnTo>
                      <a:pt x="1" y="64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1" y="89"/>
                    </a:lnTo>
                    <a:lnTo>
                      <a:pt x="2" y="97"/>
                    </a:lnTo>
                    <a:lnTo>
                      <a:pt x="4" y="104"/>
                    </a:lnTo>
                    <a:lnTo>
                      <a:pt x="6" y="112"/>
                    </a:lnTo>
                    <a:lnTo>
                      <a:pt x="11" y="119"/>
                    </a:lnTo>
                    <a:lnTo>
                      <a:pt x="14" y="127"/>
                    </a:lnTo>
                    <a:lnTo>
                      <a:pt x="19" y="133"/>
                    </a:lnTo>
                    <a:lnTo>
                      <a:pt x="25" y="140"/>
                    </a:lnTo>
                    <a:lnTo>
                      <a:pt x="30" y="145"/>
                    </a:lnTo>
                    <a:lnTo>
                      <a:pt x="36" y="151"/>
                    </a:lnTo>
                    <a:lnTo>
                      <a:pt x="263" y="311"/>
                    </a:lnTo>
                    <a:lnTo>
                      <a:pt x="330" y="361"/>
                    </a:lnTo>
                    <a:lnTo>
                      <a:pt x="398" y="411"/>
                    </a:lnTo>
                    <a:lnTo>
                      <a:pt x="434" y="437"/>
                    </a:lnTo>
                    <a:lnTo>
                      <a:pt x="470" y="461"/>
                    </a:lnTo>
                    <a:lnTo>
                      <a:pt x="506" y="485"/>
                    </a:lnTo>
                    <a:lnTo>
                      <a:pt x="543" y="508"/>
                    </a:lnTo>
                    <a:lnTo>
                      <a:pt x="581" y="531"/>
                    </a:lnTo>
                    <a:lnTo>
                      <a:pt x="618" y="552"/>
                    </a:lnTo>
                    <a:lnTo>
                      <a:pt x="657" y="572"/>
                    </a:lnTo>
                    <a:lnTo>
                      <a:pt x="696" y="591"/>
                    </a:lnTo>
                    <a:lnTo>
                      <a:pt x="736" y="608"/>
                    </a:lnTo>
                    <a:lnTo>
                      <a:pt x="777" y="623"/>
                    </a:lnTo>
                    <a:lnTo>
                      <a:pt x="796" y="630"/>
                    </a:lnTo>
                    <a:lnTo>
                      <a:pt x="817" y="636"/>
                    </a:lnTo>
                    <a:lnTo>
                      <a:pt x="837" y="643"/>
                    </a:lnTo>
                    <a:lnTo>
                      <a:pt x="859" y="648"/>
                    </a:lnTo>
                    <a:lnTo>
                      <a:pt x="866" y="649"/>
                    </a:lnTo>
                    <a:lnTo>
                      <a:pt x="875" y="650"/>
                    </a:lnTo>
                    <a:lnTo>
                      <a:pt x="882" y="650"/>
                    </a:lnTo>
                    <a:lnTo>
                      <a:pt x="890" y="649"/>
                    </a:lnTo>
                    <a:lnTo>
                      <a:pt x="897" y="648"/>
                    </a:lnTo>
                    <a:lnTo>
                      <a:pt x="905" y="646"/>
                    </a:lnTo>
                    <a:lnTo>
                      <a:pt x="912" y="643"/>
                    </a:lnTo>
                    <a:lnTo>
                      <a:pt x="919" y="638"/>
                    </a:lnTo>
                    <a:lnTo>
                      <a:pt x="925" y="634"/>
                    </a:lnTo>
                    <a:lnTo>
                      <a:pt x="932" y="630"/>
                    </a:lnTo>
                    <a:lnTo>
                      <a:pt x="937" y="624"/>
                    </a:lnTo>
                    <a:lnTo>
                      <a:pt x="942" y="618"/>
                    </a:lnTo>
                    <a:lnTo>
                      <a:pt x="946" y="611"/>
                    </a:lnTo>
                    <a:lnTo>
                      <a:pt x="950" y="605"/>
                    </a:lnTo>
                    <a:lnTo>
                      <a:pt x="953" y="597"/>
                    </a:lnTo>
                    <a:lnTo>
                      <a:pt x="956" y="589"/>
                    </a:lnTo>
                    <a:lnTo>
                      <a:pt x="957" y="581"/>
                    </a:lnTo>
                    <a:lnTo>
                      <a:pt x="958" y="573"/>
                    </a:lnTo>
                    <a:lnTo>
                      <a:pt x="958" y="565"/>
                    </a:lnTo>
                    <a:lnTo>
                      <a:pt x="957" y="558"/>
                    </a:lnTo>
                    <a:lnTo>
                      <a:pt x="956" y="550"/>
                    </a:lnTo>
                    <a:lnTo>
                      <a:pt x="953" y="543"/>
                    </a:lnTo>
                    <a:lnTo>
                      <a:pt x="950" y="535"/>
                    </a:lnTo>
                    <a:lnTo>
                      <a:pt x="946" y="529"/>
                    </a:lnTo>
                    <a:lnTo>
                      <a:pt x="942" y="522"/>
                    </a:lnTo>
                    <a:lnTo>
                      <a:pt x="937" y="517"/>
                    </a:lnTo>
                    <a:lnTo>
                      <a:pt x="932" y="510"/>
                    </a:lnTo>
                    <a:lnTo>
                      <a:pt x="925" y="506"/>
                    </a:lnTo>
                    <a:lnTo>
                      <a:pt x="919" y="502"/>
                    </a:lnTo>
                    <a:lnTo>
                      <a:pt x="912" y="497"/>
                    </a:lnTo>
                    <a:lnTo>
                      <a:pt x="905" y="494"/>
                    </a:lnTo>
                    <a:lnTo>
                      <a:pt x="896" y="492"/>
                    </a:lnTo>
                    <a:lnTo>
                      <a:pt x="862" y="482"/>
                    </a:lnTo>
                    <a:lnTo>
                      <a:pt x="826" y="470"/>
                    </a:lnTo>
                    <a:lnTo>
                      <a:pt x="792" y="457"/>
                    </a:lnTo>
                    <a:lnTo>
                      <a:pt x="756" y="442"/>
                    </a:lnTo>
                    <a:lnTo>
                      <a:pt x="723" y="425"/>
                    </a:lnTo>
                    <a:lnTo>
                      <a:pt x="688" y="408"/>
                    </a:lnTo>
                    <a:lnTo>
                      <a:pt x="655" y="389"/>
                    </a:lnTo>
                    <a:lnTo>
                      <a:pt x="622" y="368"/>
                    </a:lnTo>
                    <a:lnTo>
                      <a:pt x="588" y="348"/>
                    </a:lnTo>
                    <a:lnTo>
                      <a:pt x="555" y="325"/>
                    </a:lnTo>
                    <a:lnTo>
                      <a:pt x="521" y="302"/>
                    </a:lnTo>
                    <a:lnTo>
                      <a:pt x="489" y="279"/>
                    </a:lnTo>
                    <a:lnTo>
                      <a:pt x="424" y="231"/>
                    </a:lnTo>
                    <a:lnTo>
                      <a:pt x="360" y="183"/>
                    </a:lnTo>
                    <a:lnTo>
                      <a:pt x="120" y="13"/>
                    </a:lnTo>
                    <a:lnTo>
                      <a:pt x="113" y="8"/>
                    </a:lnTo>
                    <a:lnTo>
                      <a:pt x="106" y="5"/>
                    </a:lnTo>
                    <a:lnTo>
                      <a:pt x="99" y="3"/>
                    </a:lnTo>
                    <a:lnTo>
                      <a:pt x="92" y="1"/>
                    </a:lnTo>
                    <a:lnTo>
                      <a:pt x="85" y="0"/>
                    </a:lnTo>
                    <a:lnTo>
                      <a:pt x="77" y="0"/>
                    </a:lnTo>
                    <a:lnTo>
                      <a:pt x="70" y="0"/>
                    </a:lnTo>
                    <a:lnTo>
                      <a:pt x="63" y="1"/>
                    </a:lnTo>
                    <a:lnTo>
                      <a:pt x="56" y="3"/>
                    </a:lnTo>
                    <a:lnTo>
                      <a:pt x="48" y="6"/>
                    </a:lnTo>
                    <a:lnTo>
                      <a:pt x="42" y="10"/>
                    </a:lnTo>
                    <a:lnTo>
                      <a:pt x="35" y="13"/>
                    </a:lnTo>
                    <a:lnTo>
                      <a:pt x="30" y="18"/>
                    </a:lnTo>
                    <a:lnTo>
                      <a:pt x="24" y="24"/>
                    </a:lnTo>
                    <a:lnTo>
                      <a:pt x="18" y="29"/>
                    </a:lnTo>
                    <a:lnTo>
                      <a:pt x="13" y="35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0" name="Freeform 192"/>
              <p:cNvSpPr>
                <a:spLocks/>
              </p:cNvSpPr>
              <p:nvPr/>
            </p:nvSpPr>
            <p:spPr bwMode="auto">
              <a:xfrm>
                <a:off x="2860676" y="4092575"/>
                <a:ext cx="36513" cy="311150"/>
              </a:xfrm>
              <a:custGeom>
                <a:avLst/>
                <a:gdLst/>
                <a:ahLst/>
                <a:cxnLst>
                  <a:cxn ang="0">
                    <a:pos x="49" y="90"/>
                  </a:cxn>
                  <a:cxn ang="0">
                    <a:pos x="36" y="151"/>
                  </a:cxn>
                  <a:cxn ang="0">
                    <a:pos x="21" y="244"/>
                  </a:cxn>
                  <a:cxn ang="0">
                    <a:pos x="8" y="371"/>
                  </a:cxn>
                  <a:cxn ang="0">
                    <a:pos x="2" y="499"/>
                  </a:cxn>
                  <a:cxn ang="0">
                    <a:pos x="2" y="626"/>
                  </a:cxn>
                  <a:cxn ang="0">
                    <a:pos x="5" y="749"/>
                  </a:cxn>
                  <a:cxn ang="0">
                    <a:pos x="12" y="866"/>
                  </a:cxn>
                  <a:cxn ang="0">
                    <a:pos x="21" y="976"/>
                  </a:cxn>
                  <a:cxn ang="0">
                    <a:pos x="26" y="1043"/>
                  </a:cxn>
                  <a:cxn ang="0">
                    <a:pos x="30" y="1144"/>
                  </a:cxn>
                  <a:cxn ang="0">
                    <a:pos x="35" y="1279"/>
                  </a:cxn>
                  <a:cxn ang="0">
                    <a:pos x="39" y="1379"/>
                  </a:cxn>
                  <a:cxn ang="0">
                    <a:pos x="40" y="1456"/>
                  </a:cxn>
                  <a:cxn ang="0">
                    <a:pos x="44" y="1580"/>
                  </a:cxn>
                  <a:cxn ang="0">
                    <a:pos x="49" y="1704"/>
                  </a:cxn>
                  <a:cxn ang="0">
                    <a:pos x="61" y="1828"/>
                  </a:cxn>
                  <a:cxn ang="0">
                    <a:pos x="70" y="1897"/>
                  </a:cxn>
                  <a:cxn ang="0">
                    <a:pos x="76" y="1912"/>
                  </a:cxn>
                  <a:cxn ang="0">
                    <a:pos x="84" y="1925"/>
                  </a:cxn>
                  <a:cxn ang="0">
                    <a:pos x="95" y="1937"/>
                  </a:cxn>
                  <a:cxn ang="0">
                    <a:pos x="107" y="1945"/>
                  </a:cxn>
                  <a:cxn ang="0">
                    <a:pos x="121" y="1952"/>
                  </a:cxn>
                  <a:cxn ang="0">
                    <a:pos x="136" y="1956"/>
                  </a:cxn>
                  <a:cxn ang="0">
                    <a:pos x="152" y="1957"/>
                  </a:cxn>
                  <a:cxn ang="0">
                    <a:pos x="169" y="1954"/>
                  </a:cxn>
                  <a:cxn ang="0">
                    <a:pos x="184" y="1948"/>
                  </a:cxn>
                  <a:cxn ang="0">
                    <a:pos x="197" y="1940"/>
                  </a:cxn>
                  <a:cxn ang="0">
                    <a:pos x="208" y="1930"/>
                  </a:cxn>
                  <a:cxn ang="0">
                    <a:pos x="217" y="1917"/>
                  </a:cxn>
                  <a:cxn ang="0">
                    <a:pos x="223" y="1903"/>
                  </a:cxn>
                  <a:cxn ang="0">
                    <a:pos x="228" y="1888"/>
                  </a:cxn>
                  <a:cxn ang="0">
                    <a:pos x="229" y="1872"/>
                  </a:cxn>
                  <a:cxn ang="0">
                    <a:pos x="220" y="1807"/>
                  </a:cxn>
                  <a:cxn ang="0">
                    <a:pos x="209" y="1690"/>
                  </a:cxn>
                  <a:cxn ang="0">
                    <a:pos x="204" y="1572"/>
                  </a:cxn>
                  <a:cxn ang="0">
                    <a:pos x="201" y="1452"/>
                  </a:cxn>
                  <a:cxn ang="0">
                    <a:pos x="186" y="1012"/>
                  </a:cxn>
                  <a:cxn ang="0">
                    <a:pos x="176" y="911"/>
                  </a:cxn>
                  <a:cxn ang="0">
                    <a:pos x="169" y="804"/>
                  </a:cxn>
                  <a:cxn ang="0">
                    <a:pos x="163" y="689"/>
                  </a:cxn>
                  <a:cxn ang="0">
                    <a:pos x="161" y="570"/>
                  </a:cxn>
                  <a:cxn ang="0">
                    <a:pos x="164" y="449"/>
                  </a:cxn>
                  <a:cxn ang="0">
                    <a:pos x="173" y="330"/>
                  </a:cxn>
                  <a:cxn ang="0">
                    <a:pos x="188" y="213"/>
                  </a:cxn>
                  <a:cxn ang="0">
                    <a:pos x="199" y="155"/>
                  </a:cxn>
                  <a:cxn ang="0">
                    <a:pos x="212" y="101"/>
                  </a:cxn>
                  <a:cxn ang="0">
                    <a:pos x="215" y="84"/>
                  </a:cxn>
                  <a:cxn ang="0">
                    <a:pos x="214" y="69"/>
                  </a:cxn>
                  <a:cxn ang="0">
                    <a:pos x="209" y="54"/>
                  </a:cxn>
                  <a:cxn ang="0">
                    <a:pos x="203" y="40"/>
                  </a:cxn>
                  <a:cxn ang="0">
                    <a:pos x="194" y="27"/>
                  </a:cxn>
                  <a:cxn ang="0">
                    <a:pos x="183" y="17"/>
                  </a:cxn>
                  <a:cxn ang="0">
                    <a:pos x="170" y="9"/>
                  </a:cxn>
                  <a:cxn ang="0">
                    <a:pos x="155" y="3"/>
                  </a:cxn>
                  <a:cxn ang="0">
                    <a:pos x="138" y="0"/>
                  </a:cxn>
                  <a:cxn ang="0">
                    <a:pos x="122" y="1"/>
                  </a:cxn>
                  <a:cxn ang="0">
                    <a:pos x="107" y="5"/>
                  </a:cxn>
                  <a:cxn ang="0">
                    <a:pos x="93" y="11"/>
                  </a:cxn>
                  <a:cxn ang="0">
                    <a:pos x="81" y="21"/>
                  </a:cxn>
                  <a:cxn ang="0">
                    <a:pos x="70" y="32"/>
                  </a:cxn>
                  <a:cxn ang="0">
                    <a:pos x="62" y="46"/>
                  </a:cxn>
                  <a:cxn ang="0">
                    <a:pos x="56" y="61"/>
                  </a:cxn>
                </a:cxnLst>
                <a:rect l="0" t="0" r="r" b="b"/>
                <a:pathLst>
                  <a:path w="229" h="1957">
                    <a:moveTo>
                      <a:pt x="56" y="61"/>
                    </a:moveTo>
                    <a:lnTo>
                      <a:pt x="49" y="90"/>
                    </a:lnTo>
                    <a:lnTo>
                      <a:pt x="42" y="120"/>
                    </a:lnTo>
                    <a:lnTo>
                      <a:pt x="36" y="151"/>
                    </a:lnTo>
                    <a:lnTo>
                      <a:pt x="31" y="181"/>
                    </a:lnTo>
                    <a:lnTo>
                      <a:pt x="21" y="244"/>
                    </a:lnTo>
                    <a:lnTo>
                      <a:pt x="13" y="307"/>
                    </a:lnTo>
                    <a:lnTo>
                      <a:pt x="8" y="371"/>
                    </a:lnTo>
                    <a:lnTo>
                      <a:pt x="4" y="434"/>
                    </a:lnTo>
                    <a:lnTo>
                      <a:pt x="2" y="499"/>
                    </a:lnTo>
                    <a:lnTo>
                      <a:pt x="0" y="563"/>
                    </a:lnTo>
                    <a:lnTo>
                      <a:pt x="2" y="626"/>
                    </a:lnTo>
                    <a:lnTo>
                      <a:pt x="3" y="687"/>
                    </a:lnTo>
                    <a:lnTo>
                      <a:pt x="5" y="749"/>
                    </a:lnTo>
                    <a:lnTo>
                      <a:pt x="8" y="809"/>
                    </a:lnTo>
                    <a:lnTo>
                      <a:pt x="12" y="866"/>
                    </a:lnTo>
                    <a:lnTo>
                      <a:pt x="17" y="922"/>
                    </a:lnTo>
                    <a:lnTo>
                      <a:pt x="21" y="976"/>
                    </a:lnTo>
                    <a:lnTo>
                      <a:pt x="25" y="1027"/>
                    </a:lnTo>
                    <a:lnTo>
                      <a:pt x="26" y="1043"/>
                    </a:lnTo>
                    <a:lnTo>
                      <a:pt x="27" y="1085"/>
                    </a:lnTo>
                    <a:lnTo>
                      <a:pt x="30" y="1144"/>
                    </a:lnTo>
                    <a:lnTo>
                      <a:pt x="33" y="1211"/>
                    </a:lnTo>
                    <a:lnTo>
                      <a:pt x="35" y="1279"/>
                    </a:lnTo>
                    <a:lnTo>
                      <a:pt x="37" y="1338"/>
                    </a:lnTo>
                    <a:lnTo>
                      <a:pt x="39" y="1379"/>
                    </a:lnTo>
                    <a:lnTo>
                      <a:pt x="40" y="1395"/>
                    </a:lnTo>
                    <a:lnTo>
                      <a:pt x="40" y="1456"/>
                    </a:lnTo>
                    <a:lnTo>
                      <a:pt x="41" y="1518"/>
                    </a:lnTo>
                    <a:lnTo>
                      <a:pt x="44" y="1580"/>
                    </a:lnTo>
                    <a:lnTo>
                      <a:pt x="46" y="1642"/>
                    </a:lnTo>
                    <a:lnTo>
                      <a:pt x="49" y="1704"/>
                    </a:lnTo>
                    <a:lnTo>
                      <a:pt x="54" y="1765"/>
                    </a:lnTo>
                    <a:lnTo>
                      <a:pt x="61" y="1828"/>
                    </a:lnTo>
                    <a:lnTo>
                      <a:pt x="69" y="1889"/>
                    </a:lnTo>
                    <a:lnTo>
                      <a:pt x="70" y="1897"/>
                    </a:lnTo>
                    <a:lnTo>
                      <a:pt x="73" y="1904"/>
                    </a:lnTo>
                    <a:lnTo>
                      <a:pt x="76" y="1912"/>
                    </a:lnTo>
                    <a:lnTo>
                      <a:pt x="80" y="1918"/>
                    </a:lnTo>
                    <a:lnTo>
                      <a:pt x="84" y="1925"/>
                    </a:lnTo>
                    <a:lnTo>
                      <a:pt x="90" y="1931"/>
                    </a:lnTo>
                    <a:lnTo>
                      <a:pt x="95" y="1937"/>
                    </a:lnTo>
                    <a:lnTo>
                      <a:pt x="101" y="1941"/>
                    </a:lnTo>
                    <a:lnTo>
                      <a:pt x="107" y="1945"/>
                    </a:lnTo>
                    <a:lnTo>
                      <a:pt x="115" y="1950"/>
                    </a:lnTo>
                    <a:lnTo>
                      <a:pt x="121" y="1952"/>
                    </a:lnTo>
                    <a:lnTo>
                      <a:pt x="129" y="1954"/>
                    </a:lnTo>
                    <a:lnTo>
                      <a:pt x="136" y="1956"/>
                    </a:lnTo>
                    <a:lnTo>
                      <a:pt x="145" y="1957"/>
                    </a:lnTo>
                    <a:lnTo>
                      <a:pt x="152" y="1957"/>
                    </a:lnTo>
                    <a:lnTo>
                      <a:pt x="161" y="1956"/>
                    </a:lnTo>
                    <a:lnTo>
                      <a:pt x="169" y="1954"/>
                    </a:lnTo>
                    <a:lnTo>
                      <a:pt x="176" y="1952"/>
                    </a:lnTo>
                    <a:lnTo>
                      <a:pt x="184" y="1948"/>
                    </a:lnTo>
                    <a:lnTo>
                      <a:pt x="191" y="1944"/>
                    </a:lnTo>
                    <a:lnTo>
                      <a:pt x="197" y="1940"/>
                    </a:lnTo>
                    <a:lnTo>
                      <a:pt x="203" y="1936"/>
                    </a:lnTo>
                    <a:lnTo>
                      <a:pt x="208" y="1930"/>
                    </a:lnTo>
                    <a:lnTo>
                      <a:pt x="213" y="1924"/>
                    </a:lnTo>
                    <a:lnTo>
                      <a:pt x="217" y="1917"/>
                    </a:lnTo>
                    <a:lnTo>
                      <a:pt x="221" y="1911"/>
                    </a:lnTo>
                    <a:lnTo>
                      <a:pt x="223" y="1903"/>
                    </a:lnTo>
                    <a:lnTo>
                      <a:pt x="227" y="1896"/>
                    </a:lnTo>
                    <a:lnTo>
                      <a:pt x="228" y="1888"/>
                    </a:lnTo>
                    <a:lnTo>
                      <a:pt x="229" y="1881"/>
                    </a:lnTo>
                    <a:lnTo>
                      <a:pt x="229" y="1872"/>
                    </a:lnTo>
                    <a:lnTo>
                      <a:pt x="228" y="1864"/>
                    </a:lnTo>
                    <a:lnTo>
                      <a:pt x="220" y="1807"/>
                    </a:lnTo>
                    <a:lnTo>
                      <a:pt x="214" y="1748"/>
                    </a:lnTo>
                    <a:lnTo>
                      <a:pt x="209" y="1690"/>
                    </a:lnTo>
                    <a:lnTo>
                      <a:pt x="206" y="1631"/>
                    </a:lnTo>
                    <a:lnTo>
                      <a:pt x="204" y="1572"/>
                    </a:lnTo>
                    <a:lnTo>
                      <a:pt x="202" y="1512"/>
                    </a:lnTo>
                    <a:lnTo>
                      <a:pt x="201" y="1452"/>
                    </a:lnTo>
                    <a:lnTo>
                      <a:pt x="201" y="1393"/>
                    </a:lnTo>
                    <a:lnTo>
                      <a:pt x="186" y="1012"/>
                    </a:lnTo>
                    <a:lnTo>
                      <a:pt x="180" y="963"/>
                    </a:lnTo>
                    <a:lnTo>
                      <a:pt x="176" y="911"/>
                    </a:lnTo>
                    <a:lnTo>
                      <a:pt x="172" y="859"/>
                    </a:lnTo>
                    <a:lnTo>
                      <a:pt x="169" y="804"/>
                    </a:lnTo>
                    <a:lnTo>
                      <a:pt x="165" y="747"/>
                    </a:lnTo>
                    <a:lnTo>
                      <a:pt x="163" y="689"/>
                    </a:lnTo>
                    <a:lnTo>
                      <a:pt x="162" y="630"/>
                    </a:lnTo>
                    <a:lnTo>
                      <a:pt x="161" y="570"/>
                    </a:lnTo>
                    <a:lnTo>
                      <a:pt x="162" y="510"/>
                    </a:lnTo>
                    <a:lnTo>
                      <a:pt x="164" y="449"/>
                    </a:lnTo>
                    <a:lnTo>
                      <a:pt x="167" y="389"/>
                    </a:lnTo>
                    <a:lnTo>
                      <a:pt x="173" y="330"/>
                    </a:lnTo>
                    <a:lnTo>
                      <a:pt x="179" y="271"/>
                    </a:lnTo>
                    <a:lnTo>
                      <a:pt x="188" y="213"/>
                    </a:lnTo>
                    <a:lnTo>
                      <a:pt x="193" y="185"/>
                    </a:lnTo>
                    <a:lnTo>
                      <a:pt x="199" y="155"/>
                    </a:lnTo>
                    <a:lnTo>
                      <a:pt x="205" y="127"/>
                    </a:lnTo>
                    <a:lnTo>
                      <a:pt x="212" y="101"/>
                    </a:lnTo>
                    <a:lnTo>
                      <a:pt x="214" y="93"/>
                    </a:lnTo>
                    <a:lnTo>
                      <a:pt x="215" y="84"/>
                    </a:lnTo>
                    <a:lnTo>
                      <a:pt x="215" y="77"/>
                    </a:lnTo>
                    <a:lnTo>
                      <a:pt x="214" y="69"/>
                    </a:lnTo>
                    <a:lnTo>
                      <a:pt x="212" y="61"/>
                    </a:lnTo>
                    <a:lnTo>
                      <a:pt x="209" y="54"/>
                    </a:lnTo>
                    <a:lnTo>
                      <a:pt x="207" y="47"/>
                    </a:lnTo>
                    <a:lnTo>
                      <a:pt x="203" y="40"/>
                    </a:lnTo>
                    <a:lnTo>
                      <a:pt x="199" y="34"/>
                    </a:lnTo>
                    <a:lnTo>
                      <a:pt x="194" y="27"/>
                    </a:lnTo>
                    <a:lnTo>
                      <a:pt x="189" y="22"/>
                    </a:lnTo>
                    <a:lnTo>
                      <a:pt x="183" y="17"/>
                    </a:lnTo>
                    <a:lnTo>
                      <a:pt x="176" y="12"/>
                    </a:lnTo>
                    <a:lnTo>
                      <a:pt x="170" y="9"/>
                    </a:lnTo>
                    <a:lnTo>
                      <a:pt x="162" y="6"/>
                    </a:lnTo>
                    <a:lnTo>
                      <a:pt x="155" y="3"/>
                    </a:lnTo>
                    <a:lnTo>
                      <a:pt x="146" y="1"/>
                    </a:lnTo>
                    <a:lnTo>
                      <a:pt x="138" y="0"/>
                    </a:lnTo>
                    <a:lnTo>
                      <a:pt x="130" y="0"/>
                    </a:lnTo>
                    <a:lnTo>
                      <a:pt x="122" y="1"/>
                    </a:lnTo>
                    <a:lnTo>
                      <a:pt x="115" y="3"/>
                    </a:lnTo>
                    <a:lnTo>
                      <a:pt x="107" y="5"/>
                    </a:lnTo>
                    <a:lnTo>
                      <a:pt x="100" y="8"/>
                    </a:lnTo>
                    <a:lnTo>
                      <a:pt x="93" y="11"/>
                    </a:lnTo>
                    <a:lnTo>
                      <a:pt x="87" y="15"/>
                    </a:lnTo>
                    <a:lnTo>
                      <a:pt x="81" y="21"/>
                    </a:lnTo>
                    <a:lnTo>
                      <a:pt x="75" y="26"/>
                    </a:lnTo>
                    <a:lnTo>
                      <a:pt x="70" y="32"/>
                    </a:lnTo>
                    <a:lnTo>
                      <a:pt x="66" y="38"/>
                    </a:lnTo>
                    <a:lnTo>
                      <a:pt x="62" y="46"/>
                    </a:lnTo>
                    <a:lnTo>
                      <a:pt x="59" y="53"/>
                    </a:lnTo>
                    <a:lnTo>
                      <a:pt x="56" y="61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1" name="Freeform 193"/>
              <p:cNvSpPr>
                <a:spLocks/>
              </p:cNvSpPr>
              <p:nvPr/>
            </p:nvSpPr>
            <p:spPr bwMode="auto">
              <a:xfrm>
                <a:off x="2868613" y="4235450"/>
                <a:ext cx="77788" cy="31750"/>
              </a:xfrm>
              <a:custGeom>
                <a:avLst/>
                <a:gdLst/>
                <a:ahLst/>
                <a:cxnLst>
                  <a:cxn ang="0">
                    <a:pos x="1" y="68"/>
                  </a:cxn>
                  <a:cxn ang="0">
                    <a:pos x="0" y="84"/>
                  </a:cxn>
                  <a:cxn ang="0">
                    <a:pos x="2" y="100"/>
                  </a:cxn>
                  <a:cxn ang="0">
                    <a:pos x="8" y="115"/>
                  </a:cxn>
                  <a:cxn ang="0">
                    <a:pos x="15" y="128"/>
                  </a:cxn>
                  <a:cxn ang="0">
                    <a:pos x="25" y="139"/>
                  </a:cxn>
                  <a:cxn ang="0">
                    <a:pos x="38" y="149"/>
                  </a:cxn>
                  <a:cxn ang="0">
                    <a:pos x="52" y="155"/>
                  </a:cxn>
                  <a:cxn ang="0">
                    <a:pos x="105" y="169"/>
                  </a:cxn>
                  <a:cxn ang="0">
                    <a:pos x="176" y="186"/>
                  </a:cxn>
                  <a:cxn ang="0">
                    <a:pos x="226" y="195"/>
                  </a:cxn>
                  <a:cxn ang="0">
                    <a:pos x="275" y="202"/>
                  </a:cxn>
                  <a:cxn ang="0">
                    <a:pos x="324" y="204"/>
                  </a:cxn>
                  <a:cxn ang="0">
                    <a:pos x="371" y="202"/>
                  </a:cxn>
                  <a:cxn ang="0">
                    <a:pos x="415" y="193"/>
                  </a:cxn>
                  <a:cxn ang="0">
                    <a:pos x="444" y="183"/>
                  </a:cxn>
                  <a:cxn ang="0">
                    <a:pos x="457" y="175"/>
                  </a:cxn>
                  <a:cxn ang="0">
                    <a:pos x="469" y="164"/>
                  </a:cxn>
                  <a:cxn ang="0">
                    <a:pos x="478" y="152"/>
                  </a:cxn>
                  <a:cxn ang="0">
                    <a:pos x="484" y="138"/>
                  </a:cxn>
                  <a:cxn ang="0">
                    <a:pos x="487" y="123"/>
                  </a:cxn>
                  <a:cxn ang="0">
                    <a:pos x="488" y="107"/>
                  </a:cxn>
                  <a:cxn ang="0">
                    <a:pos x="486" y="92"/>
                  </a:cxn>
                  <a:cxn ang="0">
                    <a:pos x="480" y="76"/>
                  </a:cxn>
                  <a:cxn ang="0">
                    <a:pos x="471" y="63"/>
                  </a:cxn>
                  <a:cxn ang="0">
                    <a:pos x="460" y="51"/>
                  </a:cxn>
                  <a:cxn ang="0">
                    <a:pos x="449" y="42"/>
                  </a:cxn>
                  <a:cxn ang="0">
                    <a:pos x="435" y="36"/>
                  </a:cxn>
                  <a:cxn ang="0">
                    <a:pos x="419" y="33"/>
                  </a:cxn>
                  <a:cxn ang="0">
                    <a:pos x="403" y="32"/>
                  </a:cxn>
                  <a:cxn ang="0">
                    <a:pos x="388" y="34"/>
                  </a:cxn>
                  <a:cxn ang="0">
                    <a:pos x="368" y="40"/>
                  </a:cxn>
                  <a:cxn ang="0">
                    <a:pos x="339" y="44"/>
                  </a:cxn>
                  <a:cxn ang="0">
                    <a:pos x="303" y="42"/>
                  </a:cxn>
                  <a:cxn ang="0">
                    <a:pos x="265" y="39"/>
                  </a:cxn>
                  <a:cxn ang="0">
                    <a:pos x="206" y="28"/>
                  </a:cxn>
                  <a:cxn ang="0">
                    <a:pos x="132" y="11"/>
                  </a:cxn>
                  <a:cxn ang="0">
                    <a:pos x="92" y="2"/>
                  </a:cxn>
                  <a:cxn ang="0">
                    <a:pos x="77" y="0"/>
                  </a:cxn>
                  <a:cxn ang="0">
                    <a:pos x="61" y="3"/>
                  </a:cxn>
                  <a:cxn ang="0">
                    <a:pos x="47" y="8"/>
                  </a:cxn>
                  <a:cxn ang="0">
                    <a:pos x="33" y="16"/>
                  </a:cxn>
                  <a:cxn ang="0">
                    <a:pos x="22" y="26"/>
                  </a:cxn>
                  <a:cxn ang="0">
                    <a:pos x="12" y="38"/>
                  </a:cxn>
                  <a:cxn ang="0">
                    <a:pos x="5" y="53"/>
                  </a:cxn>
                </a:cxnLst>
                <a:rect l="0" t="0" r="r" b="b"/>
                <a:pathLst>
                  <a:path w="488" h="204">
                    <a:moveTo>
                      <a:pt x="2" y="61"/>
                    </a:moveTo>
                    <a:lnTo>
                      <a:pt x="1" y="68"/>
                    </a:lnTo>
                    <a:lnTo>
                      <a:pt x="0" y="77"/>
                    </a:lnTo>
                    <a:lnTo>
                      <a:pt x="0" y="84"/>
                    </a:lnTo>
                    <a:lnTo>
                      <a:pt x="1" y="92"/>
                    </a:lnTo>
                    <a:lnTo>
                      <a:pt x="2" y="100"/>
                    </a:lnTo>
                    <a:lnTo>
                      <a:pt x="5" y="107"/>
                    </a:lnTo>
                    <a:lnTo>
                      <a:pt x="8" y="115"/>
                    </a:lnTo>
                    <a:lnTo>
                      <a:pt x="11" y="121"/>
                    </a:lnTo>
                    <a:lnTo>
                      <a:pt x="15" y="128"/>
                    </a:lnTo>
                    <a:lnTo>
                      <a:pt x="20" y="134"/>
                    </a:lnTo>
                    <a:lnTo>
                      <a:pt x="25" y="139"/>
                    </a:lnTo>
                    <a:lnTo>
                      <a:pt x="32" y="145"/>
                    </a:lnTo>
                    <a:lnTo>
                      <a:pt x="38" y="149"/>
                    </a:lnTo>
                    <a:lnTo>
                      <a:pt x="44" y="152"/>
                    </a:lnTo>
                    <a:lnTo>
                      <a:pt x="52" y="155"/>
                    </a:lnTo>
                    <a:lnTo>
                      <a:pt x="61" y="159"/>
                    </a:lnTo>
                    <a:lnTo>
                      <a:pt x="105" y="169"/>
                    </a:lnTo>
                    <a:lnTo>
                      <a:pt x="151" y="180"/>
                    </a:lnTo>
                    <a:lnTo>
                      <a:pt x="176" y="186"/>
                    </a:lnTo>
                    <a:lnTo>
                      <a:pt x="201" y="191"/>
                    </a:lnTo>
                    <a:lnTo>
                      <a:pt x="226" y="195"/>
                    </a:lnTo>
                    <a:lnTo>
                      <a:pt x="250" y="199"/>
                    </a:lnTo>
                    <a:lnTo>
                      <a:pt x="275" y="202"/>
                    </a:lnTo>
                    <a:lnTo>
                      <a:pt x="300" y="203"/>
                    </a:lnTo>
                    <a:lnTo>
                      <a:pt x="324" y="204"/>
                    </a:lnTo>
                    <a:lnTo>
                      <a:pt x="348" y="204"/>
                    </a:lnTo>
                    <a:lnTo>
                      <a:pt x="371" y="202"/>
                    </a:lnTo>
                    <a:lnTo>
                      <a:pt x="394" y="199"/>
                    </a:lnTo>
                    <a:lnTo>
                      <a:pt x="415" y="193"/>
                    </a:lnTo>
                    <a:lnTo>
                      <a:pt x="437" y="187"/>
                    </a:lnTo>
                    <a:lnTo>
                      <a:pt x="444" y="183"/>
                    </a:lnTo>
                    <a:lnTo>
                      <a:pt x="451" y="179"/>
                    </a:lnTo>
                    <a:lnTo>
                      <a:pt x="457" y="175"/>
                    </a:lnTo>
                    <a:lnTo>
                      <a:pt x="464" y="171"/>
                    </a:lnTo>
                    <a:lnTo>
                      <a:pt x="469" y="164"/>
                    </a:lnTo>
                    <a:lnTo>
                      <a:pt x="473" y="159"/>
                    </a:lnTo>
                    <a:lnTo>
                      <a:pt x="478" y="152"/>
                    </a:lnTo>
                    <a:lnTo>
                      <a:pt x="481" y="145"/>
                    </a:lnTo>
                    <a:lnTo>
                      <a:pt x="484" y="138"/>
                    </a:lnTo>
                    <a:lnTo>
                      <a:pt x="486" y="131"/>
                    </a:lnTo>
                    <a:lnTo>
                      <a:pt x="487" y="123"/>
                    </a:lnTo>
                    <a:lnTo>
                      <a:pt x="488" y="116"/>
                    </a:lnTo>
                    <a:lnTo>
                      <a:pt x="488" y="107"/>
                    </a:lnTo>
                    <a:lnTo>
                      <a:pt x="487" y="100"/>
                    </a:lnTo>
                    <a:lnTo>
                      <a:pt x="486" y="92"/>
                    </a:lnTo>
                    <a:lnTo>
                      <a:pt x="483" y="83"/>
                    </a:lnTo>
                    <a:lnTo>
                      <a:pt x="480" y="76"/>
                    </a:lnTo>
                    <a:lnTo>
                      <a:pt x="477" y="69"/>
                    </a:lnTo>
                    <a:lnTo>
                      <a:pt x="471" y="63"/>
                    </a:lnTo>
                    <a:lnTo>
                      <a:pt x="467" y="56"/>
                    </a:lnTo>
                    <a:lnTo>
                      <a:pt x="460" y="51"/>
                    </a:lnTo>
                    <a:lnTo>
                      <a:pt x="455" y="47"/>
                    </a:lnTo>
                    <a:lnTo>
                      <a:pt x="449" y="42"/>
                    </a:lnTo>
                    <a:lnTo>
                      <a:pt x="441" y="39"/>
                    </a:lnTo>
                    <a:lnTo>
                      <a:pt x="435" y="36"/>
                    </a:lnTo>
                    <a:lnTo>
                      <a:pt x="427" y="34"/>
                    </a:lnTo>
                    <a:lnTo>
                      <a:pt x="419" y="33"/>
                    </a:lnTo>
                    <a:lnTo>
                      <a:pt x="412" y="32"/>
                    </a:lnTo>
                    <a:lnTo>
                      <a:pt x="403" y="32"/>
                    </a:lnTo>
                    <a:lnTo>
                      <a:pt x="396" y="33"/>
                    </a:lnTo>
                    <a:lnTo>
                      <a:pt x="388" y="34"/>
                    </a:lnTo>
                    <a:lnTo>
                      <a:pt x="380" y="37"/>
                    </a:lnTo>
                    <a:lnTo>
                      <a:pt x="368" y="40"/>
                    </a:lnTo>
                    <a:lnTo>
                      <a:pt x="354" y="42"/>
                    </a:lnTo>
                    <a:lnTo>
                      <a:pt x="339" y="44"/>
                    </a:lnTo>
                    <a:lnTo>
                      <a:pt x="321" y="44"/>
                    </a:lnTo>
                    <a:lnTo>
                      <a:pt x="303" y="42"/>
                    </a:lnTo>
                    <a:lnTo>
                      <a:pt x="285" y="41"/>
                    </a:lnTo>
                    <a:lnTo>
                      <a:pt x="265" y="39"/>
                    </a:lnTo>
                    <a:lnTo>
                      <a:pt x="246" y="36"/>
                    </a:lnTo>
                    <a:lnTo>
                      <a:pt x="206" y="28"/>
                    </a:lnTo>
                    <a:lnTo>
                      <a:pt x="167" y="20"/>
                    </a:lnTo>
                    <a:lnTo>
                      <a:pt x="132" y="11"/>
                    </a:lnTo>
                    <a:lnTo>
                      <a:pt x="101" y="3"/>
                    </a:lnTo>
                    <a:lnTo>
                      <a:pt x="92" y="2"/>
                    </a:lnTo>
                    <a:lnTo>
                      <a:pt x="84" y="0"/>
                    </a:lnTo>
                    <a:lnTo>
                      <a:pt x="77" y="0"/>
                    </a:lnTo>
                    <a:lnTo>
                      <a:pt x="68" y="2"/>
                    </a:lnTo>
                    <a:lnTo>
                      <a:pt x="61" y="3"/>
                    </a:lnTo>
                    <a:lnTo>
                      <a:pt x="53" y="5"/>
                    </a:lnTo>
                    <a:lnTo>
                      <a:pt x="47" y="8"/>
                    </a:lnTo>
                    <a:lnTo>
                      <a:pt x="39" y="11"/>
                    </a:lnTo>
                    <a:lnTo>
                      <a:pt x="33" y="16"/>
                    </a:lnTo>
                    <a:lnTo>
                      <a:pt x="27" y="21"/>
                    </a:lnTo>
                    <a:lnTo>
                      <a:pt x="22" y="26"/>
                    </a:lnTo>
                    <a:lnTo>
                      <a:pt x="16" y="32"/>
                    </a:lnTo>
                    <a:lnTo>
                      <a:pt x="12" y="38"/>
                    </a:lnTo>
                    <a:lnTo>
                      <a:pt x="8" y="46"/>
                    </a:lnTo>
                    <a:lnTo>
                      <a:pt x="5" y="53"/>
                    </a:lnTo>
                    <a:lnTo>
                      <a:pt x="2" y="61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2" name="Freeform 194"/>
              <p:cNvSpPr>
                <a:spLocks/>
              </p:cNvSpPr>
              <p:nvPr/>
            </p:nvSpPr>
            <p:spPr bwMode="auto">
              <a:xfrm>
                <a:off x="2952751" y="4114800"/>
                <a:ext cx="180975" cy="174625"/>
              </a:xfrm>
              <a:custGeom>
                <a:avLst/>
                <a:gdLst/>
                <a:ahLst/>
                <a:cxnLst>
                  <a:cxn ang="0">
                    <a:pos x="4" y="106"/>
                  </a:cxn>
                  <a:cxn ang="0">
                    <a:pos x="40" y="149"/>
                  </a:cxn>
                  <a:cxn ang="0">
                    <a:pos x="132" y="175"/>
                  </a:cxn>
                  <a:cxn ang="0">
                    <a:pos x="326" y="205"/>
                  </a:cxn>
                  <a:cxn ang="0">
                    <a:pos x="696" y="225"/>
                  </a:cxn>
                  <a:cxn ang="0">
                    <a:pos x="837" y="254"/>
                  </a:cxn>
                  <a:cxn ang="0">
                    <a:pos x="825" y="336"/>
                  </a:cxn>
                  <a:cxn ang="0">
                    <a:pos x="683" y="355"/>
                  </a:cxn>
                  <a:cxn ang="0">
                    <a:pos x="503" y="371"/>
                  </a:cxn>
                  <a:cxn ang="0">
                    <a:pos x="346" y="407"/>
                  </a:cxn>
                  <a:cxn ang="0">
                    <a:pos x="285" y="435"/>
                  </a:cxn>
                  <a:cxn ang="0">
                    <a:pos x="258" y="474"/>
                  </a:cxn>
                  <a:cxn ang="0">
                    <a:pos x="235" y="622"/>
                  </a:cxn>
                  <a:cxn ang="0">
                    <a:pos x="231" y="817"/>
                  </a:cxn>
                  <a:cxn ang="0">
                    <a:pos x="248" y="919"/>
                  </a:cxn>
                  <a:cxn ang="0">
                    <a:pos x="284" y="1005"/>
                  </a:cxn>
                  <a:cxn ang="0">
                    <a:pos x="345" y="1065"/>
                  </a:cxn>
                  <a:cxn ang="0">
                    <a:pos x="415" y="1089"/>
                  </a:cxn>
                  <a:cxn ang="0">
                    <a:pos x="498" y="1096"/>
                  </a:cxn>
                  <a:cxn ang="0">
                    <a:pos x="653" y="1075"/>
                  </a:cxn>
                  <a:cxn ang="0">
                    <a:pos x="975" y="977"/>
                  </a:cxn>
                  <a:cxn ang="0">
                    <a:pos x="1115" y="924"/>
                  </a:cxn>
                  <a:cxn ang="0">
                    <a:pos x="1138" y="891"/>
                  </a:cxn>
                  <a:cxn ang="0">
                    <a:pos x="1144" y="853"/>
                  </a:cxn>
                  <a:cxn ang="0">
                    <a:pos x="1130" y="816"/>
                  </a:cxn>
                  <a:cxn ang="0">
                    <a:pos x="1101" y="790"/>
                  </a:cxn>
                  <a:cxn ang="0">
                    <a:pos x="1066" y="782"/>
                  </a:cxn>
                  <a:cxn ang="0">
                    <a:pos x="865" y="845"/>
                  </a:cxn>
                  <a:cxn ang="0">
                    <a:pos x="653" y="910"/>
                  </a:cxn>
                  <a:cxn ang="0">
                    <a:pos x="502" y="937"/>
                  </a:cxn>
                  <a:cxn ang="0">
                    <a:pos x="441" y="932"/>
                  </a:cxn>
                  <a:cxn ang="0">
                    <a:pos x="413" y="912"/>
                  </a:cxn>
                  <a:cxn ang="0">
                    <a:pos x="393" y="815"/>
                  </a:cxn>
                  <a:cxn ang="0">
                    <a:pos x="393" y="682"/>
                  </a:cxn>
                  <a:cxn ang="0">
                    <a:pos x="409" y="558"/>
                  </a:cxn>
                  <a:cxn ang="0">
                    <a:pos x="556" y="527"/>
                  </a:cxn>
                  <a:cxn ang="0">
                    <a:pos x="771" y="513"/>
                  </a:cxn>
                  <a:cxn ang="0">
                    <a:pos x="878" y="512"/>
                  </a:cxn>
                  <a:cxn ang="0">
                    <a:pos x="910" y="498"/>
                  </a:cxn>
                  <a:cxn ang="0">
                    <a:pos x="963" y="430"/>
                  </a:cxn>
                  <a:cxn ang="0">
                    <a:pos x="993" y="325"/>
                  </a:cxn>
                  <a:cxn ang="0">
                    <a:pos x="1000" y="183"/>
                  </a:cxn>
                  <a:cxn ang="0">
                    <a:pos x="991" y="120"/>
                  </a:cxn>
                  <a:cxn ang="0">
                    <a:pos x="970" y="92"/>
                  </a:cxn>
                  <a:cxn ang="0">
                    <a:pos x="939" y="76"/>
                  </a:cxn>
                  <a:cxn ang="0">
                    <a:pos x="543" y="59"/>
                  </a:cxn>
                  <a:cxn ang="0">
                    <a:pos x="275" y="37"/>
                  </a:cxn>
                  <a:cxn ang="0">
                    <a:pos x="102" y="3"/>
                  </a:cxn>
                  <a:cxn ang="0">
                    <a:pos x="64" y="2"/>
                  </a:cxn>
                  <a:cxn ang="0">
                    <a:pos x="29" y="19"/>
                  </a:cxn>
                  <a:cxn ang="0">
                    <a:pos x="7" y="50"/>
                  </a:cxn>
                </a:cxnLst>
                <a:rect l="0" t="0" r="r" b="b"/>
                <a:pathLst>
                  <a:path w="1144" h="1096">
                    <a:moveTo>
                      <a:pt x="3" y="58"/>
                    </a:moveTo>
                    <a:lnTo>
                      <a:pt x="1" y="70"/>
                    </a:lnTo>
                    <a:lnTo>
                      <a:pt x="0" y="80"/>
                    </a:lnTo>
                    <a:lnTo>
                      <a:pt x="1" y="93"/>
                    </a:lnTo>
                    <a:lnTo>
                      <a:pt x="4" y="106"/>
                    </a:lnTo>
                    <a:lnTo>
                      <a:pt x="10" y="117"/>
                    </a:lnTo>
                    <a:lnTo>
                      <a:pt x="16" y="128"/>
                    </a:lnTo>
                    <a:lnTo>
                      <a:pt x="25" y="138"/>
                    </a:lnTo>
                    <a:lnTo>
                      <a:pt x="35" y="146"/>
                    </a:lnTo>
                    <a:lnTo>
                      <a:pt x="40" y="149"/>
                    </a:lnTo>
                    <a:lnTo>
                      <a:pt x="46" y="153"/>
                    </a:lnTo>
                    <a:lnTo>
                      <a:pt x="52" y="156"/>
                    </a:lnTo>
                    <a:lnTo>
                      <a:pt x="58" y="157"/>
                    </a:lnTo>
                    <a:lnTo>
                      <a:pt x="95" y="167"/>
                    </a:lnTo>
                    <a:lnTo>
                      <a:pt x="132" y="175"/>
                    </a:lnTo>
                    <a:lnTo>
                      <a:pt x="169" y="183"/>
                    </a:lnTo>
                    <a:lnTo>
                      <a:pt x="207" y="190"/>
                    </a:lnTo>
                    <a:lnTo>
                      <a:pt x="247" y="196"/>
                    </a:lnTo>
                    <a:lnTo>
                      <a:pt x="286" y="201"/>
                    </a:lnTo>
                    <a:lnTo>
                      <a:pt x="326" y="205"/>
                    </a:lnTo>
                    <a:lnTo>
                      <a:pt x="366" y="209"/>
                    </a:lnTo>
                    <a:lnTo>
                      <a:pt x="447" y="215"/>
                    </a:lnTo>
                    <a:lnTo>
                      <a:pt x="530" y="219"/>
                    </a:lnTo>
                    <a:lnTo>
                      <a:pt x="613" y="223"/>
                    </a:lnTo>
                    <a:lnTo>
                      <a:pt x="696" y="225"/>
                    </a:lnTo>
                    <a:lnTo>
                      <a:pt x="709" y="226"/>
                    </a:lnTo>
                    <a:lnTo>
                      <a:pt x="743" y="227"/>
                    </a:lnTo>
                    <a:lnTo>
                      <a:pt x="789" y="229"/>
                    </a:lnTo>
                    <a:lnTo>
                      <a:pt x="838" y="231"/>
                    </a:lnTo>
                    <a:lnTo>
                      <a:pt x="837" y="254"/>
                    </a:lnTo>
                    <a:lnTo>
                      <a:pt x="835" y="275"/>
                    </a:lnTo>
                    <a:lnTo>
                      <a:pt x="833" y="294"/>
                    </a:lnTo>
                    <a:lnTo>
                      <a:pt x="831" y="310"/>
                    </a:lnTo>
                    <a:lnTo>
                      <a:pt x="829" y="324"/>
                    </a:lnTo>
                    <a:lnTo>
                      <a:pt x="825" y="336"/>
                    </a:lnTo>
                    <a:lnTo>
                      <a:pt x="822" y="345"/>
                    </a:lnTo>
                    <a:lnTo>
                      <a:pt x="819" y="353"/>
                    </a:lnTo>
                    <a:lnTo>
                      <a:pt x="774" y="353"/>
                    </a:lnTo>
                    <a:lnTo>
                      <a:pt x="716" y="354"/>
                    </a:lnTo>
                    <a:lnTo>
                      <a:pt x="683" y="355"/>
                    </a:lnTo>
                    <a:lnTo>
                      <a:pt x="650" y="356"/>
                    </a:lnTo>
                    <a:lnTo>
                      <a:pt x="614" y="358"/>
                    </a:lnTo>
                    <a:lnTo>
                      <a:pt x="578" y="362"/>
                    </a:lnTo>
                    <a:lnTo>
                      <a:pt x="541" y="366"/>
                    </a:lnTo>
                    <a:lnTo>
                      <a:pt x="503" y="371"/>
                    </a:lnTo>
                    <a:lnTo>
                      <a:pt x="467" y="377"/>
                    </a:lnTo>
                    <a:lnTo>
                      <a:pt x="431" y="384"/>
                    </a:lnTo>
                    <a:lnTo>
                      <a:pt x="396" y="392"/>
                    </a:lnTo>
                    <a:lnTo>
                      <a:pt x="362" y="401"/>
                    </a:lnTo>
                    <a:lnTo>
                      <a:pt x="346" y="407"/>
                    </a:lnTo>
                    <a:lnTo>
                      <a:pt x="330" y="412"/>
                    </a:lnTo>
                    <a:lnTo>
                      <a:pt x="315" y="419"/>
                    </a:lnTo>
                    <a:lnTo>
                      <a:pt x="301" y="425"/>
                    </a:lnTo>
                    <a:lnTo>
                      <a:pt x="292" y="429"/>
                    </a:lnTo>
                    <a:lnTo>
                      <a:pt x="285" y="435"/>
                    </a:lnTo>
                    <a:lnTo>
                      <a:pt x="277" y="441"/>
                    </a:lnTo>
                    <a:lnTo>
                      <a:pt x="271" y="449"/>
                    </a:lnTo>
                    <a:lnTo>
                      <a:pt x="265" y="456"/>
                    </a:lnTo>
                    <a:lnTo>
                      <a:pt x="261" y="465"/>
                    </a:lnTo>
                    <a:lnTo>
                      <a:pt x="258" y="474"/>
                    </a:lnTo>
                    <a:lnTo>
                      <a:pt x="256" y="483"/>
                    </a:lnTo>
                    <a:lnTo>
                      <a:pt x="250" y="512"/>
                    </a:lnTo>
                    <a:lnTo>
                      <a:pt x="245" y="546"/>
                    </a:lnTo>
                    <a:lnTo>
                      <a:pt x="240" y="583"/>
                    </a:lnTo>
                    <a:lnTo>
                      <a:pt x="235" y="622"/>
                    </a:lnTo>
                    <a:lnTo>
                      <a:pt x="232" y="664"/>
                    </a:lnTo>
                    <a:lnTo>
                      <a:pt x="230" y="707"/>
                    </a:lnTo>
                    <a:lnTo>
                      <a:pt x="229" y="751"/>
                    </a:lnTo>
                    <a:lnTo>
                      <a:pt x="230" y="794"/>
                    </a:lnTo>
                    <a:lnTo>
                      <a:pt x="231" y="817"/>
                    </a:lnTo>
                    <a:lnTo>
                      <a:pt x="233" y="838"/>
                    </a:lnTo>
                    <a:lnTo>
                      <a:pt x="236" y="859"/>
                    </a:lnTo>
                    <a:lnTo>
                      <a:pt x="239" y="880"/>
                    </a:lnTo>
                    <a:lnTo>
                      <a:pt x="243" y="900"/>
                    </a:lnTo>
                    <a:lnTo>
                      <a:pt x="248" y="919"/>
                    </a:lnTo>
                    <a:lnTo>
                      <a:pt x="253" y="939"/>
                    </a:lnTo>
                    <a:lnTo>
                      <a:pt x="260" y="957"/>
                    </a:lnTo>
                    <a:lnTo>
                      <a:pt x="266" y="974"/>
                    </a:lnTo>
                    <a:lnTo>
                      <a:pt x="275" y="990"/>
                    </a:lnTo>
                    <a:lnTo>
                      <a:pt x="284" y="1005"/>
                    </a:lnTo>
                    <a:lnTo>
                      <a:pt x="294" y="1021"/>
                    </a:lnTo>
                    <a:lnTo>
                      <a:pt x="305" y="1033"/>
                    </a:lnTo>
                    <a:lnTo>
                      <a:pt x="317" y="1045"/>
                    </a:lnTo>
                    <a:lnTo>
                      <a:pt x="331" y="1056"/>
                    </a:lnTo>
                    <a:lnTo>
                      <a:pt x="345" y="1065"/>
                    </a:lnTo>
                    <a:lnTo>
                      <a:pt x="358" y="1071"/>
                    </a:lnTo>
                    <a:lnTo>
                      <a:pt x="372" y="1078"/>
                    </a:lnTo>
                    <a:lnTo>
                      <a:pt x="386" y="1082"/>
                    </a:lnTo>
                    <a:lnTo>
                      <a:pt x="400" y="1086"/>
                    </a:lnTo>
                    <a:lnTo>
                      <a:pt x="415" y="1089"/>
                    </a:lnTo>
                    <a:lnTo>
                      <a:pt x="431" y="1093"/>
                    </a:lnTo>
                    <a:lnTo>
                      <a:pt x="447" y="1095"/>
                    </a:lnTo>
                    <a:lnTo>
                      <a:pt x="463" y="1096"/>
                    </a:lnTo>
                    <a:lnTo>
                      <a:pt x="481" y="1096"/>
                    </a:lnTo>
                    <a:lnTo>
                      <a:pt x="498" y="1096"/>
                    </a:lnTo>
                    <a:lnTo>
                      <a:pt x="515" y="1096"/>
                    </a:lnTo>
                    <a:lnTo>
                      <a:pt x="535" y="1095"/>
                    </a:lnTo>
                    <a:lnTo>
                      <a:pt x="572" y="1091"/>
                    </a:lnTo>
                    <a:lnTo>
                      <a:pt x="611" y="1084"/>
                    </a:lnTo>
                    <a:lnTo>
                      <a:pt x="653" y="1075"/>
                    </a:lnTo>
                    <a:lnTo>
                      <a:pt x="695" y="1066"/>
                    </a:lnTo>
                    <a:lnTo>
                      <a:pt x="739" y="1054"/>
                    </a:lnTo>
                    <a:lnTo>
                      <a:pt x="785" y="1040"/>
                    </a:lnTo>
                    <a:lnTo>
                      <a:pt x="877" y="1011"/>
                    </a:lnTo>
                    <a:lnTo>
                      <a:pt x="975" y="977"/>
                    </a:lnTo>
                    <a:lnTo>
                      <a:pt x="1087" y="940"/>
                    </a:lnTo>
                    <a:lnTo>
                      <a:pt x="1095" y="937"/>
                    </a:lnTo>
                    <a:lnTo>
                      <a:pt x="1102" y="933"/>
                    </a:lnTo>
                    <a:lnTo>
                      <a:pt x="1109" y="929"/>
                    </a:lnTo>
                    <a:lnTo>
                      <a:pt x="1115" y="924"/>
                    </a:lnTo>
                    <a:lnTo>
                      <a:pt x="1121" y="918"/>
                    </a:lnTo>
                    <a:lnTo>
                      <a:pt x="1126" y="912"/>
                    </a:lnTo>
                    <a:lnTo>
                      <a:pt x="1130" y="905"/>
                    </a:lnTo>
                    <a:lnTo>
                      <a:pt x="1135" y="899"/>
                    </a:lnTo>
                    <a:lnTo>
                      <a:pt x="1138" y="891"/>
                    </a:lnTo>
                    <a:lnTo>
                      <a:pt x="1141" y="885"/>
                    </a:lnTo>
                    <a:lnTo>
                      <a:pt x="1143" y="876"/>
                    </a:lnTo>
                    <a:lnTo>
                      <a:pt x="1144" y="869"/>
                    </a:lnTo>
                    <a:lnTo>
                      <a:pt x="1144" y="861"/>
                    </a:lnTo>
                    <a:lnTo>
                      <a:pt x="1144" y="853"/>
                    </a:lnTo>
                    <a:lnTo>
                      <a:pt x="1142" y="845"/>
                    </a:lnTo>
                    <a:lnTo>
                      <a:pt x="1141" y="838"/>
                    </a:lnTo>
                    <a:lnTo>
                      <a:pt x="1138" y="830"/>
                    </a:lnTo>
                    <a:lnTo>
                      <a:pt x="1134" y="822"/>
                    </a:lnTo>
                    <a:lnTo>
                      <a:pt x="1130" y="816"/>
                    </a:lnTo>
                    <a:lnTo>
                      <a:pt x="1125" y="810"/>
                    </a:lnTo>
                    <a:lnTo>
                      <a:pt x="1120" y="804"/>
                    </a:lnTo>
                    <a:lnTo>
                      <a:pt x="1114" y="799"/>
                    </a:lnTo>
                    <a:lnTo>
                      <a:pt x="1108" y="794"/>
                    </a:lnTo>
                    <a:lnTo>
                      <a:pt x="1101" y="790"/>
                    </a:lnTo>
                    <a:lnTo>
                      <a:pt x="1095" y="787"/>
                    </a:lnTo>
                    <a:lnTo>
                      <a:pt x="1087" y="785"/>
                    </a:lnTo>
                    <a:lnTo>
                      <a:pt x="1081" y="783"/>
                    </a:lnTo>
                    <a:lnTo>
                      <a:pt x="1073" y="782"/>
                    </a:lnTo>
                    <a:lnTo>
                      <a:pt x="1066" y="782"/>
                    </a:lnTo>
                    <a:lnTo>
                      <a:pt x="1057" y="783"/>
                    </a:lnTo>
                    <a:lnTo>
                      <a:pt x="1050" y="784"/>
                    </a:lnTo>
                    <a:lnTo>
                      <a:pt x="1042" y="786"/>
                    </a:lnTo>
                    <a:lnTo>
                      <a:pt x="922" y="826"/>
                    </a:lnTo>
                    <a:lnTo>
                      <a:pt x="865" y="845"/>
                    </a:lnTo>
                    <a:lnTo>
                      <a:pt x="799" y="868"/>
                    </a:lnTo>
                    <a:lnTo>
                      <a:pt x="763" y="878"/>
                    </a:lnTo>
                    <a:lnTo>
                      <a:pt x="726" y="890"/>
                    </a:lnTo>
                    <a:lnTo>
                      <a:pt x="690" y="900"/>
                    </a:lnTo>
                    <a:lnTo>
                      <a:pt x="653" y="910"/>
                    </a:lnTo>
                    <a:lnTo>
                      <a:pt x="618" y="919"/>
                    </a:lnTo>
                    <a:lnTo>
                      <a:pt x="582" y="926"/>
                    </a:lnTo>
                    <a:lnTo>
                      <a:pt x="549" y="932"/>
                    </a:lnTo>
                    <a:lnTo>
                      <a:pt x="517" y="935"/>
                    </a:lnTo>
                    <a:lnTo>
                      <a:pt x="502" y="937"/>
                    </a:lnTo>
                    <a:lnTo>
                      <a:pt x="488" y="937"/>
                    </a:lnTo>
                    <a:lnTo>
                      <a:pt x="475" y="937"/>
                    </a:lnTo>
                    <a:lnTo>
                      <a:pt x="463" y="935"/>
                    </a:lnTo>
                    <a:lnTo>
                      <a:pt x="452" y="934"/>
                    </a:lnTo>
                    <a:lnTo>
                      <a:pt x="441" y="932"/>
                    </a:lnTo>
                    <a:lnTo>
                      <a:pt x="431" y="929"/>
                    </a:lnTo>
                    <a:lnTo>
                      <a:pt x="424" y="925"/>
                    </a:lnTo>
                    <a:lnTo>
                      <a:pt x="419" y="921"/>
                    </a:lnTo>
                    <a:lnTo>
                      <a:pt x="416" y="917"/>
                    </a:lnTo>
                    <a:lnTo>
                      <a:pt x="413" y="912"/>
                    </a:lnTo>
                    <a:lnTo>
                      <a:pt x="410" y="905"/>
                    </a:lnTo>
                    <a:lnTo>
                      <a:pt x="404" y="889"/>
                    </a:lnTo>
                    <a:lnTo>
                      <a:pt x="400" y="868"/>
                    </a:lnTo>
                    <a:lnTo>
                      <a:pt x="396" y="844"/>
                    </a:lnTo>
                    <a:lnTo>
                      <a:pt x="393" y="815"/>
                    </a:lnTo>
                    <a:lnTo>
                      <a:pt x="391" y="785"/>
                    </a:lnTo>
                    <a:lnTo>
                      <a:pt x="391" y="750"/>
                    </a:lnTo>
                    <a:lnTo>
                      <a:pt x="391" y="729"/>
                    </a:lnTo>
                    <a:lnTo>
                      <a:pt x="392" y="706"/>
                    </a:lnTo>
                    <a:lnTo>
                      <a:pt x="393" y="682"/>
                    </a:lnTo>
                    <a:lnTo>
                      <a:pt x="397" y="659"/>
                    </a:lnTo>
                    <a:lnTo>
                      <a:pt x="399" y="634"/>
                    </a:lnTo>
                    <a:lnTo>
                      <a:pt x="402" y="608"/>
                    </a:lnTo>
                    <a:lnTo>
                      <a:pt x="405" y="583"/>
                    </a:lnTo>
                    <a:lnTo>
                      <a:pt x="409" y="558"/>
                    </a:lnTo>
                    <a:lnTo>
                      <a:pt x="435" y="550"/>
                    </a:lnTo>
                    <a:lnTo>
                      <a:pt x="463" y="542"/>
                    </a:lnTo>
                    <a:lnTo>
                      <a:pt x="494" y="537"/>
                    </a:lnTo>
                    <a:lnTo>
                      <a:pt x="525" y="532"/>
                    </a:lnTo>
                    <a:lnTo>
                      <a:pt x="556" y="527"/>
                    </a:lnTo>
                    <a:lnTo>
                      <a:pt x="588" y="523"/>
                    </a:lnTo>
                    <a:lnTo>
                      <a:pt x="621" y="520"/>
                    </a:lnTo>
                    <a:lnTo>
                      <a:pt x="652" y="518"/>
                    </a:lnTo>
                    <a:lnTo>
                      <a:pt x="715" y="514"/>
                    </a:lnTo>
                    <a:lnTo>
                      <a:pt x="771" y="513"/>
                    </a:lnTo>
                    <a:lnTo>
                      <a:pt x="820" y="513"/>
                    </a:lnTo>
                    <a:lnTo>
                      <a:pt x="858" y="514"/>
                    </a:lnTo>
                    <a:lnTo>
                      <a:pt x="865" y="514"/>
                    </a:lnTo>
                    <a:lnTo>
                      <a:pt x="872" y="513"/>
                    </a:lnTo>
                    <a:lnTo>
                      <a:pt x="878" y="512"/>
                    </a:lnTo>
                    <a:lnTo>
                      <a:pt x="886" y="510"/>
                    </a:lnTo>
                    <a:lnTo>
                      <a:pt x="892" y="508"/>
                    </a:lnTo>
                    <a:lnTo>
                      <a:pt x="898" y="506"/>
                    </a:lnTo>
                    <a:lnTo>
                      <a:pt x="904" y="502"/>
                    </a:lnTo>
                    <a:lnTo>
                      <a:pt x="910" y="498"/>
                    </a:lnTo>
                    <a:lnTo>
                      <a:pt x="922" y="488"/>
                    </a:lnTo>
                    <a:lnTo>
                      <a:pt x="934" y="476"/>
                    </a:lnTo>
                    <a:lnTo>
                      <a:pt x="944" y="462"/>
                    </a:lnTo>
                    <a:lnTo>
                      <a:pt x="954" y="447"/>
                    </a:lnTo>
                    <a:lnTo>
                      <a:pt x="963" y="430"/>
                    </a:lnTo>
                    <a:lnTo>
                      <a:pt x="971" y="412"/>
                    </a:lnTo>
                    <a:lnTo>
                      <a:pt x="977" y="393"/>
                    </a:lnTo>
                    <a:lnTo>
                      <a:pt x="984" y="371"/>
                    </a:lnTo>
                    <a:lnTo>
                      <a:pt x="989" y="349"/>
                    </a:lnTo>
                    <a:lnTo>
                      <a:pt x="993" y="325"/>
                    </a:lnTo>
                    <a:lnTo>
                      <a:pt x="996" y="299"/>
                    </a:lnTo>
                    <a:lnTo>
                      <a:pt x="999" y="272"/>
                    </a:lnTo>
                    <a:lnTo>
                      <a:pt x="1000" y="244"/>
                    </a:lnTo>
                    <a:lnTo>
                      <a:pt x="1000" y="214"/>
                    </a:lnTo>
                    <a:lnTo>
                      <a:pt x="1000" y="183"/>
                    </a:lnTo>
                    <a:lnTo>
                      <a:pt x="998" y="149"/>
                    </a:lnTo>
                    <a:lnTo>
                      <a:pt x="998" y="142"/>
                    </a:lnTo>
                    <a:lnTo>
                      <a:pt x="996" y="134"/>
                    </a:lnTo>
                    <a:lnTo>
                      <a:pt x="994" y="127"/>
                    </a:lnTo>
                    <a:lnTo>
                      <a:pt x="991" y="120"/>
                    </a:lnTo>
                    <a:lnTo>
                      <a:pt x="988" y="114"/>
                    </a:lnTo>
                    <a:lnTo>
                      <a:pt x="984" y="107"/>
                    </a:lnTo>
                    <a:lnTo>
                      <a:pt x="980" y="102"/>
                    </a:lnTo>
                    <a:lnTo>
                      <a:pt x="975" y="97"/>
                    </a:lnTo>
                    <a:lnTo>
                      <a:pt x="970" y="92"/>
                    </a:lnTo>
                    <a:lnTo>
                      <a:pt x="964" y="88"/>
                    </a:lnTo>
                    <a:lnTo>
                      <a:pt x="958" y="84"/>
                    </a:lnTo>
                    <a:lnTo>
                      <a:pt x="952" y="80"/>
                    </a:lnTo>
                    <a:lnTo>
                      <a:pt x="945" y="78"/>
                    </a:lnTo>
                    <a:lnTo>
                      <a:pt x="939" y="76"/>
                    </a:lnTo>
                    <a:lnTo>
                      <a:pt x="931" y="75"/>
                    </a:lnTo>
                    <a:lnTo>
                      <a:pt x="924" y="74"/>
                    </a:lnTo>
                    <a:lnTo>
                      <a:pt x="701" y="64"/>
                    </a:lnTo>
                    <a:lnTo>
                      <a:pt x="622" y="62"/>
                    </a:lnTo>
                    <a:lnTo>
                      <a:pt x="543" y="59"/>
                    </a:lnTo>
                    <a:lnTo>
                      <a:pt x="465" y="56"/>
                    </a:lnTo>
                    <a:lnTo>
                      <a:pt x="387" y="50"/>
                    </a:lnTo>
                    <a:lnTo>
                      <a:pt x="349" y="47"/>
                    </a:lnTo>
                    <a:lnTo>
                      <a:pt x="312" y="43"/>
                    </a:lnTo>
                    <a:lnTo>
                      <a:pt x="275" y="37"/>
                    </a:lnTo>
                    <a:lnTo>
                      <a:pt x="238" y="32"/>
                    </a:lnTo>
                    <a:lnTo>
                      <a:pt x="204" y="27"/>
                    </a:lnTo>
                    <a:lnTo>
                      <a:pt x="169" y="20"/>
                    </a:lnTo>
                    <a:lnTo>
                      <a:pt x="136" y="12"/>
                    </a:lnTo>
                    <a:lnTo>
                      <a:pt x="102" y="3"/>
                    </a:lnTo>
                    <a:lnTo>
                      <a:pt x="95" y="2"/>
                    </a:lnTo>
                    <a:lnTo>
                      <a:pt x="86" y="1"/>
                    </a:lnTo>
                    <a:lnTo>
                      <a:pt x="79" y="0"/>
                    </a:lnTo>
                    <a:lnTo>
                      <a:pt x="71" y="1"/>
                    </a:lnTo>
                    <a:lnTo>
                      <a:pt x="64" y="2"/>
                    </a:lnTo>
                    <a:lnTo>
                      <a:pt x="56" y="4"/>
                    </a:lnTo>
                    <a:lnTo>
                      <a:pt x="49" y="7"/>
                    </a:lnTo>
                    <a:lnTo>
                      <a:pt x="42" y="10"/>
                    </a:lnTo>
                    <a:lnTo>
                      <a:pt x="36" y="15"/>
                    </a:lnTo>
                    <a:lnTo>
                      <a:pt x="29" y="19"/>
                    </a:lnTo>
                    <a:lnTo>
                      <a:pt x="24" y="24"/>
                    </a:lnTo>
                    <a:lnTo>
                      <a:pt x="18" y="30"/>
                    </a:lnTo>
                    <a:lnTo>
                      <a:pt x="14" y="36"/>
                    </a:lnTo>
                    <a:lnTo>
                      <a:pt x="10" y="43"/>
                    </a:lnTo>
                    <a:lnTo>
                      <a:pt x="7" y="50"/>
                    </a:lnTo>
                    <a:lnTo>
                      <a:pt x="3" y="58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3" name="Freeform 195"/>
              <p:cNvSpPr>
                <a:spLocks/>
              </p:cNvSpPr>
              <p:nvPr/>
            </p:nvSpPr>
            <p:spPr bwMode="auto">
              <a:xfrm>
                <a:off x="3136901" y="4090988"/>
                <a:ext cx="30163" cy="239712"/>
              </a:xfrm>
              <a:custGeom>
                <a:avLst/>
                <a:gdLst/>
                <a:ahLst/>
                <a:cxnLst>
                  <a:cxn ang="0">
                    <a:pos x="3" y="118"/>
                  </a:cxn>
                  <a:cxn ang="0">
                    <a:pos x="0" y="208"/>
                  </a:cxn>
                  <a:cxn ang="0">
                    <a:pos x="0" y="342"/>
                  </a:cxn>
                  <a:cxn ang="0">
                    <a:pos x="4" y="527"/>
                  </a:cxn>
                  <a:cxn ang="0">
                    <a:pos x="11" y="712"/>
                  </a:cxn>
                  <a:cxn ang="0">
                    <a:pos x="19" y="887"/>
                  </a:cxn>
                  <a:cxn ang="0">
                    <a:pos x="27" y="1050"/>
                  </a:cxn>
                  <a:cxn ang="0">
                    <a:pos x="30" y="1206"/>
                  </a:cxn>
                  <a:cxn ang="0">
                    <a:pos x="30" y="1353"/>
                  </a:cxn>
                  <a:cxn ang="0">
                    <a:pos x="28" y="1431"/>
                  </a:cxn>
                  <a:cxn ang="0">
                    <a:pos x="30" y="1446"/>
                  </a:cxn>
                  <a:cxn ang="0">
                    <a:pos x="35" y="1461"/>
                  </a:cxn>
                  <a:cxn ang="0">
                    <a:pos x="43" y="1474"/>
                  </a:cxn>
                  <a:cxn ang="0">
                    <a:pos x="53" y="1486"/>
                  </a:cxn>
                  <a:cxn ang="0">
                    <a:pos x="65" y="1495"/>
                  </a:cxn>
                  <a:cxn ang="0">
                    <a:pos x="79" y="1502"/>
                  </a:cxn>
                  <a:cxn ang="0">
                    <a:pos x="95" y="1505"/>
                  </a:cxn>
                  <a:cxn ang="0">
                    <a:pos x="112" y="1507"/>
                  </a:cxn>
                  <a:cxn ang="0">
                    <a:pos x="128" y="1504"/>
                  </a:cxn>
                  <a:cxn ang="0">
                    <a:pos x="142" y="1499"/>
                  </a:cxn>
                  <a:cxn ang="0">
                    <a:pos x="155" y="1490"/>
                  </a:cxn>
                  <a:cxn ang="0">
                    <a:pos x="167" y="1481"/>
                  </a:cxn>
                  <a:cxn ang="0">
                    <a:pos x="176" y="1468"/>
                  </a:cxn>
                  <a:cxn ang="0">
                    <a:pos x="183" y="1454"/>
                  </a:cxn>
                  <a:cxn ang="0">
                    <a:pos x="187" y="1439"/>
                  </a:cxn>
                  <a:cxn ang="0">
                    <a:pos x="190" y="1358"/>
                  </a:cxn>
                  <a:cxn ang="0">
                    <a:pos x="191" y="1206"/>
                  </a:cxn>
                  <a:cxn ang="0">
                    <a:pos x="187" y="1047"/>
                  </a:cxn>
                  <a:cxn ang="0">
                    <a:pos x="180" y="881"/>
                  </a:cxn>
                  <a:cxn ang="0">
                    <a:pos x="172" y="705"/>
                  </a:cxn>
                  <a:cxn ang="0">
                    <a:pos x="164" y="523"/>
                  </a:cxn>
                  <a:cxn ang="0">
                    <a:pos x="160" y="344"/>
                  </a:cxn>
                  <a:cxn ang="0">
                    <a:pos x="161" y="169"/>
                  </a:cxn>
                  <a:cxn ang="0">
                    <a:pos x="164" y="76"/>
                  </a:cxn>
                  <a:cxn ang="0">
                    <a:pos x="162" y="60"/>
                  </a:cxn>
                  <a:cxn ang="0">
                    <a:pos x="157" y="45"/>
                  </a:cxn>
                  <a:cxn ang="0">
                    <a:pos x="149" y="32"/>
                  </a:cxn>
                  <a:cxn ang="0">
                    <a:pos x="140" y="20"/>
                  </a:cxn>
                  <a:cxn ang="0">
                    <a:pos x="127" y="12"/>
                  </a:cxn>
                  <a:cxn ang="0">
                    <a:pos x="113" y="4"/>
                  </a:cxn>
                  <a:cxn ang="0">
                    <a:pos x="98" y="1"/>
                  </a:cxn>
                  <a:cxn ang="0">
                    <a:pos x="81" y="0"/>
                  </a:cxn>
                  <a:cxn ang="0">
                    <a:pos x="65" y="2"/>
                  </a:cxn>
                  <a:cxn ang="0">
                    <a:pos x="50" y="8"/>
                  </a:cxn>
                  <a:cxn ang="0">
                    <a:pos x="37" y="15"/>
                  </a:cxn>
                  <a:cxn ang="0">
                    <a:pos x="25" y="26"/>
                  </a:cxn>
                  <a:cxn ang="0">
                    <a:pos x="17" y="38"/>
                  </a:cxn>
                  <a:cxn ang="0">
                    <a:pos x="9" y="52"/>
                  </a:cxn>
                  <a:cxn ang="0">
                    <a:pos x="5" y="67"/>
                  </a:cxn>
                </a:cxnLst>
                <a:rect l="0" t="0" r="r" b="b"/>
                <a:pathLst>
                  <a:path w="191" h="1507">
                    <a:moveTo>
                      <a:pt x="5" y="75"/>
                    </a:moveTo>
                    <a:lnTo>
                      <a:pt x="3" y="118"/>
                    </a:lnTo>
                    <a:lnTo>
                      <a:pt x="1" y="163"/>
                    </a:lnTo>
                    <a:lnTo>
                      <a:pt x="0" y="208"/>
                    </a:lnTo>
                    <a:lnTo>
                      <a:pt x="0" y="252"/>
                    </a:lnTo>
                    <a:lnTo>
                      <a:pt x="0" y="342"/>
                    </a:lnTo>
                    <a:lnTo>
                      <a:pt x="1" y="434"/>
                    </a:lnTo>
                    <a:lnTo>
                      <a:pt x="4" y="527"/>
                    </a:lnTo>
                    <a:lnTo>
                      <a:pt x="7" y="619"/>
                    </a:lnTo>
                    <a:lnTo>
                      <a:pt x="11" y="712"/>
                    </a:lnTo>
                    <a:lnTo>
                      <a:pt x="16" y="803"/>
                    </a:lnTo>
                    <a:lnTo>
                      <a:pt x="19" y="887"/>
                    </a:lnTo>
                    <a:lnTo>
                      <a:pt x="23" y="969"/>
                    </a:lnTo>
                    <a:lnTo>
                      <a:pt x="27" y="1050"/>
                    </a:lnTo>
                    <a:lnTo>
                      <a:pt x="29" y="1129"/>
                    </a:lnTo>
                    <a:lnTo>
                      <a:pt x="30" y="1206"/>
                    </a:lnTo>
                    <a:lnTo>
                      <a:pt x="31" y="1280"/>
                    </a:lnTo>
                    <a:lnTo>
                      <a:pt x="30" y="1353"/>
                    </a:lnTo>
                    <a:lnTo>
                      <a:pt x="28" y="1423"/>
                    </a:lnTo>
                    <a:lnTo>
                      <a:pt x="28" y="1431"/>
                    </a:lnTo>
                    <a:lnTo>
                      <a:pt x="28" y="1439"/>
                    </a:lnTo>
                    <a:lnTo>
                      <a:pt x="30" y="1446"/>
                    </a:lnTo>
                    <a:lnTo>
                      <a:pt x="32" y="1454"/>
                    </a:lnTo>
                    <a:lnTo>
                      <a:pt x="35" y="1461"/>
                    </a:lnTo>
                    <a:lnTo>
                      <a:pt x="38" y="1468"/>
                    </a:lnTo>
                    <a:lnTo>
                      <a:pt x="43" y="1474"/>
                    </a:lnTo>
                    <a:lnTo>
                      <a:pt x="48" y="1481"/>
                    </a:lnTo>
                    <a:lnTo>
                      <a:pt x="53" y="1486"/>
                    </a:lnTo>
                    <a:lnTo>
                      <a:pt x="59" y="1490"/>
                    </a:lnTo>
                    <a:lnTo>
                      <a:pt x="65" y="1495"/>
                    </a:lnTo>
                    <a:lnTo>
                      <a:pt x="73" y="1499"/>
                    </a:lnTo>
                    <a:lnTo>
                      <a:pt x="79" y="1502"/>
                    </a:lnTo>
                    <a:lnTo>
                      <a:pt x="87" y="1504"/>
                    </a:lnTo>
                    <a:lnTo>
                      <a:pt x="95" y="1505"/>
                    </a:lnTo>
                    <a:lnTo>
                      <a:pt x="103" y="1507"/>
                    </a:lnTo>
                    <a:lnTo>
                      <a:pt x="112" y="1507"/>
                    </a:lnTo>
                    <a:lnTo>
                      <a:pt x="119" y="1505"/>
                    </a:lnTo>
                    <a:lnTo>
                      <a:pt x="128" y="1504"/>
                    </a:lnTo>
                    <a:lnTo>
                      <a:pt x="135" y="1502"/>
                    </a:lnTo>
                    <a:lnTo>
                      <a:pt x="142" y="1499"/>
                    </a:lnTo>
                    <a:lnTo>
                      <a:pt x="149" y="1495"/>
                    </a:lnTo>
                    <a:lnTo>
                      <a:pt x="155" y="1490"/>
                    </a:lnTo>
                    <a:lnTo>
                      <a:pt x="161" y="1486"/>
                    </a:lnTo>
                    <a:lnTo>
                      <a:pt x="167" y="1481"/>
                    </a:lnTo>
                    <a:lnTo>
                      <a:pt x="172" y="1474"/>
                    </a:lnTo>
                    <a:lnTo>
                      <a:pt x="176" y="1468"/>
                    </a:lnTo>
                    <a:lnTo>
                      <a:pt x="180" y="1461"/>
                    </a:lnTo>
                    <a:lnTo>
                      <a:pt x="183" y="1454"/>
                    </a:lnTo>
                    <a:lnTo>
                      <a:pt x="185" y="1446"/>
                    </a:lnTo>
                    <a:lnTo>
                      <a:pt x="187" y="1439"/>
                    </a:lnTo>
                    <a:lnTo>
                      <a:pt x="188" y="1430"/>
                    </a:lnTo>
                    <a:lnTo>
                      <a:pt x="190" y="1358"/>
                    </a:lnTo>
                    <a:lnTo>
                      <a:pt x="191" y="1283"/>
                    </a:lnTo>
                    <a:lnTo>
                      <a:pt x="191" y="1206"/>
                    </a:lnTo>
                    <a:lnTo>
                      <a:pt x="189" y="1127"/>
                    </a:lnTo>
                    <a:lnTo>
                      <a:pt x="187" y="1047"/>
                    </a:lnTo>
                    <a:lnTo>
                      <a:pt x="184" y="965"/>
                    </a:lnTo>
                    <a:lnTo>
                      <a:pt x="180" y="881"/>
                    </a:lnTo>
                    <a:lnTo>
                      <a:pt x="176" y="796"/>
                    </a:lnTo>
                    <a:lnTo>
                      <a:pt x="172" y="705"/>
                    </a:lnTo>
                    <a:lnTo>
                      <a:pt x="168" y="615"/>
                    </a:lnTo>
                    <a:lnTo>
                      <a:pt x="164" y="523"/>
                    </a:lnTo>
                    <a:lnTo>
                      <a:pt x="161" y="433"/>
                    </a:lnTo>
                    <a:lnTo>
                      <a:pt x="160" y="344"/>
                    </a:lnTo>
                    <a:lnTo>
                      <a:pt x="160" y="255"/>
                    </a:lnTo>
                    <a:lnTo>
                      <a:pt x="161" y="169"/>
                    </a:lnTo>
                    <a:lnTo>
                      <a:pt x="164" y="84"/>
                    </a:lnTo>
                    <a:lnTo>
                      <a:pt x="164" y="76"/>
                    </a:lnTo>
                    <a:lnTo>
                      <a:pt x="164" y="68"/>
                    </a:lnTo>
                    <a:lnTo>
                      <a:pt x="162" y="60"/>
                    </a:lnTo>
                    <a:lnTo>
                      <a:pt x="160" y="53"/>
                    </a:lnTo>
                    <a:lnTo>
                      <a:pt x="157" y="45"/>
                    </a:lnTo>
                    <a:lnTo>
                      <a:pt x="154" y="39"/>
                    </a:lnTo>
                    <a:lnTo>
                      <a:pt x="149" y="32"/>
                    </a:lnTo>
                    <a:lnTo>
                      <a:pt x="145" y="26"/>
                    </a:lnTo>
                    <a:lnTo>
                      <a:pt x="140" y="20"/>
                    </a:lnTo>
                    <a:lnTo>
                      <a:pt x="133" y="16"/>
                    </a:lnTo>
                    <a:lnTo>
                      <a:pt x="127" y="12"/>
                    </a:lnTo>
                    <a:lnTo>
                      <a:pt x="120" y="8"/>
                    </a:lnTo>
                    <a:lnTo>
                      <a:pt x="113" y="4"/>
                    </a:lnTo>
                    <a:lnTo>
                      <a:pt x="105" y="2"/>
                    </a:lnTo>
                    <a:lnTo>
                      <a:pt x="98" y="1"/>
                    </a:lnTo>
                    <a:lnTo>
                      <a:pt x="89" y="0"/>
                    </a:lnTo>
                    <a:lnTo>
                      <a:pt x="81" y="0"/>
                    </a:lnTo>
                    <a:lnTo>
                      <a:pt x="73" y="0"/>
                    </a:lnTo>
                    <a:lnTo>
                      <a:pt x="65" y="2"/>
                    </a:lnTo>
                    <a:lnTo>
                      <a:pt x="58" y="4"/>
                    </a:lnTo>
                    <a:lnTo>
                      <a:pt x="50" y="8"/>
                    </a:lnTo>
                    <a:lnTo>
                      <a:pt x="44" y="11"/>
                    </a:lnTo>
                    <a:lnTo>
                      <a:pt x="37" y="15"/>
                    </a:lnTo>
                    <a:lnTo>
                      <a:pt x="31" y="20"/>
                    </a:lnTo>
                    <a:lnTo>
                      <a:pt x="25" y="26"/>
                    </a:lnTo>
                    <a:lnTo>
                      <a:pt x="21" y="31"/>
                    </a:lnTo>
                    <a:lnTo>
                      <a:pt x="17" y="38"/>
                    </a:lnTo>
                    <a:lnTo>
                      <a:pt x="13" y="44"/>
                    </a:lnTo>
                    <a:lnTo>
                      <a:pt x="9" y="52"/>
                    </a:lnTo>
                    <a:lnTo>
                      <a:pt x="7" y="59"/>
                    </a:lnTo>
                    <a:lnTo>
                      <a:pt x="5" y="67"/>
                    </a:lnTo>
                    <a:lnTo>
                      <a:pt x="5" y="75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4" name="Freeform 196"/>
              <p:cNvSpPr>
                <a:spLocks/>
              </p:cNvSpPr>
              <p:nvPr/>
            </p:nvSpPr>
            <p:spPr bwMode="auto">
              <a:xfrm>
                <a:off x="3146426" y="4194175"/>
                <a:ext cx="133350" cy="33337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2" y="97"/>
                  </a:cxn>
                  <a:cxn ang="0">
                    <a:pos x="8" y="112"/>
                  </a:cxn>
                  <a:cxn ang="0">
                    <a:pos x="15" y="125"/>
                  </a:cxn>
                  <a:cxn ang="0">
                    <a:pos x="26" y="137"/>
                  </a:cxn>
                  <a:cxn ang="0">
                    <a:pos x="38" y="148"/>
                  </a:cxn>
                  <a:cxn ang="0">
                    <a:pos x="53" y="155"/>
                  </a:cxn>
                  <a:cxn ang="0">
                    <a:pos x="68" y="159"/>
                  </a:cxn>
                  <a:cxn ang="0">
                    <a:pos x="292" y="182"/>
                  </a:cxn>
                  <a:cxn ang="0">
                    <a:pos x="413" y="196"/>
                  </a:cxn>
                  <a:cxn ang="0">
                    <a:pos x="535" y="207"/>
                  </a:cxn>
                  <a:cxn ang="0">
                    <a:pos x="594" y="209"/>
                  </a:cxn>
                  <a:cxn ang="0">
                    <a:pos x="653" y="208"/>
                  </a:cxn>
                  <a:cxn ang="0">
                    <a:pos x="711" y="205"/>
                  </a:cxn>
                  <a:cxn ang="0">
                    <a:pos x="768" y="197"/>
                  </a:cxn>
                  <a:cxn ang="0">
                    <a:pos x="783" y="193"/>
                  </a:cxn>
                  <a:cxn ang="0">
                    <a:pos x="797" y="185"/>
                  </a:cxn>
                  <a:cxn ang="0">
                    <a:pos x="810" y="176"/>
                  </a:cxn>
                  <a:cxn ang="0">
                    <a:pos x="820" y="165"/>
                  </a:cxn>
                  <a:cxn ang="0">
                    <a:pos x="828" y="151"/>
                  </a:cxn>
                  <a:cxn ang="0">
                    <a:pos x="833" y="137"/>
                  </a:cxn>
                  <a:cxn ang="0">
                    <a:pos x="835" y="121"/>
                  </a:cxn>
                  <a:cxn ang="0">
                    <a:pos x="834" y="105"/>
                  </a:cxn>
                  <a:cxn ang="0">
                    <a:pos x="830" y="89"/>
                  </a:cxn>
                  <a:cxn ang="0">
                    <a:pos x="822" y="75"/>
                  </a:cxn>
                  <a:cxn ang="0">
                    <a:pos x="813" y="63"/>
                  </a:cxn>
                  <a:cxn ang="0">
                    <a:pos x="802" y="53"/>
                  </a:cxn>
                  <a:cxn ang="0">
                    <a:pos x="788" y="45"/>
                  </a:cxn>
                  <a:cxn ang="0">
                    <a:pos x="773" y="40"/>
                  </a:cxn>
                  <a:cxn ang="0">
                    <a:pos x="758" y="38"/>
                  </a:cxn>
                  <a:cxn ang="0">
                    <a:pos x="741" y="39"/>
                  </a:cxn>
                  <a:cxn ang="0">
                    <a:pos x="693" y="45"/>
                  </a:cxn>
                  <a:cxn ang="0">
                    <a:pos x="641" y="47"/>
                  </a:cxn>
                  <a:cxn ang="0">
                    <a:pos x="588" y="49"/>
                  </a:cxn>
                  <a:cxn ang="0">
                    <a:pos x="535" y="45"/>
                  </a:cxn>
                  <a:cxn ang="0">
                    <a:pos x="424" y="37"/>
                  </a:cxn>
                  <a:cxn ang="0">
                    <a:pos x="311" y="23"/>
                  </a:cxn>
                  <a:cxn ang="0">
                    <a:pos x="77" y="0"/>
                  </a:cxn>
                  <a:cxn ang="0">
                    <a:pos x="60" y="2"/>
                  </a:cxn>
                  <a:cxn ang="0">
                    <a:pos x="46" y="7"/>
                  </a:cxn>
                  <a:cxn ang="0">
                    <a:pos x="33" y="14"/>
                  </a:cxn>
                  <a:cxn ang="0">
                    <a:pos x="23" y="24"/>
                  </a:cxn>
                  <a:cxn ang="0">
                    <a:pos x="13" y="36"/>
                  </a:cxn>
                  <a:cxn ang="0">
                    <a:pos x="7" y="50"/>
                  </a:cxn>
                  <a:cxn ang="0">
                    <a:pos x="2" y="65"/>
                  </a:cxn>
                </a:cxnLst>
                <a:rect l="0" t="0" r="r" b="b"/>
                <a:pathLst>
                  <a:path w="835" h="209">
                    <a:moveTo>
                      <a:pt x="0" y="72"/>
                    </a:moveTo>
                    <a:lnTo>
                      <a:pt x="0" y="81"/>
                    </a:lnTo>
                    <a:lnTo>
                      <a:pt x="1" y="88"/>
                    </a:lnTo>
                    <a:lnTo>
                      <a:pt x="2" y="97"/>
                    </a:lnTo>
                    <a:lnTo>
                      <a:pt x="4" y="105"/>
                    </a:lnTo>
                    <a:lnTo>
                      <a:pt x="8" y="112"/>
                    </a:lnTo>
                    <a:lnTo>
                      <a:pt x="11" y="119"/>
                    </a:lnTo>
                    <a:lnTo>
                      <a:pt x="15" y="125"/>
                    </a:lnTo>
                    <a:lnTo>
                      <a:pt x="21" y="131"/>
                    </a:lnTo>
                    <a:lnTo>
                      <a:pt x="26" y="137"/>
                    </a:lnTo>
                    <a:lnTo>
                      <a:pt x="31" y="142"/>
                    </a:lnTo>
                    <a:lnTo>
                      <a:pt x="38" y="148"/>
                    </a:lnTo>
                    <a:lnTo>
                      <a:pt x="45" y="151"/>
                    </a:lnTo>
                    <a:lnTo>
                      <a:pt x="53" y="155"/>
                    </a:lnTo>
                    <a:lnTo>
                      <a:pt x="60" y="157"/>
                    </a:lnTo>
                    <a:lnTo>
                      <a:pt x="68" y="159"/>
                    </a:lnTo>
                    <a:lnTo>
                      <a:pt x="77" y="161"/>
                    </a:lnTo>
                    <a:lnTo>
                      <a:pt x="292" y="182"/>
                    </a:lnTo>
                    <a:lnTo>
                      <a:pt x="352" y="190"/>
                    </a:lnTo>
                    <a:lnTo>
                      <a:pt x="413" y="196"/>
                    </a:lnTo>
                    <a:lnTo>
                      <a:pt x="474" y="203"/>
                    </a:lnTo>
                    <a:lnTo>
                      <a:pt x="535" y="207"/>
                    </a:lnTo>
                    <a:lnTo>
                      <a:pt x="564" y="208"/>
                    </a:lnTo>
                    <a:lnTo>
                      <a:pt x="594" y="209"/>
                    </a:lnTo>
                    <a:lnTo>
                      <a:pt x="624" y="209"/>
                    </a:lnTo>
                    <a:lnTo>
                      <a:pt x="653" y="208"/>
                    </a:lnTo>
                    <a:lnTo>
                      <a:pt x="682" y="207"/>
                    </a:lnTo>
                    <a:lnTo>
                      <a:pt x="711" y="205"/>
                    </a:lnTo>
                    <a:lnTo>
                      <a:pt x="739" y="201"/>
                    </a:lnTo>
                    <a:lnTo>
                      <a:pt x="768" y="197"/>
                    </a:lnTo>
                    <a:lnTo>
                      <a:pt x="776" y="195"/>
                    </a:lnTo>
                    <a:lnTo>
                      <a:pt x="783" y="193"/>
                    </a:lnTo>
                    <a:lnTo>
                      <a:pt x="791" y="190"/>
                    </a:lnTo>
                    <a:lnTo>
                      <a:pt x="797" y="185"/>
                    </a:lnTo>
                    <a:lnTo>
                      <a:pt x="804" y="181"/>
                    </a:lnTo>
                    <a:lnTo>
                      <a:pt x="810" y="176"/>
                    </a:lnTo>
                    <a:lnTo>
                      <a:pt x="815" y="170"/>
                    </a:lnTo>
                    <a:lnTo>
                      <a:pt x="820" y="165"/>
                    </a:lnTo>
                    <a:lnTo>
                      <a:pt x="824" y="158"/>
                    </a:lnTo>
                    <a:lnTo>
                      <a:pt x="828" y="151"/>
                    </a:lnTo>
                    <a:lnTo>
                      <a:pt x="831" y="144"/>
                    </a:lnTo>
                    <a:lnTo>
                      <a:pt x="833" y="137"/>
                    </a:lnTo>
                    <a:lnTo>
                      <a:pt x="834" y="129"/>
                    </a:lnTo>
                    <a:lnTo>
                      <a:pt x="835" y="121"/>
                    </a:lnTo>
                    <a:lnTo>
                      <a:pt x="835" y="113"/>
                    </a:lnTo>
                    <a:lnTo>
                      <a:pt x="834" y="105"/>
                    </a:lnTo>
                    <a:lnTo>
                      <a:pt x="832" y="97"/>
                    </a:lnTo>
                    <a:lnTo>
                      <a:pt x="830" y="89"/>
                    </a:lnTo>
                    <a:lnTo>
                      <a:pt x="827" y="82"/>
                    </a:lnTo>
                    <a:lnTo>
                      <a:pt x="822" y="75"/>
                    </a:lnTo>
                    <a:lnTo>
                      <a:pt x="818" y="69"/>
                    </a:lnTo>
                    <a:lnTo>
                      <a:pt x="813" y="63"/>
                    </a:lnTo>
                    <a:lnTo>
                      <a:pt x="807" y="57"/>
                    </a:lnTo>
                    <a:lnTo>
                      <a:pt x="802" y="53"/>
                    </a:lnTo>
                    <a:lnTo>
                      <a:pt x="794" y="49"/>
                    </a:lnTo>
                    <a:lnTo>
                      <a:pt x="788" y="45"/>
                    </a:lnTo>
                    <a:lnTo>
                      <a:pt x="780" y="42"/>
                    </a:lnTo>
                    <a:lnTo>
                      <a:pt x="773" y="40"/>
                    </a:lnTo>
                    <a:lnTo>
                      <a:pt x="765" y="39"/>
                    </a:lnTo>
                    <a:lnTo>
                      <a:pt x="758" y="38"/>
                    </a:lnTo>
                    <a:lnTo>
                      <a:pt x="749" y="38"/>
                    </a:lnTo>
                    <a:lnTo>
                      <a:pt x="741" y="39"/>
                    </a:lnTo>
                    <a:lnTo>
                      <a:pt x="717" y="42"/>
                    </a:lnTo>
                    <a:lnTo>
                      <a:pt x="693" y="45"/>
                    </a:lnTo>
                    <a:lnTo>
                      <a:pt x="667" y="46"/>
                    </a:lnTo>
                    <a:lnTo>
                      <a:pt x="641" y="47"/>
                    </a:lnTo>
                    <a:lnTo>
                      <a:pt x="615" y="49"/>
                    </a:lnTo>
                    <a:lnTo>
                      <a:pt x="588" y="49"/>
                    </a:lnTo>
                    <a:lnTo>
                      <a:pt x="561" y="47"/>
                    </a:lnTo>
                    <a:lnTo>
                      <a:pt x="535" y="45"/>
                    </a:lnTo>
                    <a:lnTo>
                      <a:pt x="480" y="42"/>
                    </a:lnTo>
                    <a:lnTo>
                      <a:pt x="424" y="37"/>
                    </a:lnTo>
                    <a:lnTo>
                      <a:pt x="368" y="30"/>
                    </a:lnTo>
                    <a:lnTo>
                      <a:pt x="311" y="23"/>
                    </a:lnTo>
                    <a:lnTo>
                      <a:pt x="85" y="0"/>
                    </a:lnTo>
                    <a:lnTo>
                      <a:pt x="77" y="0"/>
                    </a:lnTo>
                    <a:lnTo>
                      <a:pt x="69" y="0"/>
                    </a:lnTo>
                    <a:lnTo>
                      <a:pt x="60" y="2"/>
                    </a:lnTo>
                    <a:lnTo>
                      <a:pt x="54" y="3"/>
                    </a:lnTo>
                    <a:lnTo>
                      <a:pt x="46" y="7"/>
                    </a:lnTo>
                    <a:lnTo>
                      <a:pt x="40" y="10"/>
                    </a:lnTo>
                    <a:lnTo>
                      <a:pt x="33" y="14"/>
                    </a:lnTo>
                    <a:lnTo>
                      <a:pt x="28" y="18"/>
                    </a:lnTo>
                    <a:lnTo>
                      <a:pt x="23" y="24"/>
                    </a:lnTo>
                    <a:lnTo>
                      <a:pt x="17" y="29"/>
                    </a:lnTo>
                    <a:lnTo>
                      <a:pt x="13" y="36"/>
                    </a:lnTo>
                    <a:lnTo>
                      <a:pt x="10" y="42"/>
                    </a:lnTo>
                    <a:lnTo>
                      <a:pt x="7" y="50"/>
                    </a:lnTo>
                    <a:lnTo>
                      <a:pt x="3" y="57"/>
                    </a:lnTo>
                    <a:lnTo>
                      <a:pt x="2" y="65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5" name="Freeform 197"/>
              <p:cNvSpPr>
                <a:spLocks noEditPoints="1"/>
              </p:cNvSpPr>
              <p:nvPr/>
            </p:nvSpPr>
            <p:spPr bwMode="auto">
              <a:xfrm>
                <a:off x="3019426" y="4305300"/>
                <a:ext cx="187325" cy="128587"/>
              </a:xfrm>
              <a:custGeom>
                <a:avLst/>
                <a:gdLst/>
                <a:ahLst/>
                <a:cxnLst>
                  <a:cxn ang="0">
                    <a:pos x="202" y="19"/>
                  </a:cxn>
                  <a:cxn ang="0">
                    <a:pos x="143" y="52"/>
                  </a:cxn>
                  <a:cxn ang="0">
                    <a:pos x="89" y="103"/>
                  </a:cxn>
                  <a:cxn ang="0">
                    <a:pos x="45" y="167"/>
                  </a:cxn>
                  <a:cxn ang="0">
                    <a:pos x="15" y="245"/>
                  </a:cxn>
                  <a:cxn ang="0">
                    <a:pos x="1" y="334"/>
                  </a:cxn>
                  <a:cxn ang="0">
                    <a:pos x="6" y="429"/>
                  </a:cxn>
                  <a:cxn ang="0">
                    <a:pos x="37" y="517"/>
                  </a:cxn>
                  <a:cxn ang="0">
                    <a:pos x="95" y="599"/>
                  </a:cxn>
                  <a:cxn ang="0">
                    <a:pos x="186" y="678"/>
                  </a:cxn>
                  <a:cxn ang="0">
                    <a:pos x="335" y="757"/>
                  </a:cxn>
                  <a:cxn ang="0">
                    <a:pos x="495" y="801"/>
                  </a:cxn>
                  <a:cxn ang="0">
                    <a:pos x="645" y="802"/>
                  </a:cxn>
                  <a:cxn ang="0">
                    <a:pos x="716" y="778"/>
                  </a:cxn>
                  <a:cxn ang="0">
                    <a:pos x="829" y="704"/>
                  </a:cxn>
                  <a:cxn ang="0">
                    <a:pos x="992" y="547"/>
                  </a:cxn>
                  <a:cxn ang="0">
                    <a:pos x="1118" y="375"/>
                  </a:cxn>
                  <a:cxn ang="0">
                    <a:pos x="1157" y="293"/>
                  </a:cxn>
                  <a:cxn ang="0">
                    <a:pos x="1173" y="222"/>
                  </a:cxn>
                  <a:cxn ang="0">
                    <a:pos x="1168" y="160"/>
                  </a:cxn>
                  <a:cxn ang="0">
                    <a:pos x="1137" y="102"/>
                  </a:cxn>
                  <a:cxn ang="0">
                    <a:pos x="1066" y="47"/>
                  </a:cxn>
                  <a:cxn ang="0">
                    <a:pos x="969" y="23"/>
                  </a:cxn>
                  <a:cxn ang="0">
                    <a:pos x="885" y="23"/>
                  </a:cxn>
                  <a:cxn ang="0">
                    <a:pos x="781" y="43"/>
                  </a:cxn>
                  <a:cxn ang="0">
                    <a:pos x="660" y="84"/>
                  </a:cxn>
                  <a:cxn ang="0">
                    <a:pos x="544" y="145"/>
                  </a:cxn>
                  <a:cxn ang="0">
                    <a:pos x="468" y="102"/>
                  </a:cxn>
                  <a:cxn ang="0">
                    <a:pos x="392" y="28"/>
                  </a:cxn>
                  <a:cxn ang="0">
                    <a:pos x="305" y="1"/>
                  </a:cxn>
                  <a:cxn ang="0">
                    <a:pos x="243" y="519"/>
                  </a:cxn>
                  <a:cxn ang="0">
                    <a:pos x="183" y="448"/>
                  </a:cxn>
                  <a:cxn ang="0">
                    <a:pos x="162" y="392"/>
                  </a:cxn>
                  <a:cxn ang="0">
                    <a:pos x="168" y="293"/>
                  </a:cxn>
                  <a:cxn ang="0">
                    <a:pos x="205" y="214"/>
                  </a:cxn>
                  <a:cxn ang="0">
                    <a:pos x="259" y="168"/>
                  </a:cxn>
                  <a:cxn ang="0">
                    <a:pos x="299" y="161"/>
                  </a:cxn>
                  <a:cxn ang="0">
                    <a:pos x="326" y="175"/>
                  </a:cxn>
                  <a:cxn ang="0">
                    <a:pos x="350" y="216"/>
                  </a:cxn>
                  <a:cxn ang="0">
                    <a:pos x="410" y="358"/>
                  </a:cxn>
                  <a:cxn ang="0">
                    <a:pos x="440" y="387"/>
                  </a:cxn>
                  <a:cxn ang="0">
                    <a:pos x="496" y="396"/>
                  </a:cxn>
                  <a:cxn ang="0">
                    <a:pos x="535" y="374"/>
                  </a:cxn>
                  <a:cxn ang="0">
                    <a:pos x="560" y="333"/>
                  </a:cxn>
                  <a:cxn ang="0">
                    <a:pos x="589" y="302"/>
                  </a:cxn>
                  <a:cxn ang="0">
                    <a:pos x="698" y="239"/>
                  </a:cxn>
                  <a:cxn ang="0">
                    <a:pos x="847" y="191"/>
                  </a:cxn>
                  <a:cxn ang="0">
                    <a:pos x="965" y="183"/>
                  </a:cxn>
                  <a:cxn ang="0">
                    <a:pos x="1010" y="201"/>
                  </a:cxn>
                  <a:cxn ang="0">
                    <a:pos x="1010" y="224"/>
                  </a:cxn>
                  <a:cxn ang="0">
                    <a:pos x="962" y="322"/>
                  </a:cxn>
                  <a:cxn ang="0">
                    <a:pos x="852" y="461"/>
                  </a:cxn>
                  <a:cxn ang="0">
                    <a:pos x="737" y="571"/>
                  </a:cxn>
                  <a:cxn ang="0">
                    <a:pos x="643" y="635"/>
                  </a:cxn>
                  <a:cxn ang="0">
                    <a:pos x="562" y="647"/>
                  </a:cxn>
                  <a:cxn ang="0">
                    <a:pos x="448" y="627"/>
                  </a:cxn>
                  <a:cxn ang="0">
                    <a:pos x="327" y="577"/>
                  </a:cxn>
                  <a:cxn ang="0">
                    <a:pos x="420" y="274"/>
                  </a:cxn>
                  <a:cxn ang="0">
                    <a:pos x="400" y="311"/>
                  </a:cxn>
                  <a:cxn ang="0">
                    <a:pos x="413" y="278"/>
                  </a:cxn>
                </a:cxnLst>
                <a:rect l="0" t="0" r="r" b="b"/>
                <a:pathLst>
                  <a:path w="1174" h="807">
                    <a:moveTo>
                      <a:pt x="253" y="4"/>
                    </a:moveTo>
                    <a:lnTo>
                      <a:pt x="241" y="6"/>
                    </a:lnTo>
                    <a:lnTo>
                      <a:pt x="228" y="9"/>
                    </a:lnTo>
                    <a:lnTo>
                      <a:pt x="215" y="13"/>
                    </a:lnTo>
                    <a:lnTo>
                      <a:pt x="202" y="19"/>
                    </a:lnTo>
                    <a:lnTo>
                      <a:pt x="190" y="24"/>
                    </a:lnTo>
                    <a:lnTo>
                      <a:pt x="178" y="29"/>
                    </a:lnTo>
                    <a:lnTo>
                      <a:pt x="166" y="37"/>
                    </a:lnTo>
                    <a:lnTo>
                      <a:pt x="154" y="45"/>
                    </a:lnTo>
                    <a:lnTo>
                      <a:pt x="143" y="52"/>
                    </a:lnTo>
                    <a:lnTo>
                      <a:pt x="131" y="61"/>
                    </a:lnTo>
                    <a:lnTo>
                      <a:pt x="120" y="70"/>
                    </a:lnTo>
                    <a:lnTo>
                      <a:pt x="109" y="81"/>
                    </a:lnTo>
                    <a:lnTo>
                      <a:pt x="99" y="91"/>
                    </a:lnTo>
                    <a:lnTo>
                      <a:pt x="89" y="103"/>
                    </a:lnTo>
                    <a:lnTo>
                      <a:pt x="79" y="115"/>
                    </a:lnTo>
                    <a:lnTo>
                      <a:pt x="70" y="126"/>
                    </a:lnTo>
                    <a:lnTo>
                      <a:pt x="61" y="139"/>
                    </a:lnTo>
                    <a:lnTo>
                      <a:pt x="53" y="153"/>
                    </a:lnTo>
                    <a:lnTo>
                      <a:pt x="45" y="167"/>
                    </a:lnTo>
                    <a:lnTo>
                      <a:pt x="38" y="181"/>
                    </a:lnTo>
                    <a:lnTo>
                      <a:pt x="31" y="196"/>
                    </a:lnTo>
                    <a:lnTo>
                      <a:pt x="25" y="213"/>
                    </a:lnTo>
                    <a:lnTo>
                      <a:pt x="19" y="229"/>
                    </a:lnTo>
                    <a:lnTo>
                      <a:pt x="15" y="245"/>
                    </a:lnTo>
                    <a:lnTo>
                      <a:pt x="10" y="262"/>
                    </a:lnTo>
                    <a:lnTo>
                      <a:pt x="7" y="279"/>
                    </a:lnTo>
                    <a:lnTo>
                      <a:pt x="4" y="298"/>
                    </a:lnTo>
                    <a:lnTo>
                      <a:pt x="2" y="316"/>
                    </a:lnTo>
                    <a:lnTo>
                      <a:pt x="1" y="334"/>
                    </a:lnTo>
                    <a:lnTo>
                      <a:pt x="0" y="354"/>
                    </a:lnTo>
                    <a:lnTo>
                      <a:pt x="0" y="373"/>
                    </a:lnTo>
                    <a:lnTo>
                      <a:pt x="1" y="392"/>
                    </a:lnTo>
                    <a:lnTo>
                      <a:pt x="3" y="411"/>
                    </a:lnTo>
                    <a:lnTo>
                      <a:pt x="6" y="429"/>
                    </a:lnTo>
                    <a:lnTo>
                      <a:pt x="10" y="447"/>
                    </a:lnTo>
                    <a:lnTo>
                      <a:pt x="16" y="465"/>
                    </a:lnTo>
                    <a:lnTo>
                      <a:pt x="21" y="482"/>
                    </a:lnTo>
                    <a:lnTo>
                      <a:pt x="29" y="500"/>
                    </a:lnTo>
                    <a:lnTo>
                      <a:pt x="37" y="517"/>
                    </a:lnTo>
                    <a:lnTo>
                      <a:pt x="47" y="533"/>
                    </a:lnTo>
                    <a:lnTo>
                      <a:pt x="58" y="551"/>
                    </a:lnTo>
                    <a:lnTo>
                      <a:pt x="70" y="567"/>
                    </a:lnTo>
                    <a:lnTo>
                      <a:pt x="81" y="583"/>
                    </a:lnTo>
                    <a:lnTo>
                      <a:pt x="95" y="599"/>
                    </a:lnTo>
                    <a:lnTo>
                      <a:pt x="111" y="614"/>
                    </a:lnTo>
                    <a:lnTo>
                      <a:pt x="126" y="629"/>
                    </a:lnTo>
                    <a:lnTo>
                      <a:pt x="143" y="644"/>
                    </a:lnTo>
                    <a:lnTo>
                      <a:pt x="160" y="658"/>
                    </a:lnTo>
                    <a:lnTo>
                      <a:pt x="186" y="678"/>
                    </a:lnTo>
                    <a:lnTo>
                      <a:pt x="214" y="696"/>
                    </a:lnTo>
                    <a:lnTo>
                      <a:pt x="243" y="713"/>
                    </a:lnTo>
                    <a:lnTo>
                      <a:pt x="273" y="729"/>
                    </a:lnTo>
                    <a:lnTo>
                      <a:pt x="303" y="745"/>
                    </a:lnTo>
                    <a:lnTo>
                      <a:pt x="335" y="757"/>
                    </a:lnTo>
                    <a:lnTo>
                      <a:pt x="367" y="769"/>
                    </a:lnTo>
                    <a:lnTo>
                      <a:pt x="399" y="779"/>
                    </a:lnTo>
                    <a:lnTo>
                      <a:pt x="432" y="789"/>
                    </a:lnTo>
                    <a:lnTo>
                      <a:pt x="464" y="795"/>
                    </a:lnTo>
                    <a:lnTo>
                      <a:pt x="495" y="801"/>
                    </a:lnTo>
                    <a:lnTo>
                      <a:pt x="528" y="805"/>
                    </a:lnTo>
                    <a:lnTo>
                      <a:pt x="558" y="807"/>
                    </a:lnTo>
                    <a:lnTo>
                      <a:pt x="588" y="807"/>
                    </a:lnTo>
                    <a:lnTo>
                      <a:pt x="617" y="806"/>
                    </a:lnTo>
                    <a:lnTo>
                      <a:pt x="645" y="802"/>
                    </a:lnTo>
                    <a:lnTo>
                      <a:pt x="658" y="799"/>
                    </a:lnTo>
                    <a:lnTo>
                      <a:pt x="672" y="795"/>
                    </a:lnTo>
                    <a:lnTo>
                      <a:pt x="686" y="791"/>
                    </a:lnTo>
                    <a:lnTo>
                      <a:pt x="701" y="784"/>
                    </a:lnTo>
                    <a:lnTo>
                      <a:pt x="716" y="778"/>
                    </a:lnTo>
                    <a:lnTo>
                      <a:pt x="731" y="769"/>
                    </a:lnTo>
                    <a:lnTo>
                      <a:pt x="747" y="761"/>
                    </a:lnTo>
                    <a:lnTo>
                      <a:pt x="764" y="750"/>
                    </a:lnTo>
                    <a:lnTo>
                      <a:pt x="796" y="728"/>
                    </a:lnTo>
                    <a:lnTo>
                      <a:pt x="829" y="704"/>
                    </a:lnTo>
                    <a:lnTo>
                      <a:pt x="863" y="676"/>
                    </a:lnTo>
                    <a:lnTo>
                      <a:pt x="896" y="645"/>
                    </a:lnTo>
                    <a:lnTo>
                      <a:pt x="928" y="614"/>
                    </a:lnTo>
                    <a:lnTo>
                      <a:pt x="961" y="581"/>
                    </a:lnTo>
                    <a:lnTo>
                      <a:pt x="992" y="547"/>
                    </a:lnTo>
                    <a:lnTo>
                      <a:pt x="1021" y="513"/>
                    </a:lnTo>
                    <a:lnTo>
                      <a:pt x="1049" y="477"/>
                    </a:lnTo>
                    <a:lnTo>
                      <a:pt x="1075" y="443"/>
                    </a:lnTo>
                    <a:lnTo>
                      <a:pt x="1098" y="409"/>
                    </a:lnTo>
                    <a:lnTo>
                      <a:pt x="1118" y="375"/>
                    </a:lnTo>
                    <a:lnTo>
                      <a:pt x="1128" y="358"/>
                    </a:lnTo>
                    <a:lnTo>
                      <a:pt x="1136" y="342"/>
                    </a:lnTo>
                    <a:lnTo>
                      <a:pt x="1144" y="325"/>
                    </a:lnTo>
                    <a:lnTo>
                      <a:pt x="1151" y="309"/>
                    </a:lnTo>
                    <a:lnTo>
                      <a:pt x="1157" y="293"/>
                    </a:lnTo>
                    <a:lnTo>
                      <a:pt x="1162" y="278"/>
                    </a:lnTo>
                    <a:lnTo>
                      <a:pt x="1167" y="263"/>
                    </a:lnTo>
                    <a:lnTo>
                      <a:pt x="1170" y="249"/>
                    </a:lnTo>
                    <a:lnTo>
                      <a:pt x="1172" y="235"/>
                    </a:lnTo>
                    <a:lnTo>
                      <a:pt x="1173" y="222"/>
                    </a:lnTo>
                    <a:lnTo>
                      <a:pt x="1174" y="208"/>
                    </a:lnTo>
                    <a:lnTo>
                      <a:pt x="1174" y="195"/>
                    </a:lnTo>
                    <a:lnTo>
                      <a:pt x="1173" y="183"/>
                    </a:lnTo>
                    <a:lnTo>
                      <a:pt x="1171" y="172"/>
                    </a:lnTo>
                    <a:lnTo>
                      <a:pt x="1168" y="160"/>
                    </a:lnTo>
                    <a:lnTo>
                      <a:pt x="1163" y="148"/>
                    </a:lnTo>
                    <a:lnTo>
                      <a:pt x="1159" y="137"/>
                    </a:lnTo>
                    <a:lnTo>
                      <a:pt x="1154" y="125"/>
                    </a:lnTo>
                    <a:lnTo>
                      <a:pt x="1146" y="113"/>
                    </a:lnTo>
                    <a:lnTo>
                      <a:pt x="1137" y="102"/>
                    </a:lnTo>
                    <a:lnTo>
                      <a:pt x="1127" y="90"/>
                    </a:lnTo>
                    <a:lnTo>
                      <a:pt x="1115" y="78"/>
                    </a:lnTo>
                    <a:lnTo>
                      <a:pt x="1101" y="66"/>
                    </a:lnTo>
                    <a:lnTo>
                      <a:pt x="1085" y="56"/>
                    </a:lnTo>
                    <a:lnTo>
                      <a:pt x="1066" y="47"/>
                    </a:lnTo>
                    <a:lnTo>
                      <a:pt x="1046" y="38"/>
                    </a:lnTo>
                    <a:lnTo>
                      <a:pt x="1023" y="32"/>
                    </a:lnTo>
                    <a:lnTo>
                      <a:pt x="997" y="26"/>
                    </a:lnTo>
                    <a:lnTo>
                      <a:pt x="983" y="24"/>
                    </a:lnTo>
                    <a:lnTo>
                      <a:pt x="969" y="23"/>
                    </a:lnTo>
                    <a:lnTo>
                      <a:pt x="954" y="22"/>
                    </a:lnTo>
                    <a:lnTo>
                      <a:pt x="938" y="21"/>
                    </a:lnTo>
                    <a:lnTo>
                      <a:pt x="922" y="21"/>
                    </a:lnTo>
                    <a:lnTo>
                      <a:pt x="904" y="22"/>
                    </a:lnTo>
                    <a:lnTo>
                      <a:pt x="885" y="23"/>
                    </a:lnTo>
                    <a:lnTo>
                      <a:pt x="867" y="25"/>
                    </a:lnTo>
                    <a:lnTo>
                      <a:pt x="847" y="28"/>
                    </a:lnTo>
                    <a:lnTo>
                      <a:pt x="825" y="33"/>
                    </a:lnTo>
                    <a:lnTo>
                      <a:pt x="803" y="37"/>
                    </a:lnTo>
                    <a:lnTo>
                      <a:pt x="781" y="43"/>
                    </a:lnTo>
                    <a:lnTo>
                      <a:pt x="757" y="50"/>
                    </a:lnTo>
                    <a:lnTo>
                      <a:pt x="733" y="57"/>
                    </a:lnTo>
                    <a:lnTo>
                      <a:pt x="709" y="65"/>
                    </a:lnTo>
                    <a:lnTo>
                      <a:pt x="685" y="75"/>
                    </a:lnTo>
                    <a:lnTo>
                      <a:pt x="660" y="84"/>
                    </a:lnTo>
                    <a:lnTo>
                      <a:pt x="636" y="95"/>
                    </a:lnTo>
                    <a:lnTo>
                      <a:pt x="612" y="107"/>
                    </a:lnTo>
                    <a:lnTo>
                      <a:pt x="589" y="119"/>
                    </a:lnTo>
                    <a:lnTo>
                      <a:pt x="565" y="132"/>
                    </a:lnTo>
                    <a:lnTo>
                      <a:pt x="544" y="145"/>
                    </a:lnTo>
                    <a:lnTo>
                      <a:pt x="523" y="159"/>
                    </a:lnTo>
                    <a:lnTo>
                      <a:pt x="503" y="173"/>
                    </a:lnTo>
                    <a:lnTo>
                      <a:pt x="493" y="147"/>
                    </a:lnTo>
                    <a:lnTo>
                      <a:pt x="481" y="123"/>
                    </a:lnTo>
                    <a:lnTo>
                      <a:pt x="468" y="102"/>
                    </a:lnTo>
                    <a:lnTo>
                      <a:pt x="455" y="83"/>
                    </a:lnTo>
                    <a:lnTo>
                      <a:pt x="440" y="66"/>
                    </a:lnTo>
                    <a:lnTo>
                      <a:pt x="425" y="51"/>
                    </a:lnTo>
                    <a:lnTo>
                      <a:pt x="409" y="39"/>
                    </a:lnTo>
                    <a:lnTo>
                      <a:pt x="392" y="28"/>
                    </a:lnTo>
                    <a:lnTo>
                      <a:pt x="375" y="19"/>
                    </a:lnTo>
                    <a:lnTo>
                      <a:pt x="357" y="12"/>
                    </a:lnTo>
                    <a:lnTo>
                      <a:pt x="339" y="7"/>
                    </a:lnTo>
                    <a:lnTo>
                      <a:pt x="322" y="4"/>
                    </a:lnTo>
                    <a:lnTo>
                      <a:pt x="305" y="1"/>
                    </a:lnTo>
                    <a:lnTo>
                      <a:pt x="286" y="0"/>
                    </a:lnTo>
                    <a:lnTo>
                      <a:pt x="270" y="1"/>
                    </a:lnTo>
                    <a:lnTo>
                      <a:pt x="253" y="4"/>
                    </a:lnTo>
                    <a:close/>
                    <a:moveTo>
                      <a:pt x="259" y="532"/>
                    </a:moveTo>
                    <a:lnTo>
                      <a:pt x="243" y="519"/>
                    </a:lnTo>
                    <a:lnTo>
                      <a:pt x="227" y="504"/>
                    </a:lnTo>
                    <a:lnTo>
                      <a:pt x="211" y="487"/>
                    </a:lnTo>
                    <a:lnTo>
                      <a:pt x="197" y="469"/>
                    </a:lnTo>
                    <a:lnTo>
                      <a:pt x="189" y="459"/>
                    </a:lnTo>
                    <a:lnTo>
                      <a:pt x="183" y="448"/>
                    </a:lnTo>
                    <a:lnTo>
                      <a:pt x="177" y="439"/>
                    </a:lnTo>
                    <a:lnTo>
                      <a:pt x="173" y="427"/>
                    </a:lnTo>
                    <a:lnTo>
                      <a:pt x="169" y="416"/>
                    </a:lnTo>
                    <a:lnTo>
                      <a:pt x="164" y="404"/>
                    </a:lnTo>
                    <a:lnTo>
                      <a:pt x="162" y="392"/>
                    </a:lnTo>
                    <a:lnTo>
                      <a:pt x="161" y="381"/>
                    </a:lnTo>
                    <a:lnTo>
                      <a:pt x="160" y="357"/>
                    </a:lnTo>
                    <a:lnTo>
                      <a:pt x="161" y="335"/>
                    </a:lnTo>
                    <a:lnTo>
                      <a:pt x="163" y="314"/>
                    </a:lnTo>
                    <a:lnTo>
                      <a:pt x="168" y="293"/>
                    </a:lnTo>
                    <a:lnTo>
                      <a:pt x="173" y="275"/>
                    </a:lnTo>
                    <a:lnTo>
                      <a:pt x="180" y="258"/>
                    </a:lnTo>
                    <a:lnTo>
                      <a:pt x="188" y="242"/>
                    </a:lnTo>
                    <a:lnTo>
                      <a:pt x="197" y="227"/>
                    </a:lnTo>
                    <a:lnTo>
                      <a:pt x="205" y="214"/>
                    </a:lnTo>
                    <a:lnTo>
                      <a:pt x="216" y="202"/>
                    </a:lnTo>
                    <a:lnTo>
                      <a:pt x="226" y="191"/>
                    </a:lnTo>
                    <a:lnTo>
                      <a:pt x="237" y="182"/>
                    </a:lnTo>
                    <a:lnTo>
                      <a:pt x="247" y="175"/>
                    </a:lnTo>
                    <a:lnTo>
                      <a:pt x="259" y="168"/>
                    </a:lnTo>
                    <a:lnTo>
                      <a:pt x="270" y="164"/>
                    </a:lnTo>
                    <a:lnTo>
                      <a:pt x="281" y="162"/>
                    </a:lnTo>
                    <a:lnTo>
                      <a:pt x="287" y="161"/>
                    </a:lnTo>
                    <a:lnTo>
                      <a:pt x="294" y="161"/>
                    </a:lnTo>
                    <a:lnTo>
                      <a:pt x="299" y="161"/>
                    </a:lnTo>
                    <a:lnTo>
                      <a:pt x="305" y="163"/>
                    </a:lnTo>
                    <a:lnTo>
                      <a:pt x="311" y="165"/>
                    </a:lnTo>
                    <a:lnTo>
                      <a:pt x="315" y="167"/>
                    </a:lnTo>
                    <a:lnTo>
                      <a:pt x="321" y="171"/>
                    </a:lnTo>
                    <a:lnTo>
                      <a:pt x="326" y="175"/>
                    </a:lnTo>
                    <a:lnTo>
                      <a:pt x="330" y="180"/>
                    </a:lnTo>
                    <a:lnTo>
                      <a:pt x="335" y="186"/>
                    </a:lnTo>
                    <a:lnTo>
                      <a:pt x="339" y="192"/>
                    </a:lnTo>
                    <a:lnTo>
                      <a:pt x="343" y="200"/>
                    </a:lnTo>
                    <a:lnTo>
                      <a:pt x="350" y="216"/>
                    </a:lnTo>
                    <a:lnTo>
                      <a:pt x="356" y="234"/>
                    </a:lnTo>
                    <a:lnTo>
                      <a:pt x="358" y="241"/>
                    </a:lnTo>
                    <a:lnTo>
                      <a:pt x="361" y="245"/>
                    </a:lnTo>
                    <a:lnTo>
                      <a:pt x="407" y="353"/>
                    </a:lnTo>
                    <a:lnTo>
                      <a:pt x="410" y="358"/>
                    </a:lnTo>
                    <a:lnTo>
                      <a:pt x="413" y="363"/>
                    </a:lnTo>
                    <a:lnTo>
                      <a:pt x="417" y="369"/>
                    </a:lnTo>
                    <a:lnTo>
                      <a:pt x="421" y="373"/>
                    </a:lnTo>
                    <a:lnTo>
                      <a:pt x="431" y="382"/>
                    </a:lnTo>
                    <a:lnTo>
                      <a:pt x="440" y="387"/>
                    </a:lnTo>
                    <a:lnTo>
                      <a:pt x="452" y="392"/>
                    </a:lnTo>
                    <a:lnTo>
                      <a:pt x="464" y="396"/>
                    </a:lnTo>
                    <a:lnTo>
                      <a:pt x="477" y="397"/>
                    </a:lnTo>
                    <a:lnTo>
                      <a:pt x="490" y="396"/>
                    </a:lnTo>
                    <a:lnTo>
                      <a:pt x="496" y="396"/>
                    </a:lnTo>
                    <a:lnTo>
                      <a:pt x="502" y="393"/>
                    </a:lnTo>
                    <a:lnTo>
                      <a:pt x="508" y="391"/>
                    </a:lnTo>
                    <a:lnTo>
                      <a:pt x="515" y="389"/>
                    </a:lnTo>
                    <a:lnTo>
                      <a:pt x="525" y="383"/>
                    </a:lnTo>
                    <a:lnTo>
                      <a:pt x="535" y="374"/>
                    </a:lnTo>
                    <a:lnTo>
                      <a:pt x="544" y="364"/>
                    </a:lnTo>
                    <a:lnTo>
                      <a:pt x="551" y="354"/>
                    </a:lnTo>
                    <a:lnTo>
                      <a:pt x="557" y="342"/>
                    </a:lnTo>
                    <a:lnTo>
                      <a:pt x="561" y="329"/>
                    </a:lnTo>
                    <a:lnTo>
                      <a:pt x="560" y="333"/>
                    </a:lnTo>
                    <a:lnTo>
                      <a:pt x="562" y="329"/>
                    </a:lnTo>
                    <a:lnTo>
                      <a:pt x="565" y="323"/>
                    </a:lnTo>
                    <a:lnTo>
                      <a:pt x="570" y="318"/>
                    </a:lnTo>
                    <a:lnTo>
                      <a:pt x="575" y="313"/>
                    </a:lnTo>
                    <a:lnTo>
                      <a:pt x="589" y="302"/>
                    </a:lnTo>
                    <a:lnTo>
                      <a:pt x="605" y="289"/>
                    </a:lnTo>
                    <a:lnTo>
                      <a:pt x="625" y="277"/>
                    </a:lnTo>
                    <a:lnTo>
                      <a:pt x="647" y="264"/>
                    </a:lnTo>
                    <a:lnTo>
                      <a:pt x="672" y="251"/>
                    </a:lnTo>
                    <a:lnTo>
                      <a:pt x="698" y="239"/>
                    </a:lnTo>
                    <a:lnTo>
                      <a:pt x="726" y="228"/>
                    </a:lnTo>
                    <a:lnTo>
                      <a:pt x="755" y="217"/>
                    </a:lnTo>
                    <a:lnTo>
                      <a:pt x="785" y="206"/>
                    </a:lnTo>
                    <a:lnTo>
                      <a:pt x="816" y="197"/>
                    </a:lnTo>
                    <a:lnTo>
                      <a:pt x="847" y="191"/>
                    </a:lnTo>
                    <a:lnTo>
                      <a:pt x="878" y="186"/>
                    </a:lnTo>
                    <a:lnTo>
                      <a:pt x="908" y="182"/>
                    </a:lnTo>
                    <a:lnTo>
                      <a:pt x="937" y="181"/>
                    </a:lnTo>
                    <a:lnTo>
                      <a:pt x="952" y="182"/>
                    </a:lnTo>
                    <a:lnTo>
                      <a:pt x="965" y="183"/>
                    </a:lnTo>
                    <a:lnTo>
                      <a:pt x="978" y="186"/>
                    </a:lnTo>
                    <a:lnTo>
                      <a:pt x="989" y="189"/>
                    </a:lnTo>
                    <a:lnTo>
                      <a:pt x="997" y="192"/>
                    </a:lnTo>
                    <a:lnTo>
                      <a:pt x="1005" y="195"/>
                    </a:lnTo>
                    <a:lnTo>
                      <a:pt x="1010" y="201"/>
                    </a:lnTo>
                    <a:lnTo>
                      <a:pt x="1014" y="205"/>
                    </a:lnTo>
                    <a:lnTo>
                      <a:pt x="1014" y="206"/>
                    </a:lnTo>
                    <a:lnTo>
                      <a:pt x="1014" y="207"/>
                    </a:lnTo>
                    <a:lnTo>
                      <a:pt x="1012" y="215"/>
                    </a:lnTo>
                    <a:lnTo>
                      <a:pt x="1010" y="224"/>
                    </a:lnTo>
                    <a:lnTo>
                      <a:pt x="1007" y="237"/>
                    </a:lnTo>
                    <a:lnTo>
                      <a:pt x="1000" y="255"/>
                    </a:lnTo>
                    <a:lnTo>
                      <a:pt x="991" y="274"/>
                    </a:lnTo>
                    <a:lnTo>
                      <a:pt x="978" y="297"/>
                    </a:lnTo>
                    <a:lnTo>
                      <a:pt x="962" y="322"/>
                    </a:lnTo>
                    <a:lnTo>
                      <a:pt x="942" y="353"/>
                    </a:lnTo>
                    <a:lnTo>
                      <a:pt x="921" y="381"/>
                    </a:lnTo>
                    <a:lnTo>
                      <a:pt x="898" y="409"/>
                    </a:lnTo>
                    <a:lnTo>
                      <a:pt x="876" y="435"/>
                    </a:lnTo>
                    <a:lnTo>
                      <a:pt x="852" y="461"/>
                    </a:lnTo>
                    <a:lnTo>
                      <a:pt x="828" y="487"/>
                    </a:lnTo>
                    <a:lnTo>
                      <a:pt x="804" y="510"/>
                    </a:lnTo>
                    <a:lnTo>
                      <a:pt x="782" y="532"/>
                    </a:lnTo>
                    <a:lnTo>
                      <a:pt x="758" y="553"/>
                    </a:lnTo>
                    <a:lnTo>
                      <a:pt x="737" y="571"/>
                    </a:lnTo>
                    <a:lnTo>
                      <a:pt x="715" y="588"/>
                    </a:lnTo>
                    <a:lnTo>
                      <a:pt x="695" y="603"/>
                    </a:lnTo>
                    <a:lnTo>
                      <a:pt x="675" y="616"/>
                    </a:lnTo>
                    <a:lnTo>
                      <a:pt x="658" y="627"/>
                    </a:lnTo>
                    <a:lnTo>
                      <a:pt x="643" y="635"/>
                    </a:lnTo>
                    <a:lnTo>
                      <a:pt x="630" y="641"/>
                    </a:lnTo>
                    <a:lnTo>
                      <a:pt x="619" y="643"/>
                    </a:lnTo>
                    <a:lnTo>
                      <a:pt x="602" y="645"/>
                    </a:lnTo>
                    <a:lnTo>
                      <a:pt x="583" y="647"/>
                    </a:lnTo>
                    <a:lnTo>
                      <a:pt x="562" y="647"/>
                    </a:lnTo>
                    <a:lnTo>
                      <a:pt x="542" y="645"/>
                    </a:lnTo>
                    <a:lnTo>
                      <a:pt x="519" y="642"/>
                    </a:lnTo>
                    <a:lnTo>
                      <a:pt x="495" y="638"/>
                    </a:lnTo>
                    <a:lnTo>
                      <a:pt x="472" y="634"/>
                    </a:lnTo>
                    <a:lnTo>
                      <a:pt x="448" y="627"/>
                    </a:lnTo>
                    <a:lnTo>
                      <a:pt x="423" y="620"/>
                    </a:lnTo>
                    <a:lnTo>
                      <a:pt x="399" y="610"/>
                    </a:lnTo>
                    <a:lnTo>
                      <a:pt x="375" y="600"/>
                    </a:lnTo>
                    <a:lnTo>
                      <a:pt x="351" y="589"/>
                    </a:lnTo>
                    <a:lnTo>
                      <a:pt x="327" y="577"/>
                    </a:lnTo>
                    <a:lnTo>
                      <a:pt x="303" y="564"/>
                    </a:lnTo>
                    <a:lnTo>
                      <a:pt x="281" y="549"/>
                    </a:lnTo>
                    <a:lnTo>
                      <a:pt x="259" y="532"/>
                    </a:lnTo>
                    <a:close/>
                    <a:moveTo>
                      <a:pt x="427" y="262"/>
                    </a:moveTo>
                    <a:lnTo>
                      <a:pt x="420" y="274"/>
                    </a:lnTo>
                    <a:lnTo>
                      <a:pt x="412" y="286"/>
                    </a:lnTo>
                    <a:lnTo>
                      <a:pt x="408" y="292"/>
                    </a:lnTo>
                    <a:lnTo>
                      <a:pt x="405" y="298"/>
                    </a:lnTo>
                    <a:lnTo>
                      <a:pt x="403" y="304"/>
                    </a:lnTo>
                    <a:lnTo>
                      <a:pt x="400" y="311"/>
                    </a:lnTo>
                    <a:lnTo>
                      <a:pt x="403" y="303"/>
                    </a:lnTo>
                    <a:lnTo>
                      <a:pt x="404" y="297"/>
                    </a:lnTo>
                    <a:lnTo>
                      <a:pt x="407" y="290"/>
                    </a:lnTo>
                    <a:lnTo>
                      <a:pt x="410" y="284"/>
                    </a:lnTo>
                    <a:lnTo>
                      <a:pt x="413" y="278"/>
                    </a:lnTo>
                    <a:lnTo>
                      <a:pt x="418" y="272"/>
                    </a:lnTo>
                    <a:lnTo>
                      <a:pt x="423" y="266"/>
                    </a:lnTo>
                    <a:lnTo>
                      <a:pt x="427" y="262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6" name="Freeform 198"/>
              <p:cNvSpPr>
                <a:spLocks/>
              </p:cNvSpPr>
              <p:nvPr/>
            </p:nvSpPr>
            <p:spPr bwMode="auto">
              <a:xfrm>
                <a:off x="3300413" y="4144963"/>
                <a:ext cx="173038" cy="39687"/>
              </a:xfrm>
              <a:custGeom>
                <a:avLst/>
                <a:gdLst/>
                <a:ahLst/>
                <a:cxnLst>
                  <a:cxn ang="0">
                    <a:pos x="845" y="34"/>
                  </a:cxn>
                  <a:cxn ang="0">
                    <a:pos x="752" y="52"/>
                  </a:cxn>
                  <a:cxn ang="0">
                    <a:pos x="655" y="66"/>
                  </a:cxn>
                  <a:cxn ang="0">
                    <a:pos x="557" y="76"/>
                  </a:cxn>
                  <a:cxn ang="0">
                    <a:pos x="458" y="84"/>
                  </a:cxn>
                  <a:cxn ang="0">
                    <a:pos x="359" y="87"/>
                  </a:cxn>
                  <a:cxn ang="0">
                    <a:pos x="261" y="86"/>
                  </a:cxn>
                  <a:cxn ang="0">
                    <a:pos x="166" y="82"/>
                  </a:cxn>
                  <a:cxn ang="0">
                    <a:pos x="118" y="77"/>
                  </a:cxn>
                  <a:cxn ang="0">
                    <a:pos x="108" y="76"/>
                  </a:cxn>
                  <a:cxn ang="0">
                    <a:pos x="91" y="76"/>
                  </a:cxn>
                  <a:cxn ang="0">
                    <a:pos x="90" y="76"/>
                  </a:cxn>
                  <a:cxn ang="0">
                    <a:pos x="77" y="77"/>
                  </a:cxn>
                  <a:cxn ang="0">
                    <a:pos x="55" y="82"/>
                  </a:cxn>
                  <a:cxn ang="0">
                    <a:pos x="39" y="87"/>
                  </a:cxn>
                  <a:cxn ang="0">
                    <a:pos x="27" y="95"/>
                  </a:cxn>
                  <a:cxn ang="0">
                    <a:pos x="16" y="105"/>
                  </a:cxn>
                  <a:cxn ang="0">
                    <a:pos x="7" y="120"/>
                  </a:cxn>
                  <a:cxn ang="0">
                    <a:pos x="2" y="139"/>
                  </a:cxn>
                  <a:cxn ang="0">
                    <a:pos x="0" y="154"/>
                  </a:cxn>
                  <a:cxn ang="0">
                    <a:pos x="1" y="166"/>
                  </a:cxn>
                  <a:cxn ang="0">
                    <a:pos x="3" y="181"/>
                  </a:cxn>
                  <a:cxn ang="0">
                    <a:pos x="9" y="194"/>
                  </a:cxn>
                  <a:cxn ang="0">
                    <a:pos x="18" y="204"/>
                  </a:cxn>
                  <a:cxn ang="0">
                    <a:pos x="29" y="214"/>
                  </a:cxn>
                  <a:cxn ang="0">
                    <a:pos x="43" y="222"/>
                  </a:cxn>
                  <a:cxn ang="0">
                    <a:pos x="67" y="230"/>
                  </a:cxn>
                  <a:cxn ang="0">
                    <a:pos x="84" y="235"/>
                  </a:cxn>
                  <a:cxn ang="0">
                    <a:pos x="85" y="236"/>
                  </a:cxn>
                  <a:cxn ang="0">
                    <a:pos x="99" y="237"/>
                  </a:cxn>
                  <a:cxn ang="0">
                    <a:pos x="155" y="242"/>
                  </a:cxn>
                  <a:cxn ang="0">
                    <a:pos x="270" y="248"/>
                  </a:cxn>
                  <a:cxn ang="0">
                    <a:pos x="389" y="249"/>
                  </a:cxn>
                  <a:cxn ang="0">
                    <a:pos x="509" y="243"/>
                  </a:cxn>
                  <a:cxn ang="0">
                    <a:pos x="629" y="234"/>
                  </a:cxn>
                  <a:cxn ang="0">
                    <a:pos x="746" y="218"/>
                  </a:cxn>
                  <a:cxn ang="0">
                    <a:pos x="862" y="199"/>
                  </a:cxn>
                  <a:cxn ang="0">
                    <a:pos x="972" y="175"/>
                  </a:cxn>
                  <a:cxn ang="0">
                    <a:pos x="1037" y="156"/>
                  </a:cxn>
                  <a:cxn ang="0">
                    <a:pos x="1062" y="141"/>
                  </a:cxn>
                  <a:cxn ang="0">
                    <a:pos x="1077" y="125"/>
                  </a:cxn>
                  <a:cxn ang="0">
                    <a:pos x="1085" y="113"/>
                  </a:cxn>
                  <a:cxn ang="0">
                    <a:pos x="1089" y="100"/>
                  </a:cxn>
                  <a:cxn ang="0">
                    <a:pos x="1091" y="86"/>
                  </a:cxn>
                  <a:cxn ang="0">
                    <a:pos x="1089" y="66"/>
                  </a:cxn>
                  <a:cxn ang="0">
                    <a:pos x="1080" y="41"/>
                  </a:cxn>
                  <a:cxn ang="0">
                    <a:pos x="1068" y="27"/>
                  </a:cxn>
                  <a:cxn ang="0">
                    <a:pos x="1059" y="18"/>
                  </a:cxn>
                  <a:cxn ang="0">
                    <a:pos x="1048" y="13"/>
                  </a:cxn>
                  <a:cxn ang="0">
                    <a:pos x="1035" y="10"/>
                  </a:cxn>
                  <a:cxn ang="0">
                    <a:pos x="945" y="0"/>
                  </a:cxn>
                  <a:cxn ang="0">
                    <a:pos x="926" y="0"/>
                  </a:cxn>
                  <a:cxn ang="0">
                    <a:pos x="912" y="5"/>
                  </a:cxn>
                  <a:cxn ang="0">
                    <a:pos x="900" y="13"/>
                  </a:cxn>
                  <a:cxn ang="0">
                    <a:pos x="891" y="25"/>
                  </a:cxn>
                </a:cxnLst>
                <a:rect l="0" t="0" r="r" b="b"/>
                <a:pathLst>
                  <a:path w="1091" h="249">
                    <a:moveTo>
                      <a:pt x="891" y="25"/>
                    </a:moveTo>
                    <a:lnTo>
                      <a:pt x="845" y="34"/>
                    </a:lnTo>
                    <a:lnTo>
                      <a:pt x="799" y="43"/>
                    </a:lnTo>
                    <a:lnTo>
                      <a:pt x="752" y="52"/>
                    </a:lnTo>
                    <a:lnTo>
                      <a:pt x="704" y="59"/>
                    </a:lnTo>
                    <a:lnTo>
                      <a:pt x="655" y="66"/>
                    </a:lnTo>
                    <a:lnTo>
                      <a:pt x="606" y="72"/>
                    </a:lnTo>
                    <a:lnTo>
                      <a:pt x="557" y="76"/>
                    </a:lnTo>
                    <a:lnTo>
                      <a:pt x="507" y="81"/>
                    </a:lnTo>
                    <a:lnTo>
                      <a:pt x="458" y="84"/>
                    </a:lnTo>
                    <a:lnTo>
                      <a:pt x="408" y="86"/>
                    </a:lnTo>
                    <a:lnTo>
                      <a:pt x="359" y="87"/>
                    </a:lnTo>
                    <a:lnTo>
                      <a:pt x="310" y="87"/>
                    </a:lnTo>
                    <a:lnTo>
                      <a:pt x="261" y="86"/>
                    </a:lnTo>
                    <a:lnTo>
                      <a:pt x="213" y="85"/>
                    </a:lnTo>
                    <a:lnTo>
                      <a:pt x="166" y="82"/>
                    </a:lnTo>
                    <a:lnTo>
                      <a:pt x="119" y="77"/>
                    </a:lnTo>
                    <a:lnTo>
                      <a:pt x="118" y="77"/>
                    </a:lnTo>
                    <a:lnTo>
                      <a:pt x="117" y="77"/>
                    </a:lnTo>
                    <a:lnTo>
                      <a:pt x="108" y="76"/>
                    </a:lnTo>
                    <a:lnTo>
                      <a:pt x="99" y="76"/>
                    </a:lnTo>
                    <a:lnTo>
                      <a:pt x="91" y="76"/>
                    </a:lnTo>
                    <a:lnTo>
                      <a:pt x="88" y="75"/>
                    </a:lnTo>
                    <a:lnTo>
                      <a:pt x="90" y="76"/>
                    </a:lnTo>
                    <a:lnTo>
                      <a:pt x="91" y="77"/>
                    </a:lnTo>
                    <a:lnTo>
                      <a:pt x="77" y="77"/>
                    </a:lnTo>
                    <a:lnTo>
                      <a:pt x="62" y="80"/>
                    </a:lnTo>
                    <a:lnTo>
                      <a:pt x="55" y="82"/>
                    </a:lnTo>
                    <a:lnTo>
                      <a:pt x="47" y="84"/>
                    </a:lnTo>
                    <a:lnTo>
                      <a:pt x="39" y="87"/>
                    </a:lnTo>
                    <a:lnTo>
                      <a:pt x="33" y="90"/>
                    </a:lnTo>
                    <a:lnTo>
                      <a:pt x="27" y="95"/>
                    </a:lnTo>
                    <a:lnTo>
                      <a:pt x="21" y="100"/>
                    </a:lnTo>
                    <a:lnTo>
                      <a:pt x="16" y="105"/>
                    </a:lnTo>
                    <a:lnTo>
                      <a:pt x="10" y="113"/>
                    </a:lnTo>
                    <a:lnTo>
                      <a:pt x="7" y="120"/>
                    </a:lnTo>
                    <a:lnTo>
                      <a:pt x="4" y="129"/>
                    </a:lnTo>
                    <a:lnTo>
                      <a:pt x="2" y="139"/>
                    </a:lnTo>
                    <a:lnTo>
                      <a:pt x="1" y="151"/>
                    </a:lnTo>
                    <a:lnTo>
                      <a:pt x="0" y="154"/>
                    </a:lnTo>
                    <a:lnTo>
                      <a:pt x="0" y="157"/>
                    </a:lnTo>
                    <a:lnTo>
                      <a:pt x="1" y="166"/>
                    </a:lnTo>
                    <a:lnTo>
                      <a:pt x="2" y="173"/>
                    </a:lnTo>
                    <a:lnTo>
                      <a:pt x="3" y="181"/>
                    </a:lnTo>
                    <a:lnTo>
                      <a:pt x="6" y="187"/>
                    </a:lnTo>
                    <a:lnTo>
                      <a:pt x="9" y="194"/>
                    </a:lnTo>
                    <a:lnTo>
                      <a:pt x="13" y="199"/>
                    </a:lnTo>
                    <a:lnTo>
                      <a:pt x="18" y="204"/>
                    </a:lnTo>
                    <a:lnTo>
                      <a:pt x="23" y="210"/>
                    </a:lnTo>
                    <a:lnTo>
                      <a:pt x="29" y="214"/>
                    </a:lnTo>
                    <a:lnTo>
                      <a:pt x="35" y="218"/>
                    </a:lnTo>
                    <a:lnTo>
                      <a:pt x="43" y="222"/>
                    </a:lnTo>
                    <a:lnTo>
                      <a:pt x="50" y="225"/>
                    </a:lnTo>
                    <a:lnTo>
                      <a:pt x="67" y="230"/>
                    </a:lnTo>
                    <a:lnTo>
                      <a:pt x="88" y="234"/>
                    </a:lnTo>
                    <a:lnTo>
                      <a:pt x="84" y="235"/>
                    </a:lnTo>
                    <a:lnTo>
                      <a:pt x="78" y="236"/>
                    </a:lnTo>
                    <a:lnTo>
                      <a:pt x="85" y="236"/>
                    </a:lnTo>
                    <a:lnTo>
                      <a:pt x="98" y="237"/>
                    </a:lnTo>
                    <a:lnTo>
                      <a:pt x="99" y="237"/>
                    </a:lnTo>
                    <a:lnTo>
                      <a:pt x="100" y="237"/>
                    </a:lnTo>
                    <a:lnTo>
                      <a:pt x="155" y="242"/>
                    </a:lnTo>
                    <a:lnTo>
                      <a:pt x="212" y="245"/>
                    </a:lnTo>
                    <a:lnTo>
                      <a:pt x="270" y="248"/>
                    </a:lnTo>
                    <a:lnTo>
                      <a:pt x="329" y="249"/>
                    </a:lnTo>
                    <a:lnTo>
                      <a:pt x="389" y="249"/>
                    </a:lnTo>
                    <a:lnTo>
                      <a:pt x="449" y="246"/>
                    </a:lnTo>
                    <a:lnTo>
                      <a:pt x="509" y="243"/>
                    </a:lnTo>
                    <a:lnTo>
                      <a:pt x="569" y="239"/>
                    </a:lnTo>
                    <a:lnTo>
                      <a:pt x="629" y="234"/>
                    </a:lnTo>
                    <a:lnTo>
                      <a:pt x="688" y="227"/>
                    </a:lnTo>
                    <a:lnTo>
                      <a:pt x="746" y="218"/>
                    </a:lnTo>
                    <a:lnTo>
                      <a:pt x="805" y="210"/>
                    </a:lnTo>
                    <a:lnTo>
                      <a:pt x="862" y="199"/>
                    </a:lnTo>
                    <a:lnTo>
                      <a:pt x="918" y="187"/>
                    </a:lnTo>
                    <a:lnTo>
                      <a:pt x="972" y="175"/>
                    </a:lnTo>
                    <a:lnTo>
                      <a:pt x="1023" y="161"/>
                    </a:lnTo>
                    <a:lnTo>
                      <a:pt x="1037" y="156"/>
                    </a:lnTo>
                    <a:lnTo>
                      <a:pt x="1050" y="150"/>
                    </a:lnTo>
                    <a:lnTo>
                      <a:pt x="1062" y="141"/>
                    </a:lnTo>
                    <a:lnTo>
                      <a:pt x="1073" y="130"/>
                    </a:lnTo>
                    <a:lnTo>
                      <a:pt x="1077" y="125"/>
                    </a:lnTo>
                    <a:lnTo>
                      <a:pt x="1081" y="119"/>
                    </a:lnTo>
                    <a:lnTo>
                      <a:pt x="1085" y="113"/>
                    </a:lnTo>
                    <a:lnTo>
                      <a:pt x="1088" y="106"/>
                    </a:lnTo>
                    <a:lnTo>
                      <a:pt x="1089" y="100"/>
                    </a:lnTo>
                    <a:lnTo>
                      <a:pt x="1091" y="94"/>
                    </a:lnTo>
                    <a:lnTo>
                      <a:pt x="1091" y="86"/>
                    </a:lnTo>
                    <a:lnTo>
                      <a:pt x="1091" y="80"/>
                    </a:lnTo>
                    <a:lnTo>
                      <a:pt x="1089" y="66"/>
                    </a:lnTo>
                    <a:lnTo>
                      <a:pt x="1086" y="53"/>
                    </a:lnTo>
                    <a:lnTo>
                      <a:pt x="1080" y="41"/>
                    </a:lnTo>
                    <a:lnTo>
                      <a:pt x="1073" y="31"/>
                    </a:lnTo>
                    <a:lnTo>
                      <a:pt x="1068" y="27"/>
                    </a:lnTo>
                    <a:lnTo>
                      <a:pt x="1064" y="22"/>
                    </a:lnTo>
                    <a:lnTo>
                      <a:pt x="1059" y="18"/>
                    </a:lnTo>
                    <a:lnTo>
                      <a:pt x="1054" y="16"/>
                    </a:lnTo>
                    <a:lnTo>
                      <a:pt x="1048" y="13"/>
                    </a:lnTo>
                    <a:lnTo>
                      <a:pt x="1042" y="11"/>
                    </a:lnTo>
                    <a:lnTo>
                      <a:pt x="1035" y="10"/>
                    </a:lnTo>
                    <a:lnTo>
                      <a:pt x="1029" y="8"/>
                    </a:lnTo>
                    <a:lnTo>
                      <a:pt x="945" y="0"/>
                    </a:lnTo>
                    <a:lnTo>
                      <a:pt x="935" y="0"/>
                    </a:lnTo>
                    <a:lnTo>
                      <a:pt x="926" y="0"/>
                    </a:lnTo>
                    <a:lnTo>
                      <a:pt x="919" y="2"/>
                    </a:lnTo>
                    <a:lnTo>
                      <a:pt x="912" y="5"/>
                    </a:lnTo>
                    <a:lnTo>
                      <a:pt x="906" y="8"/>
                    </a:lnTo>
                    <a:lnTo>
                      <a:pt x="900" y="13"/>
                    </a:lnTo>
                    <a:lnTo>
                      <a:pt x="896" y="18"/>
                    </a:lnTo>
                    <a:lnTo>
                      <a:pt x="891" y="25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7" name="Freeform 199"/>
              <p:cNvSpPr>
                <a:spLocks/>
              </p:cNvSpPr>
              <p:nvPr/>
            </p:nvSpPr>
            <p:spPr bwMode="auto">
              <a:xfrm>
                <a:off x="3362326" y="4041775"/>
                <a:ext cx="57150" cy="222250"/>
              </a:xfrm>
              <a:custGeom>
                <a:avLst/>
                <a:gdLst/>
                <a:ahLst/>
                <a:cxnLst>
                  <a:cxn ang="0">
                    <a:pos x="192" y="73"/>
                  </a:cxn>
                  <a:cxn ang="0">
                    <a:pos x="170" y="131"/>
                  </a:cxn>
                  <a:cxn ang="0">
                    <a:pos x="153" y="194"/>
                  </a:cxn>
                  <a:cxn ang="0">
                    <a:pos x="140" y="259"/>
                  </a:cxn>
                  <a:cxn ang="0">
                    <a:pos x="129" y="326"/>
                  </a:cxn>
                  <a:cxn ang="0">
                    <a:pos x="122" y="396"/>
                  </a:cxn>
                  <a:cxn ang="0">
                    <a:pos x="113" y="501"/>
                  </a:cxn>
                  <a:cxn ang="0">
                    <a:pos x="83" y="839"/>
                  </a:cxn>
                  <a:cxn ang="0">
                    <a:pos x="44" y="1018"/>
                  </a:cxn>
                  <a:cxn ang="0">
                    <a:pos x="24" y="1116"/>
                  </a:cxn>
                  <a:cxn ang="0">
                    <a:pos x="9" y="1206"/>
                  </a:cxn>
                  <a:cxn ang="0">
                    <a:pos x="1" y="1265"/>
                  </a:cxn>
                  <a:cxn ang="0">
                    <a:pos x="0" y="1300"/>
                  </a:cxn>
                  <a:cxn ang="0">
                    <a:pos x="1" y="1323"/>
                  </a:cxn>
                  <a:cxn ang="0">
                    <a:pos x="6" y="1339"/>
                  </a:cxn>
                  <a:cxn ang="0">
                    <a:pos x="12" y="1352"/>
                  </a:cxn>
                  <a:cxn ang="0">
                    <a:pos x="21" y="1365"/>
                  </a:cxn>
                  <a:cxn ang="0">
                    <a:pos x="32" y="1376"/>
                  </a:cxn>
                  <a:cxn ang="0">
                    <a:pos x="45" y="1384"/>
                  </a:cxn>
                  <a:cxn ang="0">
                    <a:pos x="60" y="1389"/>
                  </a:cxn>
                  <a:cxn ang="0">
                    <a:pos x="77" y="1391"/>
                  </a:cxn>
                  <a:cxn ang="0">
                    <a:pos x="93" y="1391"/>
                  </a:cxn>
                  <a:cxn ang="0">
                    <a:pos x="108" y="1387"/>
                  </a:cxn>
                  <a:cxn ang="0">
                    <a:pos x="122" y="1380"/>
                  </a:cxn>
                  <a:cxn ang="0">
                    <a:pos x="135" y="1371"/>
                  </a:cxn>
                  <a:cxn ang="0">
                    <a:pos x="145" y="1360"/>
                  </a:cxn>
                  <a:cxn ang="0">
                    <a:pos x="153" y="1346"/>
                  </a:cxn>
                  <a:cxn ang="0">
                    <a:pos x="159" y="1332"/>
                  </a:cxn>
                  <a:cxn ang="0">
                    <a:pos x="161" y="1316"/>
                  </a:cxn>
                  <a:cxn ang="0">
                    <a:pos x="161" y="1297"/>
                  </a:cxn>
                  <a:cxn ang="0">
                    <a:pos x="163" y="1267"/>
                  </a:cxn>
                  <a:cxn ang="0">
                    <a:pos x="170" y="1214"/>
                  </a:cxn>
                  <a:cxn ang="0">
                    <a:pos x="185" y="1130"/>
                  </a:cxn>
                  <a:cxn ang="0">
                    <a:pos x="204" y="1043"/>
                  </a:cxn>
                  <a:cxn ang="0">
                    <a:pos x="240" y="868"/>
                  </a:cxn>
                  <a:cxn ang="0">
                    <a:pos x="274" y="517"/>
                  </a:cxn>
                  <a:cxn ang="0">
                    <a:pos x="285" y="390"/>
                  </a:cxn>
                  <a:cxn ang="0">
                    <a:pos x="296" y="298"/>
                  </a:cxn>
                  <a:cxn ang="0">
                    <a:pos x="307" y="241"/>
                  </a:cxn>
                  <a:cxn ang="0">
                    <a:pos x="321" y="187"/>
                  </a:cxn>
                  <a:cxn ang="0">
                    <a:pos x="338" y="138"/>
                  </a:cxn>
                  <a:cxn ang="0">
                    <a:pos x="352" y="108"/>
                  </a:cxn>
                  <a:cxn ang="0">
                    <a:pos x="356" y="93"/>
                  </a:cxn>
                  <a:cxn ang="0">
                    <a:pos x="357" y="77"/>
                  </a:cxn>
                  <a:cxn ang="0">
                    <a:pos x="355" y="61"/>
                  </a:cxn>
                  <a:cxn ang="0">
                    <a:pos x="349" y="47"/>
                  </a:cxn>
                  <a:cxn ang="0">
                    <a:pos x="342" y="33"/>
                  </a:cxn>
                  <a:cxn ang="0">
                    <a:pos x="332" y="23"/>
                  </a:cxn>
                  <a:cxn ang="0">
                    <a:pos x="319" y="12"/>
                  </a:cxn>
                  <a:cxn ang="0">
                    <a:pos x="304" y="5"/>
                  </a:cxn>
                  <a:cxn ang="0">
                    <a:pos x="289" y="1"/>
                  </a:cxn>
                  <a:cxn ang="0">
                    <a:pos x="273" y="0"/>
                  </a:cxn>
                  <a:cxn ang="0">
                    <a:pos x="258" y="2"/>
                  </a:cxn>
                  <a:cxn ang="0">
                    <a:pos x="244" y="7"/>
                  </a:cxn>
                  <a:cxn ang="0">
                    <a:pos x="230" y="15"/>
                  </a:cxn>
                  <a:cxn ang="0">
                    <a:pos x="218" y="26"/>
                  </a:cxn>
                  <a:cxn ang="0">
                    <a:pos x="208" y="38"/>
                  </a:cxn>
                </a:cxnLst>
                <a:rect l="0" t="0" r="r" b="b"/>
                <a:pathLst>
                  <a:path w="357" h="1391">
                    <a:moveTo>
                      <a:pt x="205" y="45"/>
                    </a:moveTo>
                    <a:lnTo>
                      <a:pt x="192" y="73"/>
                    </a:lnTo>
                    <a:lnTo>
                      <a:pt x="180" y="102"/>
                    </a:lnTo>
                    <a:lnTo>
                      <a:pt x="170" y="131"/>
                    </a:lnTo>
                    <a:lnTo>
                      <a:pt x="162" y="163"/>
                    </a:lnTo>
                    <a:lnTo>
                      <a:pt x="153" y="194"/>
                    </a:lnTo>
                    <a:lnTo>
                      <a:pt x="147" y="226"/>
                    </a:lnTo>
                    <a:lnTo>
                      <a:pt x="140" y="259"/>
                    </a:lnTo>
                    <a:lnTo>
                      <a:pt x="135" y="293"/>
                    </a:lnTo>
                    <a:lnTo>
                      <a:pt x="129" y="326"/>
                    </a:lnTo>
                    <a:lnTo>
                      <a:pt x="126" y="361"/>
                    </a:lnTo>
                    <a:lnTo>
                      <a:pt x="122" y="396"/>
                    </a:lnTo>
                    <a:lnTo>
                      <a:pt x="119" y="431"/>
                    </a:lnTo>
                    <a:lnTo>
                      <a:pt x="113" y="501"/>
                    </a:lnTo>
                    <a:lnTo>
                      <a:pt x="109" y="572"/>
                    </a:lnTo>
                    <a:lnTo>
                      <a:pt x="83" y="839"/>
                    </a:lnTo>
                    <a:lnTo>
                      <a:pt x="55" y="968"/>
                    </a:lnTo>
                    <a:lnTo>
                      <a:pt x="44" y="1018"/>
                    </a:lnTo>
                    <a:lnTo>
                      <a:pt x="35" y="1067"/>
                    </a:lnTo>
                    <a:lnTo>
                      <a:pt x="24" y="1116"/>
                    </a:lnTo>
                    <a:lnTo>
                      <a:pt x="15" y="1162"/>
                    </a:lnTo>
                    <a:lnTo>
                      <a:pt x="9" y="1206"/>
                    </a:lnTo>
                    <a:lnTo>
                      <a:pt x="3" y="1246"/>
                    </a:lnTo>
                    <a:lnTo>
                      <a:pt x="1" y="1265"/>
                    </a:lnTo>
                    <a:lnTo>
                      <a:pt x="0" y="1284"/>
                    </a:lnTo>
                    <a:lnTo>
                      <a:pt x="0" y="1300"/>
                    </a:lnTo>
                    <a:lnTo>
                      <a:pt x="0" y="1315"/>
                    </a:lnTo>
                    <a:lnTo>
                      <a:pt x="1" y="1323"/>
                    </a:lnTo>
                    <a:lnTo>
                      <a:pt x="2" y="1331"/>
                    </a:lnTo>
                    <a:lnTo>
                      <a:pt x="6" y="1339"/>
                    </a:lnTo>
                    <a:lnTo>
                      <a:pt x="8" y="1346"/>
                    </a:lnTo>
                    <a:lnTo>
                      <a:pt x="12" y="1352"/>
                    </a:lnTo>
                    <a:lnTo>
                      <a:pt x="16" y="1359"/>
                    </a:lnTo>
                    <a:lnTo>
                      <a:pt x="21" y="1365"/>
                    </a:lnTo>
                    <a:lnTo>
                      <a:pt x="27" y="1371"/>
                    </a:lnTo>
                    <a:lnTo>
                      <a:pt x="32" y="1376"/>
                    </a:lnTo>
                    <a:lnTo>
                      <a:pt x="39" y="1380"/>
                    </a:lnTo>
                    <a:lnTo>
                      <a:pt x="45" y="1384"/>
                    </a:lnTo>
                    <a:lnTo>
                      <a:pt x="53" y="1387"/>
                    </a:lnTo>
                    <a:lnTo>
                      <a:pt x="60" y="1389"/>
                    </a:lnTo>
                    <a:lnTo>
                      <a:pt x="68" y="1391"/>
                    </a:lnTo>
                    <a:lnTo>
                      <a:pt x="77" y="1391"/>
                    </a:lnTo>
                    <a:lnTo>
                      <a:pt x="84" y="1391"/>
                    </a:lnTo>
                    <a:lnTo>
                      <a:pt x="93" y="1391"/>
                    </a:lnTo>
                    <a:lnTo>
                      <a:pt x="100" y="1389"/>
                    </a:lnTo>
                    <a:lnTo>
                      <a:pt x="108" y="1387"/>
                    </a:lnTo>
                    <a:lnTo>
                      <a:pt x="115" y="1384"/>
                    </a:lnTo>
                    <a:lnTo>
                      <a:pt x="122" y="1380"/>
                    </a:lnTo>
                    <a:lnTo>
                      <a:pt x="128" y="1376"/>
                    </a:lnTo>
                    <a:lnTo>
                      <a:pt x="135" y="1371"/>
                    </a:lnTo>
                    <a:lnTo>
                      <a:pt x="140" y="1365"/>
                    </a:lnTo>
                    <a:lnTo>
                      <a:pt x="145" y="1360"/>
                    </a:lnTo>
                    <a:lnTo>
                      <a:pt x="149" y="1354"/>
                    </a:lnTo>
                    <a:lnTo>
                      <a:pt x="153" y="1346"/>
                    </a:lnTo>
                    <a:lnTo>
                      <a:pt x="156" y="1340"/>
                    </a:lnTo>
                    <a:lnTo>
                      <a:pt x="159" y="1332"/>
                    </a:lnTo>
                    <a:lnTo>
                      <a:pt x="160" y="1325"/>
                    </a:lnTo>
                    <a:lnTo>
                      <a:pt x="161" y="1316"/>
                    </a:lnTo>
                    <a:lnTo>
                      <a:pt x="161" y="1307"/>
                    </a:lnTo>
                    <a:lnTo>
                      <a:pt x="161" y="1297"/>
                    </a:lnTo>
                    <a:lnTo>
                      <a:pt x="162" y="1283"/>
                    </a:lnTo>
                    <a:lnTo>
                      <a:pt x="163" y="1267"/>
                    </a:lnTo>
                    <a:lnTo>
                      <a:pt x="165" y="1250"/>
                    </a:lnTo>
                    <a:lnTo>
                      <a:pt x="170" y="1214"/>
                    </a:lnTo>
                    <a:lnTo>
                      <a:pt x="177" y="1173"/>
                    </a:lnTo>
                    <a:lnTo>
                      <a:pt x="185" y="1130"/>
                    </a:lnTo>
                    <a:lnTo>
                      <a:pt x="194" y="1085"/>
                    </a:lnTo>
                    <a:lnTo>
                      <a:pt x="204" y="1043"/>
                    </a:lnTo>
                    <a:lnTo>
                      <a:pt x="212" y="1003"/>
                    </a:lnTo>
                    <a:lnTo>
                      <a:pt x="240" y="868"/>
                    </a:lnTo>
                    <a:lnTo>
                      <a:pt x="270" y="581"/>
                    </a:lnTo>
                    <a:lnTo>
                      <a:pt x="274" y="517"/>
                    </a:lnTo>
                    <a:lnTo>
                      <a:pt x="278" y="453"/>
                    </a:lnTo>
                    <a:lnTo>
                      <a:pt x="285" y="390"/>
                    </a:lnTo>
                    <a:lnTo>
                      <a:pt x="292" y="328"/>
                    </a:lnTo>
                    <a:lnTo>
                      <a:pt x="296" y="298"/>
                    </a:lnTo>
                    <a:lnTo>
                      <a:pt x="302" y="269"/>
                    </a:lnTo>
                    <a:lnTo>
                      <a:pt x="307" y="241"/>
                    </a:lnTo>
                    <a:lnTo>
                      <a:pt x="314" y="213"/>
                    </a:lnTo>
                    <a:lnTo>
                      <a:pt x="321" y="187"/>
                    </a:lnTo>
                    <a:lnTo>
                      <a:pt x="330" y="163"/>
                    </a:lnTo>
                    <a:lnTo>
                      <a:pt x="338" y="138"/>
                    </a:lnTo>
                    <a:lnTo>
                      <a:pt x="349" y="115"/>
                    </a:lnTo>
                    <a:lnTo>
                      <a:pt x="352" y="108"/>
                    </a:lnTo>
                    <a:lnTo>
                      <a:pt x="355" y="100"/>
                    </a:lnTo>
                    <a:lnTo>
                      <a:pt x="356" y="93"/>
                    </a:lnTo>
                    <a:lnTo>
                      <a:pt x="357" y="85"/>
                    </a:lnTo>
                    <a:lnTo>
                      <a:pt x="357" y="77"/>
                    </a:lnTo>
                    <a:lnTo>
                      <a:pt x="356" y="69"/>
                    </a:lnTo>
                    <a:lnTo>
                      <a:pt x="355" y="61"/>
                    </a:lnTo>
                    <a:lnTo>
                      <a:pt x="352" y="54"/>
                    </a:lnTo>
                    <a:lnTo>
                      <a:pt x="349" y="47"/>
                    </a:lnTo>
                    <a:lnTo>
                      <a:pt x="346" y="40"/>
                    </a:lnTo>
                    <a:lnTo>
                      <a:pt x="342" y="33"/>
                    </a:lnTo>
                    <a:lnTo>
                      <a:pt x="337" y="28"/>
                    </a:lnTo>
                    <a:lnTo>
                      <a:pt x="332" y="23"/>
                    </a:lnTo>
                    <a:lnTo>
                      <a:pt x="326" y="17"/>
                    </a:lnTo>
                    <a:lnTo>
                      <a:pt x="319" y="12"/>
                    </a:lnTo>
                    <a:lnTo>
                      <a:pt x="312" y="9"/>
                    </a:lnTo>
                    <a:lnTo>
                      <a:pt x="304" y="5"/>
                    </a:lnTo>
                    <a:lnTo>
                      <a:pt x="296" y="3"/>
                    </a:lnTo>
                    <a:lnTo>
                      <a:pt x="289" y="1"/>
                    </a:lnTo>
                    <a:lnTo>
                      <a:pt x="281" y="0"/>
                    </a:lnTo>
                    <a:lnTo>
                      <a:pt x="273" y="0"/>
                    </a:lnTo>
                    <a:lnTo>
                      <a:pt x="265" y="1"/>
                    </a:lnTo>
                    <a:lnTo>
                      <a:pt x="258" y="2"/>
                    </a:lnTo>
                    <a:lnTo>
                      <a:pt x="250" y="4"/>
                    </a:lnTo>
                    <a:lnTo>
                      <a:pt x="244" y="7"/>
                    </a:lnTo>
                    <a:lnTo>
                      <a:pt x="236" y="11"/>
                    </a:lnTo>
                    <a:lnTo>
                      <a:pt x="230" y="15"/>
                    </a:lnTo>
                    <a:lnTo>
                      <a:pt x="224" y="19"/>
                    </a:lnTo>
                    <a:lnTo>
                      <a:pt x="218" y="26"/>
                    </a:lnTo>
                    <a:lnTo>
                      <a:pt x="213" y="31"/>
                    </a:lnTo>
                    <a:lnTo>
                      <a:pt x="208" y="38"/>
                    </a:lnTo>
                    <a:lnTo>
                      <a:pt x="205" y="45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8" name="Freeform 200"/>
              <p:cNvSpPr>
                <a:spLocks noEditPoints="1"/>
              </p:cNvSpPr>
              <p:nvPr/>
            </p:nvSpPr>
            <p:spPr bwMode="auto">
              <a:xfrm>
                <a:off x="3300413" y="4265613"/>
                <a:ext cx="125413" cy="103187"/>
              </a:xfrm>
              <a:custGeom>
                <a:avLst/>
                <a:gdLst/>
                <a:ahLst/>
                <a:cxnLst>
                  <a:cxn ang="0">
                    <a:pos x="349" y="17"/>
                  </a:cxn>
                  <a:cxn ang="0">
                    <a:pos x="277" y="10"/>
                  </a:cxn>
                  <a:cxn ang="0">
                    <a:pos x="221" y="6"/>
                  </a:cxn>
                  <a:cxn ang="0">
                    <a:pos x="172" y="10"/>
                  </a:cxn>
                  <a:cxn ang="0">
                    <a:pos x="115" y="33"/>
                  </a:cxn>
                  <a:cxn ang="0">
                    <a:pos x="75" y="64"/>
                  </a:cxn>
                  <a:cxn ang="0">
                    <a:pos x="43" y="105"/>
                  </a:cxn>
                  <a:cxn ang="0">
                    <a:pos x="19" y="154"/>
                  </a:cxn>
                  <a:cxn ang="0">
                    <a:pos x="3" y="222"/>
                  </a:cxn>
                  <a:cxn ang="0">
                    <a:pos x="4" y="332"/>
                  </a:cxn>
                  <a:cxn ang="0">
                    <a:pos x="35" y="435"/>
                  </a:cxn>
                  <a:cxn ang="0">
                    <a:pos x="96" y="522"/>
                  </a:cxn>
                  <a:cxn ang="0">
                    <a:pos x="171" y="585"/>
                  </a:cxn>
                  <a:cxn ang="0">
                    <a:pos x="222" y="613"/>
                  </a:cxn>
                  <a:cxn ang="0">
                    <a:pos x="290" y="636"/>
                  </a:cxn>
                  <a:cxn ang="0">
                    <a:pos x="402" y="648"/>
                  </a:cxn>
                  <a:cxn ang="0">
                    <a:pos x="513" y="626"/>
                  </a:cxn>
                  <a:cxn ang="0">
                    <a:pos x="611" y="577"/>
                  </a:cxn>
                  <a:cxn ang="0">
                    <a:pos x="680" y="518"/>
                  </a:cxn>
                  <a:cxn ang="0">
                    <a:pos x="734" y="449"/>
                  </a:cxn>
                  <a:cxn ang="0">
                    <a:pos x="770" y="372"/>
                  </a:cxn>
                  <a:cxn ang="0">
                    <a:pos x="786" y="298"/>
                  </a:cxn>
                  <a:cxn ang="0">
                    <a:pos x="785" y="240"/>
                  </a:cxn>
                  <a:cxn ang="0">
                    <a:pos x="771" y="184"/>
                  </a:cxn>
                  <a:cxn ang="0">
                    <a:pos x="744" y="131"/>
                  </a:cxn>
                  <a:cxn ang="0">
                    <a:pos x="701" y="79"/>
                  </a:cxn>
                  <a:cxn ang="0">
                    <a:pos x="646" y="34"/>
                  </a:cxn>
                  <a:cxn ang="0">
                    <a:pos x="595" y="10"/>
                  </a:cxn>
                  <a:cxn ang="0">
                    <a:pos x="527" y="1"/>
                  </a:cxn>
                  <a:cxn ang="0">
                    <a:pos x="420" y="2"/>
                  </a:cxn>
                  <a:cxn ang="0">
                    <a:pos x="423" y="165"/>
                  </a:cxn>
                  <a:cxn ang="0">
                    <a:pos x="492" y="161"/>
                  </a:cxn>
                  <a:cxn ang="0">
                    <a:pos x="544" y="163"/>
                  </a:cxn>
                  <a:cxn ang="0">
                    <a:pos x="585" y="189"/>
                  </a:cxn>
                  <a:cxn ang="0">
                    <a:pos x="618" y="233"/>
                  </a:cxn>
                  <a:cxn ang="0">
                    <a:pos x="627" y="278"/>
                  </a:cxn>
                  <a:cxn ang="0">
                    <a:pos x="617" y="324"/>
                  </a:cxn>
                  <a:cxn ang="0">
                    <a:pos x="595" y="368"/>
                  </a:cxn>
                  <a:cxn ang="0">
                    <a:pos x="560" y="410"/>
                  </a:cxn>
                  <a:cxn ang="0">
                    <a:pos x="518" y="445"/>
                  </a:cxn>
                  <a:cxn ang="0">
                    <a:pos x="460" y="474"/>
                  </a:cxn>
                  <a:cxn ang="0">
                    <a:pos x="394" y="487"/>
                  </a:cxn>
                  <a:cxn ang="0">
                    <a:pos x="327" y="481"/>
                  </a:cxn>
                  <a:cxn ang="0">
                    <a:pos x="265" y="455"/>
                  </a:cxn>
                  <a:cxn ang="0">
                    <a:pos x="214" y="414"/>
                  </a:cxn>
                  <a:cxn ang="0">
                    <a:pos x="180" y="364"/>
                  </a:cxn>
                  <a:cxn ang="0">
                    <a:pos x="163" y="305"/>
                  </a:cxn>
                  <a:cxn ang="0">
                    <a:pos x="163" y="242"/>
                  </a:cxn>
                  <a:cxn ang="0">
                    <a:pos x="172" y="204"/>
                  </a:cxn>
                  <a:cxn ang="0">
                    <a:pos x="193" y="174"/>
                  </a:cxn>
                  <a:cxn ang="0">
                    <a:pos x="231" y="162"/>
                  </a:cxn>
                  <a:cxn ang="0">
                    <a:pos x="282" y="172"/>
                  </a:cxn>
                  <a:cxn ang="0">
                    <a:pos x="333" y="184"/>
                  </a:cxn>
                </a:cxnLst>
                <a:rect l="0" t="0" r="r" b="b"/>
                <a:pathLst>
                  <a:path w="788" h="648">
                    <a:moveTo>
                      <a:pt x="420" y="2"/>
                    </a:moveTo>
                    <a:lnTo>
                      <a:pt x="408" y="4"/>
                    </a:lnTo>
                    <a:lnTo>
                      <a:pt x="380" y="10"/>
                    </a:lnTo>
                    <a:lnTo>
                      <a:pt x="349" y="17"/>
                    </a:lnTo>
                    <a:lnTo>
                      <a:pt x="325" y="22"/>
                    </a:lnTo>
                    <a:lnTo>
                      <a:pt x="308" y="18"/>
                    </a:lnTo>
                    <a:lnTo>
                      <a:pt x="292" y="14"/>
                    </a:lnTo>
                    <a:lnTo>
                      <a:pt x="277" y="10"/>
                    </a:lnTo>
                    <a:lnTo>
                      <a:pt x="262" y="8"/>
                    </a:lnTo>
                    <a:lnTo>
                      <a:pt x="248" y="7"/>
                    </a:lnTo>
                    <a:lnTo>
                      <a:pt x="234" y="6"/>
                    </a:lnTo>
                    <a:lnTo>
                      <a:pt x="221" y="6"/>
                    </a:lnTo>
                    <a:lnTo>
                      <a:pt x="208" y="6"/>
                    </a:lnTo>
                    <a:lnTo>
                      <a:pt x="195" y="7"/>
                    </a:lnTo>
                    <a:lnTo>
                      <a:pt x="183" y="9"/>
                    </a:lnTo>
                    <a:lnTo>
                      <a:pt x="172" y="10"/>
                    </a:lnTo>
                    <a:lnTo>
                      <a:pt x="163" y="14"/>
                    </a:lnTo>
                    <a:lnTo>
                      <a:pt x="143" y="19"/>
                    </a:lnTo>
                    <a:lnTo>
                      <a:pt x="127" y="26"/>
                    </a:lnTo>
                    <a:lnTo>
                      <a:pt x="115" y="33"/>
                    </a:lnTo>
                    <a:lnTo>
                      <a:pt x="104" y="40"/>
                    </a:lnTo>
                    <a:lnTo>
                      <a:pt x="95" y="48"/>
                    </a:lnTo>
                    <a:lnTo>
                      <a:pt x="85" y="56"/>
                    </a:lnTo>
                    <a:lnTo>
                      <a:pt x="75" y="64"/>
                    </a:lnTo>
                    <a:lnTo>
                      <a:pt x="67" y="74"/>
                    </a:lnTo>
                    <a:lnTo>
                      <a:pt x="58" y="84"/>
                    </a:lnTo>
                    <a:lnTo>
                      <a:pt x="51" y="94"/>
                    </a:lnTo>
                    <a:lnTo>
                      <a:pt x="43" y="105"/>
                    </a:lnTo>
                    <a:lnTo>
                      <a:pt x="37" y="117"/>
                    </a:lnTo>
                    <a:lnTo>
                      <a:pt x="30" y="129"/>
                    </a:lnTo>
                    <a:lnTo>
                      <a:pt x="25" y="141"/>
                    </a:lnTo>
                    <a:lnTo>
                      <a:pt x="19" y="154"/>
                    </a:lnTo>
                    <a:lnTo>
                      <a:pt x="15" y="166"/>
                    </a:lnTo>
                    <a:lnTo>
                      <a:pt x="11" y="179"/>
                    </a:lnTo>
                    <a:lnTo>
                      <a:pt x="9" y="193"/>
                    </a:lnTo>
                    <a:lnTo>
                      <a:pt x="3" y="222"/>
                    </a:lnTo>
                    <a:lnTo>
                      <a:pt x="1" y="250"/>
                    </a:lnTo>
                    <a:lnTo>
                      <a:pt x="0" y="278"/>
                    </a:lnTo>
                    <a:lnTo>
                      <a:pt x="1" y="305"/>
                    </a:lnTo>
                    <a:lnTo>
                      <a:pt x="4" y="332"/>
                    </a:lnTo>
                    <a:lnTo>
                      <a:pt x="9" y="359"/>
                    </a:lnTo>
                    <a:lnTo>
                      <a:pt x="16" y="385"/>
                    </a:lnTo>
                    <a:lnTo>
                      <a:pt x="25" y="410"/>
                    </a:lnTo>
                    <a:lnTo>
                      <a:pt x="35" y="435"/>
                    </a:lnTo>
                    <a:lnTo>
                      <a:pt x="47" y="457"/>
                    </a:lnTo>
                    <a:lnTo>
                      <a:pt x="62" y="480"/>
                    </a:lnTo>
                    <a:lnTo>
                      <a:pt x="78" y="501"/>
                    </a:lnTo>
                    <a:lnTo>
                      <a:pt x="96" y="522"/>
                    </a:lnTo>
                    <a:lnTo>
                      <a:pt x="115" y="541"/>
                    </a:lnTo>
                    <a:lnTo>
                      <a:pt x="136" y="560"/>
                    </a:lnTo>
                    <a:lnTo>
                      <a:pt x="158" y="577"/>
                    </a:lnTo>
                    <a:lnTo>
                      <a:pt x="171" y="585"/>
                    </a:lnTo>
                    <a:lnTo>
                      <a:pt x="183" y="593"/>
                    </a:lnTo>
                    <a:lnTo>
                      <a:pt x="196" y="600"/>
                    </a:lnTo>
                    <a:lnTo>
                      <a:pt x="209" y="607"/>
                    </a:lnTo>
                    <a:lnTo>
                      <a:pt x="222" y="613"/>
                    </a:lnTo>
                    <a:lnTo>
                      <a:pt x="235" y="619"/>
                    </a:lnTo>
                    <a:lnTo>
                      <a:pt x="249" y="624"/>
                    </a:lnTo>
                    <a:lnTo>
                      <a:pt x="262" y="628"/>
                    </a:lnTo>
                    <a:lnTo>
                      <a:pt x="290" y="636"/>
                    </a:lnTo>
                    <a:lnTo>
                      <a:pt x="317" y="642"/>
                    </a:lnTo>
                    <a:lnTo>
                      <a:pt x="345" y="646"/>
                    </a:lnTo>
                    <a:lnTo>
                      <a:pt x="374" y="648"/>
                    </a:lnTo>
                    <a:lnTo>
                      <a:pt x="402" y="648"/>
                    </a:lnTo>
                    <a:lnTo>
                      <a:pt x="430" y="645"/>
                    </a:lnTo>
                    <a:lnTo>
                      <a:pt x="458" y="641"/>
                    </a:lnTo>
                    <a:lnTo>
                      <a:pt x="486" y="635"/>
                    </a:lnTo>
                    <a:lnTo>
                      <a:pt x="513" y="626"/>
                    </a:lnTo>
                    <a:lnTo>
                      <a:pt x="540" y="616"/>
                    </a:lnTo>
                    <a:lnTo>
                      <a:pt x="566" y="604"/>
                    </a:lnTo>
                    <a:lnTo>
                      <a:pt x="591" y="589"/>
                    </a:lnTo>
                    <a:lnTo>
                      <a:pt x="611" y="577"/>
                    </a:lnTo>
                    <a:lnTo>
                      <a:pt x="629" y="563"/>
                    </a:lnTo>
                    <a:lnTo>
                      <a:pt x="646" y="549"/>
                    </a:lnTo>
                    <a:lnTo>
                      <a:pt x="664" y="534"/>
                    </a:lnTo>
                    <a:lnTo>
                      <a:pt x="680" y="518"/>
                    </a:lnTo>
                    <a:lnTo>
                      <a:pt x="695" y="501"/>
                    </a:lnTo>
                    <a:lnTo>
                      <a:pt x="709" y="484"/>
                    </a:lnTo>
                    <a:lnTo>
                      <a:pt x="722" y="466"/>
                    </a:lnTo>
                    <a:lnTo>
                      <a:pt x="734" y="449"/>
                    </a:lnTo>
                    <a:lnTo>
                      <a:pt x="744" y="429"/>
                    </a:lnTo>
                    <a:lnTo>
                      <a:pt x="754" y="411"/>
                    </a:lnTo>
                    <a:lnTo>
                      <a:pt x="763" y="392"/>
                    </a:lnTo>
                    <a:lnTo>
                      <a:pt x="770" y="372"/>
                    </a:lnTo>
                    <a:lnTo>
                      <a:pt x="777" y="353"/>
                    </a:lnTo>
                    <a:lnTo>
                      <a:pt x="781" y="333"/>
                    </a:lnTo>
                    <a:lnTo>
                      <a:pt x="785" y="313"/>
                    </a:lnTo>
                    <a:lnTo>
                      <a:pt x="786" y="298"/>
                    </a:lnTo>
                    <a:lnTo>
                      <a:pt x="788" y="283"/>
                    </a:lnTo>
                    <a:lnTo>
                      <a:pt x="788" y="269"/>
                    </a:lnTo>
                    <a:lnTo>
                      <a:pt x="786" y="254"/>
                    </a:lnTo>
                    <a:lnTo>
                      <a:pt x="785" y="240"/>
                    </a:lnTo>
                    <a:lnTo>
                      <a:pt x="783" y="225"/>
                    </a:lnTo>
                    <a:lnTo>
                      <a:pt x="780" y="211"/>
                    </a:lnTo>
                    <a:lnTo>
                      <a:pt x="776" y="197"/>
                    </a:lnTo>
                    <a:lnTo>
                      <a:pt x="771" y="184"/>
                    </a:lnTo>
                    <a:lnTo>
                      <a:pt x="766" y="170"/>
                    </a:lnTo>
                    <a:lnTo>
                      <a:pt x="760" y="157"/>
                    </a:lnTo>
                    <a:lnTo>
                      <a:pt x="752" y="144"/>
                    </a:lnTo>
                    <a:lnTo>
                      <a:pt x="744" y="131"/>
                    </a:lnTo>
                    <a:lnTo>
                      <a:pt x="736" y="119"/>
                    </a:lnTo>
                    <a:lnTo>
                      <a:pt x="726" y="106"/>
                    </a:lnTo>
                    <a:lnTo>
                      <a:pt x="716" y="95"/>
                    </a:lnTo>
                    <a:lnTo>
                      <a:pt x="701" y="79"/>
                    </a:lnTo>
                    <a:lnTo>
                      <a:pt x="687" y="65"/>
                    </a:lnTo>
                    <a:lnTo>
                      <a:pt x="673" y="53"/>
                    </a:lnTo>
                    <a:lnTo>
                      <a:pt x="659" y="43"/>
                    </a:lnTo>
                    <a:lnTo>
                      <a:pt x="646" y="34"/>
                    </a:lnTo>
                    <a:lnTo>
                      <a:pt x="633" y="25"/>
                    </a:lnTo>
                    <a:lnTo>
                      <a:pt x="621" y="19"/>
                    </a:lnTo>
                    <a:lnTo>
                      <a:pt x="608" y="15"/>
                    </a:lnTo>
                    <a:lnTo>
                      <a:pt x="595" y="10"/>
                    </a:lnTo>
                    <a:lnTo>
                      <a:pt x="582" y="7"/>
                    </a:lnTo>
                    <a:lnTo>
                      <a:pt x="568" y="4"/>
                    </a:lnTo>
                    <a:lnTo>
                      <a:pt x="555" y="3"/>
                    </a:lnTo>
                    <a:lnTo>
                      <a:pt x="527" y="1"/>
                    </a:lnTo>
                    <a:lnTo>
                      <a:pt x="498" y="1"/>
                    </a:lnTo>
                    <a:lnTo>
                      <a:pt x="442" y="0"/>
                    </a:lnTo>
                    <a:lnTo>
                      <a:pt x="431" y="0"/>
                    </a:lnTo>
                    <a:lnTo>
                      <a:pt x="420" y="2"/>
                    </a:lnTo>
                    <a:close/>
                    <a:moveTo>
                      <a:pt x="345" y="182"/>
                    </a:moveTo>
                    <a:lnTo>
                      <a:pt x="359" y="179"/>
                    </a:lnTo>
                    <a:lnTo>
                      <a:pt x="390" y="172"/>
                    </a:lnTo>
                    <a:lnTo>
                      <a:pt x="423" y="165"/>
                    </a:lnTo>
                    <a:lnTo>
                      <a:pt x="445" y="160"/>
                    </a:lnTo>
                    <a:lnTo>
                      <a:pt x="461" y="160"/>
                    </a:lnTo>
                    <a:lnTo>
                      <a:pt x="478" y="161"/>
                    </a:lnTo>
                    <a:lnTo>
                      <a:pt x="492" y="161"/>
                    </a:lnTo>
                    <a:lnTo>
                      <a:pt x="499" y="161"/>
                    </a:lnTo>
                    <a:lnTo>
                      <a:pt x="517" y="161"/>
                    </a:lnTo>
                    <a:lnTo>
                      <a:pt x="532" y="161"/>
                    </a:lnTo>
                    <a:lnTo>
                      <a:pt x="544" y="163"/>
                    </a:lnTo>
                    <a:lnTo>
                      <a:pt x="555" y="165"/>
                    </a:lnTo>
                    <a:lnTo>
                      <a:pt x="565" y="171"/>
                    </a:lnTo>
                    <a:lnTo>
                      <a:pt x="574" y="178"/>
                    </a:lnTo>
                    <a:lnTo>
                      <a:pt x="585" y="189"/>
                    </a:lnTo>
                    <a:lnTo>
                      <a:pt x="598" y="203"/>
                    </a:lnTo>
                    <a:lnTo>
                      <a:pt x="605" y="213"/>
                    </a:lnTo>
                    <a:lnTo>
                      <a:pt x="613" y="222"/>
                    </a:lnTo>
                    <a:lnTo>
                      <a:pt x="618" y="233"/>
                    </a:lnTo>
                    <a:lnTo>
                      <a:pt x="623" y="244"/>
                    </a:lnTo>
                    <a:lnTo>
                      <a:pt x="625" y="256"/>
                    </a:lnTo>
                    <a:lnTo>
                      <a:pt x="627" y="267"/>
                    </a:lnTo>
                    <a:lnTo>
                      <a:pt x="627" y="278"/>
                    </a:lnTo>
                    <a:lnTo>
                      <a:pt x="626" y="291"/>
                    </a:lnTo>
                    <a:lnTo>
                      <a:pt x="624" y="302"/>
                    </a:lnTo>
                    <a:lnTo>
                      <a:pt x="621" y="313"/>
                    </a:lnTo>
                    <a:lnTo>
                      <a:pt x="617" y="324"/>
                    </a:lnTo>
                    <a:lnTo>
                      <a:pt x="613" y="336"/>
                    </a:lnTo>
                    <a:lnTo>
                      <a:pt x="608" y="346"/>
                    </a:lnTo>
                    <a:lnTo>
                      <a:pt x="601" y="357"/>
                    </a:lnTo>
                    <a:lnTo>
                      <a:pt x="595" y="368"/>
                    </a:lnTo>
                    <a:lnTo>
                      <a:pt x="587" y="379"/>
                    </a:lnTo>
                    <a:lnTo>
                      <a:pt x="579" y="389"/>
                    </a:lnTo>
                    <a:lnTo>
                      <a:pt x="570" y="399"/>
                    </a:lnTo>
                    <a:lnTo>
                      <a:pt x="560" y="410"/>
                    </a:lnTo>
                    <a:lnTo>
                      <a:pt x="551" y="418"/>
                    </a:lnTo>
                    <a:lnTo>
                      <a:pt x="541" y="428"/>
                    </a:lnTo>
                    <a:lnTo>
                      <a:pt x="530" y="437"/>
                    </a:lnTo>
                    <a:lnTo>
                      <a:pt x="518" y="445"/>
                    </a:lnTo>
                    <a:lnTo>
                      <a:pt x="506" y="453"/>
                    </a:lnTo>
                    <a:lnTo>
                      <a:pt x="491" y="462"/>
                    </a:lnTo>
                    <a:lnTo>
                      <a:pt x="476" y="468"/>
                    </a:lnTo>
                    <a:lnTo>
                      <a:pt x="460" y="474"/>
                    </a:lnTo>
                    <a:lnTo>
                      <a:pt x="444" y="480"/>
                    </a:lnTo>
                    <a:lnTo>
                      <a:pt x="428" y="483"/>
                    </a:lnTo>
                    <a:lnTo>
                      <a:pt x="412" y="486"/>
                    </a:lnTo>
                    <a:lnTo>
                      <a:pt x="394" y="487"/>
                    </a:lnTo>
                    <a:lnTo>
                      <a:pt x="378" y="487"/>
                    </a:lnTo>
                    <a:lnTo>
                      <a:pt x="361" y="486"/>
                    </a:lnTo>
                    <a:lnTo>
                      <a:pt x="345" y="484"/>
                    </a:lnTo>
                    <a:lnTo>
                      <a:pt x="327" y="481"/>
                    </a:lnTo>
                    <a:lnTo>
                      <a:pt x="311" y="476"/>
                    </a:lnTo>
                    <a:lnTo>
                      <a:pt x="295" y="470"/>
                    </a:lnTo>
                    <a:lnTo>
                      <a:pt x="280" y="463"/>
                    </a:lnTo>
                    <a:lnTo>
                      <a:pt x="265" y="455"/>
                    </a:lnTo>
                    <a:lnTo>
                      <a:pt x="250" y="445"/>
                    </a:lnTo>
                    <a:lnTo>
                      <a:pt x="237" y="436"/>
                    </a:lnTo>
                    <a:lnTo>
                      <a:pt x="225" y="425"/>
                    </a:lnTo>
                    <a:lnTo>
                      <a:pt x="214" y="414"/>
                    </a:lnTo>
                    <a:lnTo>
                      <a:pt x="204" y="402"/>
                    </a:lnTo>
                    <a:lnTo>
                      <a:pt x="195" y="390"/>
                    </a:lnTo>
                    <a:lnTo>
                      <a:pt x="187" y="378"/>
                    </a:lnTo>
                    <a:lnTo>
                      <a:pt x="180" y="364"/>
                    </a:lnTo>
                    <a:lnTo>
                      <a:pt x="174" y="350"/>
                    </a:lnTo>
                    <a:lnTo>
                      <a:pt x="169" y="336"/>
                    </a:lnTo>
                    <a:lnTo>
                      <a:pt x="165" y="322"/>
                    </a:lnTo>
                    <a:lnTo>
                      <a:pt x="163" y="305"/>
                    </a:lnTo>
                    <a:lnTo>
                      <a:pt x="160" y="290"/>
                    </a:lnTo>
                    <a:lnTo>
                      <a:pt x="160" y="274"/>
                    </a:lnTo>
                    <a:lnTo>
                      <a:pt x="160" y="258"/>
                    </a:lnTo>
                    <a:lnTo>
                      <a:pt x="163" y="242"/>
                    </a:lnTo>
                    <a:lnTo>
                      <a:pt x="166" y="225"/>
                    </a:lnTo>
                    <a:lnTo>
                      <a:pt x="167" y="219"/>
                    </a:lnTo>
                    <a:lnTo>
                      <a:pt x="169" y="212"/>
                    </a:lnTo>
                    <a:lnTo>
                      <a:pt x="172" y="204"/>
                    </a:lnTo>
                    <a:lnTo>
                      <a:pt x="176" y="196"/>
                    </a:lnTo>
                    <a:lnTo>
                      <a:pt x="180" y="188"/>
                    </a:lnTo>
                    <a:lnTo>
                      <a:pt x="186" y="180"/>
                    </a:lnTo>
                    <a:lnTo>
                      <a:pt x="193" y="174"/>
                    </a:lnTo>
                    <a:lnTo>
                      <a:pt x="201" y="169"/>
                    </a:lnTo>
                    <a:lnTo>
                      <a:pt x="210" y="165"/>
                    </a:lnTo>
                    <a:lnTo>
                      <a:pt x="220" y="163"/>
                    </a:lnTo>
                    <a:lnTo>
                      <a:pt x="231" y="162"/>
                    </a:lnTo>
                    <a:lnTo>
                      <a:pt x="242" y="162"/>
                    </a:lnTo>
                    <a:lnTo>
                      <a:pt x="254" y="164"/>
                    </a:lnTo>
                    <a:lnTo>
                      <a:pt x="268" y="168"/>
                    </a:lnTo>
                    <a:lnTo>
                      <a:pt x="282" y="172"/>
                    </a:lnTo>
                    <a:lnTo>
                      <a:pt x="296" y="177"/>
                    </a:lnTo>
                    <a:lnTo>
                      <a:pt x="308" y="182"/>
                    </a:lnTo>
                    <a:lnTo>
                      <a:pt x="320" y="184"/>
                    </a:lnTo>
                    <a:lnTo>
                      <a:pt x="333" y="184"/>
                    </a:lnTo>
                    <a:lnTo>
                      <a:pt x="345" y="182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199" name="Freeform 201"/>
              <p:cNvSpPr>
                <a:spLocks/>
              </p:cNvSpPr>
              <p:nvPr/>
            </p:nvSpPr>
            <p:spPr bwMode="auto">
              <a:xfrm>
                <a:off x="3440113" y="4197350"/>
                <a:ext cx="52388" cy="161925"/>
              </a:xfrm>
              <a:custGeom>
                <a:avLst/>
                <a:gdLst/>
                <a:ahLst/>
                <a:cxnLst>
                  <a:cxn ang="0">
                    <a:pos x="205" y="5"/>
                  </a:cxn>
                  <a:cxn ang="0">
                    <a:pos x="191" y="12"/>
                  </a:cxn>
                  <a:cxn ang="0">
                    <a:pos x="179" y="22"/>
                  </a:cxn>
                  <a:cxn ang="0">
                    <a:pos x="168" y="34"/>
                  </a:cxn>
                  <a:cxn ang="0">
                    <a:pos x="162" y="48"/>
                  </a:cxn>
                  <a:cxn ang="0">
                    <a:pos x="156" y="62"/>
                  </a:cxn>
                  <a:cxn ang="0">
                    <a:pos x="155" y="78"/>
                  </a:cxn>
                  <a:cxn ang="0">
                    <a:pos x="156" y="94"/>
                  </a:cxn>
                  <a:cxn ang="0">
                    <a:pos x="162" y="115"/>
                  </a:cxn>
                  <a:cxn ang="0">
                    <a:pos x="166" y="143"/>
                  </a:cxn>
                  <a:cxn ang="0">
                    <a:pos x="170" y="187"/>
                  </a:cxn>
                  <a:cxn ang="0">
                    <a:pos x="168" y="252"/>
                  </a:cxn>
                  <a:cxn ang="0">
                    <a:pos x="160" y="320"/>
                  </a:cxn>
                  <a:cxn ang="0">
                    <a:pos x="146" y="391"/>
                  </a:cxn>
                  <a:cxn ang="0">
                    <a:pos x="128" y="465"/>
                  </a:cxn>
                  <a:cxn ang="0">
                    <a:pos x="97" y="576"/>
                  </a:cxn>
                  <a:cxn ang="0">
                    <a:pos x="2" y="926"/>
                  </a:cxn>
                  <a:cxn ang="0">
                    <a:pos x="0" y="942"/>
                  </a:cxn>
                  <a:cxn ang="0">
                    <a:pos x="1" y="957"/>
                  </a:cxn>
                  <a:cxn ang="0">
                    <a:pos x="5" y="971"/>
                  </a:cxn>
                  <a:cxn ang="0">
                    <a:pos x="12" y="984"/>
                  </a:cxn>
                  <a:cxn ang="0">
                    <a:pos x="21" y="995"/>
                  </a:cxn>
                  <a:cxn ang="0">
                    <a:pos x="33" y="1004"/>
                  </a:cxn>
                  <a:cxn ang="0">
                    <a:pos x="47" y="1012"/>
                  </a:cxn>
                  <a:cxn ang="0">
                    <a:pos x="62" y="1017"/>
                  </a:cxn>
                  <a:cxn ang="0">
                    <a:pos x="78" y="1019"/>
                  </a:cxn>
                  <a:cxn ang="0">
                    <a:pos x="93" y="1018"/>
                  </a:cxn>
                  <a:cxn ang="0">
                    <a:pos x="109" y="1013"/>
                  </a:cxn>
                  <a:cxn ang="0">
                    <a:pos x="123" y="1005"/>
                  </a:cxn>
                  <a:cxn ang="0">
                    <a:pos x="136" y="996"/>
                  </a:cxn>
                  <a:cxn ang="0">
                    <a:pos x="147" y="983"/>
                  </a:cxn>
                  <a:cxn ang="0">
                    <a:pos x="155" y="969"/>
                  </a:cxn>
                  <a:cxn ang="0">
                    <a:pos x="161" y="954"/>
                  </a:cxn>
                  <a:cxn ang="0">
                    <a:pos x="253" y="613"/>
                  </a:cxn>
                  <a:cxn ang="0">
                    <a:pos x="288" y="489"/>
                  </a:cxn>
                  <a:cxn ang="0">
                    <a:pos x="307" y="407"/>
                  </a:cxn>
                  <a:cxn ang="0">
                    <a:pos x="321" y="325"/>
                  </a:cxn>
                  <a:cxn ang="0">
                    <a:pos x="330" y="244"/>
                  </a:cxn>
                  <a:cxn ang="0">
                    <a:pos x="331" y="186"/>
                  </a:cxn>
                  <a:cxn ang="0">
                    <a:pos x="329" y="147"/>
                  </a:cxn>
                  <a:cxn ang="0">
                    <a:pos x="325" y="110"/>
                  </a:cxn>
                  <a:cxn ang="0">
                    <a:pos x="317" y="75"/>
                  </a:cxn>
                  <a:cxn ang="0">
                    <a:pos x="309" y="49"/>
                  </a:cxn>
                  <a:cxn ang="0">
                    <a:pos x="302" y="35"/>
                  </a:cxn>
                  <a:cxn ang="0">
                    <a:pos x="292" y="23"/>
                  </a:cxn>
                  <a:cxn ang="0">
                    <a:pos x="280" y="14"/>
                  </a:cxn>
                  <a:cxn ang="0">
                    <a:pos x="267" y="6"/>
                  </a:cxn>
                  <a:cxn ang="0">
                    <a:pos x="252" y="2"/>
                  </a:cxn>
                  <a:cxn ang="0">
                    <a:pos x="237" y="0"/>
                  </a:cxn>
                  <a:cxn ang="0">
                    <a:pos x="221" y="1"/>
                  </a:cxn>
                </a:cxnLst>
                <a:rect l="0" t="0" r="r" b="b"/>
                <a:pathLst>
                  <a:path w="331" h="1019">
                    <a:moveTo>
                      <a:pt x="213" y="3"/>
                    </a:moveTo>
                    <a:lnTo>
                      <a:pt x="205" y="5"/>
                    </a:lnTo>
                    <a:lnTo>
                      <a:pt x="197" y="8"/>
                    </a:lnTo>
                    <a:lnTo>
                      <a:pt x="191" y="12"/>
                    </a:lnTo>
                    <a:lnTo>
                      <a:pt x="184" y="17"/>
                    </a:lnTo>
                    <a:lnTo>
                      <a:pt x="179" y="22"/>
                    </a:lnTo>
                    <a:lnTo>
                      <a:pt x="174" y="29"/>
                    </a:lnTo>
                    <a:lnTo>
                      <a:pt x="168" y="34"/>
                    </a:lnTo>
                    <a:lnTo>
                      <a:pt x="165" y="40"/>
                    </a:lnTo>
                    <a:lnTo>
                      <a:pt x="162" y="48"/>
                    </a:lnTo>
                    <a:lnTo>
                      <a:pt x="159" y="56"/>
                    </a:lnTo>
                    <a:lnTo>
                      <a:pt x="156" y="62"/>
                    </a:lnTo>
                    <a:lnTo>
                      <a:pt x="155" y="71"/>
                    </a:lnTo>
                    <a:lnTo>
                      <a:pt x="155" y="78"/>
                    </a:lnTo>
                    <a:lnTo>
                      <a:pt x="155" y="86"/>
                    </a:lnTo>
                    <a:lnTo>
                      <a:pt x="156" y="94"/>
                    </a:lnTo>
                    <a:lnTo>
                      <a:pt x="159" y="102"/>
                    </a:lnTo>
                    <a:lnTo>
                      <a:pt x="162" y="115"/>
                    </a:lnTo>
                    <a:lnTo>
                      <a:pt x="164" y="129"/>
                    </a:lnTo>
                    <a:lnTo>
                      <a:pt x="166" y="143"/>
                    </a:lnTo>
                    <a:lnTo>
                      <a:pt x="168" y="158"/>
                    </a:lnTo>
                    <a:lnTo>
                      <a:pt x="170" y="187"/>
                    </a:lnTo>
                    <a:lnTo>
                      <a:pt x="170" y="219"/>
                    </a:lnTo>
                    <a:lnTo>
                      <a:pt x="168" y="252"/>
                    </a:lnTo>
                    <a:lnTo>
                      <a:pt x="165" y="285"/>
                    </a:lnTo>
                    <a:lnTo>
                      <a:pt x="160" y="320"/>
                    </a:lnTo>
                    <a:lnTo>
                      <a:pt x="153" y="355"/>
                    </a:lnTo>
                    <a:lnTo>
                      <a:pt x="146" y="391"/>
                    </a:lnTo>
                    <a:lnTo>
                      <a:pt x="137" y="428"/>
                    </a:lnTo>
                    <a:lnTo>
                      <a:pt x="128" y="465"/>
                    </a:lnTo>
                    <a:lnTo>
                      <a:pt x="119" y="501"/>
                    </a:lnTo>
                    <a:lnTo>
                      <a:pt x="97" y="576"/>
                    </a:lnTo>
                    <a:lnTo>
                      <a:pt x="76" y="649"/>
                    </a:lnTo>
                    <a:lnTo>
                      <a:pt x="2" y="926"/>
                    </a:lnTo>
                    <a:lnTo>
                      <a:pt x="1" y="934"/>
                    </a:lnTo>
                    <a:lnTo>
                      <a:pt x="0" y="942"/>
                    </a:lnTo>
                    <a:lnTo>
                      <a:pt x="0" y="949"/>
                    </a:lnTo>
                    <a:lnTo>
                      <a:pt x="1" y="957"/>
                    </a:lnTo>
                    <a:lnTo>
                      <a:pt x="2" y="963"/>
                    </a:lnTo>
                    <a:lnTo>
                      <a:pt x="5" y="971"/>
                    </a:lnTo>
                    <a:lnTo>
                      <a:pt x="8" y="977"/>
                    </a:lnTo>
                    <a:lnTo>
                      <a:pt x="12" y="984"/>
                    </a:lnTo>
                    <a:lnTo>
                      <a:pt x="16" y="989"/>
                    </a:lnTo>
                    <a:lnTo>
                      <a:pt x="21" y="995"/>
                    </a:lnTo>
                    <a:lnTo>
                      <a:pt x="26" y="1000"/>
                    </a:lnTo>
                    <a:lnTo>
                      <a:pt x="33" y="1004"/>
                    </a:lnTo>
                    <a:lnTo>
                      <a:pt x="39" y="1009"/>
                    </a:lnTo>
                    <a:lnTo>
                      <a:pt x="47" y="1012"/>
                    </a:lnTo>
                    <a:lnTo>
                      <a:pt x="53" y="1015"/>
                    </a:lnTo>
                    <a:lnTo>
                      <a:pt x="62" y="1017"/>
                    </a:lnTo>
                    <a:lnTo>
                      <a:pt x="69" y="1019"/>
                    </a:lnTo>
                    <a:lnTo>
                      <a:pt x="78" y="1019"/>
                    </a:lnTo>
                    <a:lnTo>
                      <a:pt x="85" y="1019"/>
                    </a:lnTo>
                    <a:lnTo>
                      <a:pt x="93" y="1018"/>
                    </a:lnTo>
                    <a:lnTo>
                      <a:pt x="102" y="1016"/>
                    </a:lnTo>
                    <a:lnTo>
                      <a:pt x="109" y="1013"/>
                    </a:lnTo>
                    <a:lnTo>
                      <a:pt x="116" y="1010"/>
                    </a:lnTo>
                    <a:lnTo>
                      <a:pt x="123" y="1005"/>
                    </a:lnTo>
                    <a:lnTo>
                      <a:pt x="130" y="1001"/>
                    </a:lnTo>
                    <a:lnTo>
                      <a:pt x="136" y="996"/>
                    </a:lnTo>
                    <a:lnTo>
                      <a:pt x="141" y="989"/>
                    </a:lnTo>
                    <a:lnTo>
                      <a:pt x="147" y="983"/>
                    </a:lnTo>
                    <a:lnTo>
                      <a:pt x="151" y="976"/>
                    </a:lnTo>
                    <a:lnTo>
                      <a:pt x="155" y="969"/>
                    </a:lnTo>
                    <a:lnTo>
                      <a:pt x="159" y="961"/>
                    </a:lnTo>
                    <a:lnTo>
                      <a:pt x="161" y="954"/>
                    </a:lnTo>
                    <a:lnTo>
                      <a:pt x="230" y="694"/>
                    </a:lnTo>
                    <a:lnTo>
                      <a:pt x="253" y="613"/>
                    </a:lnTo>
                    <a:lnTo>
                      <a:pt x="277" y="531"/>
                    </a:lnTo>
                    <a:lnTo>
                      <a:pt x="288" y="489"/>
                    </a:lnTo>
                    <a:lnTo>
                      <a:pt x="298" y="449"/>
                    </a:lnTo>
                    <a:lnTo>
                      <a:pt x="307" y="407"/>
                    </a:lnTo>
                    <a:lnTo>
                      <a:pt x="315" y="366"/>
                    </a:lnTo>
                    <a:lnTo>
                      <a:pt x="321" y="325"/>
                    </a:lnTo>
                    <a:lnTo>
                      <a:pt x="327" y="284"/>
                    </a:lnTo>
                    <a:lnTo>
                      <a:pt x="330" y="244"/>
                    </a:lnTo>
                    <a:lnTo>
                      <a:pt x="331" y="204"/>
                    </a:lnTo>
                    <a:lnTo>
                      <a:pt x="331" y="186"/>
                    </a:lnTo>
                    <a:lnTo>
                      <a:pt x="330" y="166"/>
                    </a:lnTo>
                    <a:lnTo>
                      <a:pt x="329" y="147"/>
                    </a:lnTo>
                    <a:lnTo>
                      <a:pt x="327" y="129"/>
                    </a:lnTo>
                    <a:lnTo>
                      <a:pt x="325" y="110"/>
                    </a:lnTo>
                    <a:lnTo>
                      <a:pt x="321" y="92"/>
                    </a:lnTo>
                    <a:lnTo>
                      <a:pt x="317" y="75"/>
                    </a:lnTo>
                    <a:lnTo>
                      <a:pt x="313" y="58"/>
                    </a:lnTo>
                    <a:lnTo>
                      <a:pt x="309" y="49"/>
                    </a:lnTo>
                    <a:lnTo>
                      <a:pt x="306" y="43"/>
                    </a:lnTo>
                    <a:lnTo>
                      <a:pt x="302" y="35"/>
                    </a:lnTo>
                    <a:lnTo>
                      <a:pt x="298" y="29"/>
                    </a:lnTo>
                    <a:lnTo>
                      <a:pt x="292" y="23"/>
                    </a:lnTo>
                    <a:lnTo>
                      <a:pt x="287" y="18"/>
                    </a:lnTo>
                    <a:lnTo>
                      <a:pt x="280" y="14"/>
                    </a:lnTo>
                    <a:lnTo>
                      <a:pt x="274" y="9"/>
                    </a:lnTo>
                    <a:lnTo>
                      <a:pt x="267" y="6"/>
                    </a:lnTo>
                    <a:lnTo>
                      <a:pt x="260" y="3"/>
                    </a:lnTo>
                    <a:lnTo>
                      <a:pt x="252" y="2"/>
                    </a:lnTo>
                    <a:lnTo>
                      <a:pt x="245" y="0"/>
                    </a:lnTo>
                    <a:lnTo>
                      <a:pt x="237" y="0"/>
                    </a:lnTo>
                    <a:lnTo>
                      <a:pt x="229" y="0"/>
                    </a:lnTo>
                    <a:lnTo>
                      <a:pt x="221" y="1"/>
                    </a:lnTo>
                    <a:lnTo>
                      <a:pt x="213" y="3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0" name="Freeform 202"/>
              <p:cNvSpPr>
                <a:spLocks/>
              </p:cNvSpPr>
              <p:nvPr/>
            </p:nvSpPr>
            <p:spPr bwMode="auto">
              <a:xfrm>
                <a:off x="3467101" y="4257675"/>
                <a:ext cx="76200" cy="31750"/>
              </a:xfrm>
              <a:custGeom>
                <a:avLst/>
                <a:gdLst/>
                <a:ahLst/>
                <a:cxnLst>
                  <a:cxn ang="0">
                    <a:pos x="7" y="48"/>
                  </a:cxn>
                  <a:cxn ang="0">
                    <a:pos x="1" y="63"/>
                  </a:cxn>
                  <a:cxn ang="0">
                    <a:pos x="0" y="78"/>
                  </a:cxn>
                  <a:cxn ang="0">
                    <a:pos x="1" y="93"/>
                  </a:cxn>
                  <a:cxn ang="0">
                    <a:pos x="5" y="108"/>
                  </a:cxn>
                  <a:cxn ang="0">
                    <a:pos x="12" y="122"/>
                  </a:cxn>
                  <a:cxn ang="0">
                    <a:pos x="22" y="134"/>
                  </a:cxn>
                  <a:cxn ang="0">
                    <a:pos x="34" y="145"/>
                  </a:cxn>
                  <a:cxn ang="0">
                    <a:pos x="56" y="158"/>
                  </a:cxn>
                  <a:cxn ang="0">
                    <a:pos x="92" y="171"/>
                  </a:cxn>
                  <a:cxn ang="0">
                    <a:pos x="130" y="182"/>
                  </a:cxn>
                  <a:cxn ang="0">
                    <a:pos x="172" y="190"/>
                  </a:cxn>
                  <a:cxn ang="0">
                    <a:pos x="240" y="199"/>
                  </a:cxn>
                  <a:cxn ang="0">
                    <a:pos x="335" y="204"/>
                  </a:cxn>
                  <a:cxn ang="0">
                    <a:pos x="403" y="205"/>
                  </a:cxn>
                  <a:cxn ang="0">
                    <a:pos x="419" y="204"/>
                  </a:cxn>
                  <a:cxn ang="0">
                    <a:pos x="434" y="200"/>
                  </a:cxn>
                  <a:cxn ang="0">
                    <a:pos x="449" y="193"/>
                  </a:cxn>
                  <a:cxn ang="0">
                    <a:pos x="461" y="184"/>
                  </a:cxn>
                  <a:cxn ang="0">
                    <a:pos x="472" y="172"/>
                  </a:cxn>
                  <a:cxn ang="0">
                    <a:pos x="480" y="159"/>
                  </a:cxn>
                  <a:cxn ang="0">
                    <a:pos x="485" y="144"/>
                  </a:cxn>
                  <a:cxn ang="0">
                    <a:pos x="487" y="128"/>
                  </a:cxn>
                  <a:cxn ang="0">
                    <a:pos x="486" y="112"/>
                  </a:cxn>
                  <a:cxn ang="0">
                    <a:pos x="482" y="96"/>
                  </a:cxn>
                  <a:cxn ang="0">
                    <a:pos x="475" y="82"/>
                  </a:cxn>
                  <a:cxn ang="0">
                    <a:pos x="466" y="71"/>
                  </a:cxn>
                  <a:cxn ang="0">
                    <a:pos x="455" y="61"/>
                  </a:cxn>
                  <a:cxn ang="0">
                    <a:pos x="442" y="52"/>
                  </a:cxn>
                  <a:cxn ang="0">
                    <a:pos x="427" y="48"/>
                  </a:cxn>
                  <a:cxn ang="0">
                    <a:pos x="411" y="46"/>
                  </a:cxn>
                  <a:cxn ang="0">
                    <a:pos x="335" y="44"/>
                  </a:cxn>
                  <a:cxn ang="0">
                    <a:pos x="249" y="38"/>
                  </a:cxn>
                  <a:cxn ang="0">
                    <a:pos x="183" y="30"/>
                  </a:cxn>
                  <a:cxn ang="0">
                    <a:pos x="146" y="20"/>
                  </a:cxn>
                  <a:cxn ang="0">
                    <a:pos x="127" y="14"/>
                  </a:cxn>
                  <a:cxn ang="0">
                    <a:pos x="112" y="6"/>
                  </a:cxn>
                  <a:cxn ang="0">
                    <a:pos x="97" y="1"/>
                  </a:cxn>
                  <a:cxn ang="0">
                    <a:pos x="81" y="0"/>
                  </a:cxn>
                  <a:cxn ang="0">
                    <a:pos x="66" y="1"/>
                  </a:cxn>
                  <a:cxn ang="0">
                    <a:pos x="51" y="5"/>
                  </a:cxn>
                  <a:cxn ang="0">
                    <a:pos x="37" y="11"/>
                  </a:cxn>
                  <a:cxn ang="0">
                    <a:pos x="25" y="21"/>
                  </a:cxn>
                  <a:cxn ang="0">
                    <a:pos x="14" y="33"/>
                  </a:cxn>
                </a:cxnLst>
                <a:rect l="0" t="0" r="r" b="b"/>
                <a:pathLst>
                  <a:path w="487" h="205">
                    <a:moveTo>
                      <a:pt x="10" y="40"/>
                    </a:moveTo>
                    <a:lnTo>
                      <a:pt x="7" y="48"/>
                    </a:lnTo>
                    <a:lnTo>
                      <a:pt x="3" y="56"/>
                    </a:lnTo>
                    <a:lnTo>
                      <a:pt x="1" y="63"/>
                    </a:lnTo>
                    <a:lnTo>
                      <a:pt x="0" y="71"/>
                    </a:lnTo>
                    <a:lnTo>
                      <a:pt x="0" y="78"/>
                    </a:lnTo>
                    <a:lnTo>
                      <a:pt x="0" y="86"/>
                    </a:lnTo>
                    <a:lnTo>
                      <a:pt x="1" y="93"/>
                    </a:lnTo>
                    <a:lnTo>
                      <a:pt x="2" y="101"/>
                    </a:lnTo>
                    <a:lnTo>
                      <a:pt x="5" y="108"/>
                    </a:lnTo>
                    <a:lnTo>
                      <a:pt x="9" y="116"/>
                    </a:lnTo>
                    <a:lnTo>
                      <a:pt x="12" y="122"/>
                    </a:lnTo>
                    <a:lnTo>
                      <a:pt x="16" y="129"/>
                    </a:lnTo>
                    <a:lnTo>
                      <a:pt x="22" y="134"/>
                    </a:lnTo>
                    <a:lnTo>
                      <a:pt x="27" y="140"/>
                    </a:lnTo>
                    <a:lnTo>
                      <a:pt x="34" y="145"/>
                    </a:lnTo>
                    <a:lnTo>
                      <a:pt x="41" y="149"/>
                    </a:lnTo>
                    <a:lnTo>
                      <a:pt x="56" y="158"/>
                    </a:lnTo>
                    <a:lnTo>
                      <a:pt x="73" y="164"/>
                    </a:lnTo>
                    <a:lnTo>
                      <a:pt x="92" y="171"/>
                    </a:lnTo>
                    <a:lnTo>
                      <a:pt x="110" y="177"/>
                    </a:lnTo>
                    <a:lnTo>
                      <a:pt x="130" y="182"/>
                    </a:lnTo>
                    <a:lnTo>
                      <a:pt x="151" y="186"/>
                    </a:lnTo>
                    <a:lnTo>
                      <a:pt x="172" y="190"/>
                    </a:lnTo>
                    <a:lnTo>
                      <a:pt x="195" y="193"/>
                    </a:lnTo>
                    <a:lnTo>
                      <a:pt x="240" y="199"/>
                    </a:lnTo>
                    <a:lnTo>
                      <a:pt x="288" y="202"/>
                    </a:lnTo>
                    <a:lnTo>
                      <a:pt x="335" y="204"/>
                    </a:lnTo>
                    <a:lnTo>
                      <a:pt x="382" y="205"/>
                    </a:lnTo>
                    <a:lnTo>
                      <a:pt x="403" y="205"/>
                    </a:lnTo>
                    <a:lnTo>
                      <a:pt x="412" y="205"/>
                    </a:lnTo>
                    <a:lnTo>
                      <a:pt x="419" y="204"/>
                    </a:lnTo>
                    <a:lnTo>
                      <a:pt x="427" y="203"/>
                    </a:lnTo>
                    <a:lnTo>
                      <a:pt x="434" y="200"/>
                    </a:lnTo>
                    <a:lnTo>
                      <a:pt x="442" y="197"/>
                    </a:lnTo>
                    <a:lnTo>
                      <a:pt x="449" y="193"/>
                    </a:lnTo>
                    <a:lnTo>
                      <a:pt x="456" y="189"/>
                    </a:lnTo>
                    <a:lnTo>
                      <a:pt x="461" y="184"/>
                    </a:lnTo>
                    <a:lnTo>
                      <a:pt x="467" y="178"/>
                    </a:lnTo>
                    <a:lnTo>
                      <a:pt x="472" y="172"/>
                    </a:lnTo>
                    <a:lnTo>
                      <a:pt x="476" y="165"/>
                    </a:lnTo>
                    <a:lnTo>
                      <a:pt x="480" y="159"/>
                    </a:lnTo>
                    <a:lnTo>
                      <a:pt x="483" y="151"/>
                    </a:lnTo>
                    <a:lnTo>
                      <a:pt x="485" y="144"/>
                    </a:lnTo>
                    <a:lnTo>
                      <a:pt x="487" y="136"/>
                    </a:lnTo>
                    <a:lnTo>
                      <a:pt x="487" y="128"/>
                    </a:lnTo>
                    <a:lnTo>
                      <a:pt x="487" y="119"/>
                    </a:lnTo>
                    <a:lnTo>
                      <a:pt x="486" y="112"/>
                    </a:lnTo>
                    <a:lnTo>
                      <a:pt x="484" y="104"/>
                    </a:lnTo>
                    <a:lnTo>
                      <a:pt x="482" y="96"/>
                    </a:lnTo>
                    <a:lnTo>
                      <a:pt x="479" y="89"/>
                    </a:lnTo>
                    <a:lnTo>
                      <a:pt x="475" y="82"/>
                    </a:lnTo>
                    <a:lnTo>
                      <a:pt x="471" y="76"/>
                    </a:lnTo>
                    <a:lnTo>
                      <a:pt x="466" y="71"/>
                    </a:lnTo>
                    <a:lnTo>
                      <a:pt x="460" y="65"/>
                    </a:lnTo>
                    <a:lnTo>
                      <a:pt x="455" y="61"/>
                    </a:lnTo>
                    <a:lnTo>
                      <a:pt x="448" y="57"/>
                    </a:lnTo>
                    <a:lnTo>
                      <a:pt x="442" y="52"/>
                    </a:lnTo>
                    <a:lnTo>
                      <a:pt x="434" y="50"/>
                    </a:lnTo>
                    <a:lnTo>
                      <a:pt x="427" y="48"/>
                    </a:lnTo>
                    <a:lnTo>
                      <a:pt x="419" y="46"/>
                    </a:lnTo>
                    <a:lnTo>
                      <a:pt x="411" y="46"/>
                    </a:lnTo>
                    <a:lnTo>
                      <a:pt x="385" y="45"/>
                    </a:lnTo>
                    <a:lnTo>
                      <a:pt x="335" y="44"/>
                    </a:lnTo>
                    <a:lnTo>
                      <a:pt x="290" y="42"/>
                    </a:lnTo>
                    <a:lnTo>
                      <a:pt x="249" y="38"/>
                    </a:lnTo>
                    <a:lnTo>
                      <a:pt x="213" y="34"/>
                    </a:lnTo>
                    <a:lnTo>
                      <a:pt x="183" y="30"/>
                    </a:lnTo>
                    <a:lnTo>
                      <a:pt x="156" y="23"/>
                    </a:lnTo>
                    <a:lnTo>
                      <a:pt x="146" y="20"/>
                    </a:lnTo>
                    <a:lnTo>
                      <a:pt x="136" y="17"/>
                    </a:lnTo>
                    <a:lnTo>
                      <a:pt x="127" y="14"/>
                    </a:lnTo>
                    <a:lnTo>
                      <a:pt x="120" y="9"/>
                    </a:lnTo>
                    <a:lnTo>
                      <a:pt x="112" y="6"/>
                    </a:lnTo>
                    <a:lnTo>
                      <a:pt x="105" y="3"/>
                    </a:lnTo>
                    <a:lnTo>
                      <a:pt x="97" y="1"/>
                    </a:lnTo>
                    <a:lnTo>
                      <a:pt x="90" y="0"/>
                    </a:lnTo>
                    <a:lnTo>
                      <a:pt x="81" y="0"/>
                    </a:lnTo>
                    <a:lnTo>
                      <a:pt x="73" y="0"/>
                    </a:lnTo>
                    <a:lnTo>
                      <a:pt x="66" y="1"/>
                    </a:lnTo>
                    <a:lnTo>
                      <a:pt x="58" y="3"/>
                    </a:lnTo>
                    <a:lnTo>
                      <a:pt x="51" y="5"/>
                    </a:lnTo>
                    <a:lnTo>
                      <a:pt x="44" y="8"/>
                    </a:lnTo>
                    <a:lnTo>
                      <a:pt x="37" y="11"/>
                    </a:lnTo>
                    <a:lnTo>
                      <a:pt x="31" y="16"/>
                    </a:lnTo>
                    <a:lnTo>
                      <a:pt x="25" y="21"/>
                    </a:lnTo>
                    <a:lnTo>
                      <a:pt x="19" y="26"/>
                    </a:lnTo>
                    <a:lnTo>
                      <a:pt x="14" y="33"/>
                    </a:lnTo>
                    <a:lnTo>
                      <a:pt x="10" y="40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201" name="Freeform 203"/>
              <p:cNvSpPr>
                <a:spLocks/>
              </p:cNvSpPr>
              <p:nvPr/>
            </p:nvSpPr>
            <p:spPr bwMode="auto">
              <a:xfrm>
                <a:off x="3502026" y="4078288"/>
                <a:ext cx="98425" cy="357187"/>
              </a:xfrm>
              <a:custGeom>
                <a:avLst/>
                <a:gdLst/>
                <a:ahLst/>
                <a:cxnLst>
                  <a:cxn ang="0">
                    <a:pos x="449" y="96"/>
                  </a:cxn>
                  <a:cxn ang="0">
                    <a:pos x="427" y="171"/>
                  </a:cxn>
                  <a:cxn ang="0">
                    <a:pos x="410" y="249"/>
                  </a:cxn>
                  <a:cxn ang="0">
                    <a:pos x="387" y="406"/>
                  </a:cxn>
                  <a:cxn ang="0">
                    <a:pos x="372" y="546"/>
                  </a:cxn>
                  <a:cxn ang="0">
                    <a:pos x="352" y="672"/>
                  </a:cxn>
                  <a:cxn ang="0">
                    <a:pos x="320" y="790"/>
                  </a:cxn>
                  <a:cxn ang="0">
                    <a:pos x="274" y="926"/>
                  </a:cxn>
                  <a:cxn ang="0">
                    <a:pos x="209" y="1149"/>
                  </a:cxn>
                  <a:cxn ang="0">
                    <a:pos x="143" y="1430"/>
                  </a:cxn>
                  <a:cxn ang="0">
                    <a:pos x="28" y="1974"/>
                  </a:cxn>
                  <a:cxn ang="0">
                    <a:pos x="9" y="2101"/>
                  </a:cxn>
                  <a:cxn ang="0">
                    <a:pos x="1" y="2140"/>
                  </a:cxn>
                  <a:cxn ang="0">
                    <a:pos x="0" y="2155"/>
                  </a:cxn>
                  <a:cxn ang="0">
                    <a:pos x="0" y="2159"/>
                  </a:cxn>
                  <a:cxn ang="0">
                    <a:pos x="1" y="2187"/>
                  </a:cxn>
                  <a:cxn ang="0">
                    <a:pos x="10" y="2213"/>
                  </a:cxn>
                  <a:cxn ang="0">
                    <a:pos x="24" y="2231"/>
                  </a:cxn>
                  <a:cxn ang="0">
                    <a:pos x="40" y="2243"/>
                  </a:cxn>
                  <a:cxn ang="0">
                    <a:pos x="67" y="2252"/>
                  </a:cxn>
                  <a:cxn ang="0">
                    <a:pos x="95" y="2252"/>
                  </a:cxn>
                  <a:cxn ang="0">
                    <a:pos x="116" y="2243"/>
                  </a:cxn>
                  <a:cxn ang="0">
                    <a:pos x="133" y="2227"/>
                  </a:cxn>
                  <a:cxn ang="0">
                    <a:pos x="144" y="2204"/>
                  </a:cxn>
                  <a:cxn ang="0">
                    <a:pos x="158" y="2164"/>
                  </a:cxn>
                  <a:cxn ang="0">
                    <a:pos x="158" y="2177"/>
                  </a:cxn>
                  <a:cxn ang="0">
                    <a:pos x="162" y="2150"/>
                  </a:cxn>
                  <a:cxn ang="0">
                    <a:pos x="164" y="2131"/>
                  </a:cxn>
                  <a:cxn ang="0">
                    <a:pos x="175" y="2075"/>
                  </a:cxn>
                  <a:cxn ang="0">
                    <a:pos x="280" y="1562"/>
                  </a:cxn>
                  <a:cxn ang="0">
                    <a:pos x="343" y="1280"/>
                  </a:cxn>
                  <a:cxn ang="0">
                    <a:pos x="413" y="1019"/>
                  </a:cxn>
                  <a:cxn ang="0">
                    <a:pos x="456" y="889"/>
                  </a:cxn>
                  <a:cxn ang="0">
                    <a:pos x="486" y="800"/>
                  </a:cxn>
                  <a:cxn ang="0">
                    <a:pos x="509" y="708"/>
                  </a:cxn>
                  <a:cxn ang="0">
                    <a:pos x="530" y="568"/>
                  </a:cxn>
                  <a:cxn ang="0">
                    <a:pos x="546" y="426"/>
                  </a:cxn>
                  <a:cxn ang="0">
                    <a:pos x="566" y="284"/>
                  </a:cxn>
                  <a:cxn ang="0">
                    <a:pos x="580" y="217"/>
                  </a:cxn>
                  <a:cxn ang="0">
                    <a:pos x="600" y="153"/>
                  </a:cxn>
                  <a:cxn ang="0">
                    <a:pos x="620" y="104"/>
                  </a:cxn>
                  <a:cxn ang="0">
                    <a:pos x="624" y="79"/>
                  </a:cxn>
                  <a:cxn ang="0">
                    <a:pos x="616" y="46"/>
                  </a:cxn>
                  <a:cxn ang="0">
                    <a:pos x="596" y="19"/>
                  </a:cxn>
                  <a:cxn ang="0">
                    <a:pos x="569" y="3"/>
                  </a:cxn>
                  <a:cxn ang="0">
                    <a:pos x="545" y="0"/>
                  </a:cxn>
                  <a:cxn ang="0">
                    <a:pos x="523" y="2"/>
                  </a:cxn>
                  <a:cxn ang="0">
                    <a:pos x="501" y="12"/>
                  </a:cxn>
                  <a:cxn ang="0">
                    <a:pos x="483" y="26"/>
                  </a:cxn>
                  <a:cxn ang="0">
                    <a:pos x="470" y="46"/>
                  </a:cxn>
                </a:cxnLst>
                <a:rect l="0" t="0" r="r" b="b"/>
                <a:pathLst>
                  <a:path w="624" h="2253">
                    <a:moveTo>
                      <a:pt x="470" y="46"/>
                    </a:moveTo>
                    <a:lnTo>
                      <a:pt x="459" y="71"/>
                    </a:lnTo>
                    <a:lnTo>
                      <a:pt x="449" y="96"/>
                    </a:lnTo>
                    <a:lnTo>
                      <a:pt x="441" y="120"/>
                    </a:lnTo>
                    <a:lnTo>
                      <a:pt x="433" y="146"/>
                    </a:lnTo>
                    <a:lnTo>
                      <a:pt x="427" y="171"/>
                    </a:lnTo>
                    <a:lnTo>
                      <a:pt x="420" y="197"/>
                    </a:lnTo>
                    <a:lnTo>
                      <a:pt x="414" y="223"/>
                    </a:lnTo>
                    <a:lnTo>
                      <a:pt x="410" y="249"/>
                    </a:lnTo>
                    <a:lnTo>
                      <a:pt x="400" y="301"/>
                    </a:lnTo>
                    <a:lnTo>
                      <a:pt x="393" y="354"/>
                    </a:lnTo>
                    <a:lnTo>
                      <a:pt x="387" y="406"/>
                    </a:lnTo>
                    <a:lnTo>
                      <a:pt x="381" y="459"/>
                    </a:lnTo>
                    <a:lnTo>
                      <a:pt x="376" y="503"/>
                    </a:lnTo>
                    <a:lnTo>
                      <a:pt x="372" y="546"/>
                    </a:lnTo>
                    <a:lnTo>
                      <a:pt x="366" y="589"/>
                    </a:lnTo>
                    <a:lnTo>
                      <a:pt x="360" y="631"/>
                    </a:lnTo>
                    <a:lnTo>
                      <a:pt x="352" y="672"/>
                    </a:lnTo>
                    <a:lnTo>
                      <a:pt x="344" y="713"/>
                    </a:lnTo>
                    <a:lnTo>
                      <a:pt x="333" y="753"/>
                    </a:lnTo>
                    <a:lnTo>
                      <a:pt x="320" y="790"/>
                    </a:lnTo>
                    <a:lnTo>
                      <a:pt x="304" y="837"/>
                    </a:lnTo>
                    <a:lnTo>
                      <a:pt x="289" y="882"/>
                    </a:lnTo>
                    <a:lnTo>
                      <a:pt x="274" y="926"/>
                    </a:lnTo>
                    <a:lnTo>
                      <a:pt x="260" y="971"/>
                    </a:lnTo>
                    <a:lnTo>
                      <a:pt x="234" y="1059"/>
                    </a:lnTo>
                    <a:lnTo>
                      <a:pt x="209" y="1149"/>
                    </a:lnTo>
                    <a:lnTo>
                      <a:pt x="186" y="1240"/>
                    </a:lnTo>
                    <a:lnTo>
                      <a:pt x="165" y="1333"/>
                    </a:lnTo>
                    <a:lnTo>
                      <a:pt x="143" y="1430"/>
                    </a:lnTo>
                    <a:lnTo>
                      <a:pt x="123" y="1530"/>
                    </a:lnTo>
                    <a:lnTo>
                      <a:pt x="83" y="1715"/>
                    </a:lnTo>
                    <a:lnTo>
                      <a:pt x="28" y="1974"/>
                    </a:lnTo>
                    <a:lnTo>
                      <a:pt x="25" y="1995"/>
                    </a:lnTo>
                    <a:lnTo>
                      <a:pt x="17" y="2046"/>
                    </a:lnTo>
                    <a:lnTo>
                      <a:pt x="9" y="2101"/>
                    </a:lnTo>
                    <a:lnTo>
                      <a:pt x="3" y="2136"/>
                    </a:lnTo>
                    <a:lnTo>
                      <a:pt x="2" y="2137"/>
                    </a:lnTo>
                    <a:lnTo>
                      <a:pt x="1" y="2140"/>
                    </a:lnTo>
                    <a:lnTo>
                      <a:pt x="1" y="2146"/>
                    </a:lnTo>
                    <a:lnTo>
                      <a:pt x="0" y="2152"/>
                    </a:lnTo>
                    <a:lnTo>
                      <a:pt x="0" y="2155"/>
                    </a:lnTo>
                    <a:lnTo>
                      <a:pt x="0" y="2155"/>
                    </a:lnTo>
                    <a:lnTo>
                      <a:pt x="0" y="2155"/>
                    </a:lnTo>
                    <a:lnTo>
                      <a:pt x="0" y="2159"/>
                    </a:lnTo>
                    <a:lnTo>
                      <a:pt x="0" y="2164"/>
                    </a:lnTo>
                    <a:lnTo>
                      <a:pt x="0" y="2176"/>
                    </a:lnTo>
                    <a:lnTo>
                      <a:pt x="1" y="2187"/>
                    </a:lnTo>
                    <a:lnTo>
                      <a:pt x="3" y="2197"/>
                    </a:lnTo>
                    <a:lnTo>
                      <a:pt x="7" y="2205"/>
                    </a:lnTo>
                    <a:lnTo>
                      <a:pt x="10" y="2213"/>
                    </a:lnTo>
                    <a:lnTo>
                      <a:pt x="14" y="2220"/>
                    </a:lnTo>
                    <a:lnTo>
                      <a:pt x="18" y="2226"/>
                    </a:lnTo>
                    <a:lnTo>
                      <a:pt x="24" y="2231"/>
                    </a:lnTo>
                    <a:lnTo>
                      <a:pt x="29" y="2236"/>
                    </a:lnTo>
                    <a:lnTo>
                      <a:pt x="35" y="2240"/>
                    </a:lnTo>
                    <a:lnTo>
                      <a:pt x="40" y="2243"/>
                    </a:lnTo>
                    <a:lnTo>
                      <a:pt x="45" y="2245"/>
                    </a:lnTo>
                    <a:lnTo>
                      <a:pt x="57" y="2249"/>
                    </a:lnTo>
                    <a:lnTo>
                      <a:pt x="67" y="2252"/>
                    </a:lnTo>
                    <a:lnTo>
                      <a:pt x="78" y="2253"/>
                    </a:lnTo>
                    <a:lnTo>
                      <a:pt x="86" y="2253"/>
                    </a:lnTo>
                    <a:lnTo>
                      <a:pt x="95" y="2252"/>
                    </a:lnTo>
                    <a:lnTo>
                      <a:pt x="104" y="2249"/>
                    </a:lnTo>
                    <a:lnTo>
                      <a:pt x="110" y="2247"/>
                    </a:lnTo>
                    <a:lnTo>
                      <a:pt x="116" y="2243"/>
                    </a:lnTo>
                    <a:lnTo>
                      <a:pt x="123" y="2239"/>
                    </a:lnTo>
                    <a:lnTo>
                      <a:pt x="128" y="2233"/>
                    </a:lnTo>
                    <a:lnTo>
                      <a:pt x="133" y="2227"/>
                    </a:lnTo>
                    <a:lnTo>
                      <a:pt x="137" y="2220"/>
                    </a:lnTo>
                    <a:lnTo>
                      <a:pt x="141" y="2213"/>
                    </a:lnTo>
                    <a:lnTo>
                      <a:pt x="144" y="2204"/>
                    </a:lnTo>
                    <a:lnTo>
                      <a:pt x="151" y="2185"/>
                    </a:lnTo>
                    <a:lnTo>
                      <a:pt x="157" y="2162"/>
                    </a:lnTo>
                    <a:lnTo>
                      <a:pt x="158" y="2164"/>
                    </a:lnTo>
                    <a:lnTo>
                      <a:pt x="158" y="2168"/>
                    </a:lnTo>
                    <a:lnTo>
                      <a:pt x="158" y="2172"/>
                    </a:lnTo>
                    <a:lnTo>
                      <a:pt x="158" y="2177"/>
                    </a:lnTo>
                    <a:lnTo>
                      <a:pt x="161" y="2160"/>
                    </a:lnTo>
                    <a:lnTo>
                      <a:pt x="161" y="2155"/>
                    </a:lnTo>
                    <a:lnTo>
                      <a:pt x="162" y="2150"/>
                    </a:lnTo>
                    <a:lnTo>
                      <a:pt x="161" y="2148"/>
                    </a:lnTo>
                    <a:lnTo>
                      <a:pt x="161" y="2147"/>
                    </a:lnTo>
                    <a:lnTo>
                      <a:pt x="164" y="2131"/>
                    </a:lnTo>
                    <a:lnTo>
                      <a:pt x="167" y="2115"/>
                    </a:lnTo>
                    <a:lnTo>
                      <a:pt x="171" y="2098"/>
                    </a:lnTo>
                    <a:lnTo>
                      <a:pt x="175" y="2075"/>
                    </a:lnTo>
                    <a:lnTo>
                      <a:pt x="186" y="2003"/>
                    </a:lnTo>
                    <a:lnTo>
                      <a:pt x="239" y="1750"/>
                    </a:lnTo>
                    <a:lnTo>
                      <a:pt x="280" y="1562"/>
                    </a:lnTo>
                    <a:lnTo>
                      <a:pt x="301" y="1464"/>
                    </a:lnTo>
                    <a:lnTo>
                      <a:pt x="321" y="1371"/>
                    </a:lnTo>
                    <a:lnTo>
                      <a:pt x="343" y="1280"/>
                    </a:lnTo>
                    <a:lnTo>
                      <a:pt x="364" y="1192"/>
                    </a:lnTo>
                    <a:lnTo>
                      <a:pt x="388" y="1105"/>
                    </a:lnTo>
                    <a:lnTo>
                      <a:pt x="413" y="1019"/>
                    </a:lnTo>
                    <a:lnTo>
                      <a:pt x="427" y="975"/>
                    </a:lnTo>
                    <a:lnTo>
                      <a:pt x="441" y="932"/>
                    </a:lnTo>
                    <a:lnTo>
                      <a:pt x="456" y="889"/>
                    </a:lnTo>
                    <a:lnTo>
                      <a:pt x="471" y="845"/>
                    </a:lnTo>
                    <a:lnTo>
                      <a:pt x="478" y="823"/>
                    </a:lnTo>
                    <a:lnTo>
                      <a:pt x="486" y="800"/>
                    </a:lnTo>
                    <a:lnTo>
                      <a:pt x="492" y="777"/>
                    </a:lnTo>
                    <a:lnTo>
                      <a:pt x="499" y="754"/>
                    </a:lnTo>
                    <a:lnTo>
                      <a:pt x="509" y="708"/>
                    </a:lnTo>
                    <a:lnTo>
                      <a:pt x="517" y="661"/>
                    </a:lnTo>
                    <a:lnTo>
                      <a:pt x="525" y="615"/>
                    </a:lnTo>
                    <a:lnTo>
                      <a:pt x="530" y="568"/>
                    </a:lnTo>
                    <a:lnTo>
                      <a:pt x="536" y="522"/>
                    </a:lnTo>
                    <a:lnTo>
                      <a:pt x="541" y="476"/>
                    </a:lnTo>
                    <a:lnTo>
                      <a:pt x="546" y="426"/>
                    </a:lnTo>
                    <a:lnTo>
                      <a:pt x="552" y="378"/>
                    </a:lnTo>
                    <a:lnTo>
                      <a:pt x="558" y="330"/>
                    </a:lnTo>
                    <a:lnTo>
                      <a:pt x="566" y="284"/>
                    </a:lnTo>
                    <a:lnTo>
                      <a:pt x="570" y="261"/>
                    </a:lnTo>
                    <a:lnTo>
                      <a:pt x="575" y="239"/>
                    </a:lnTo>
                    <a:lnTo>
                      <a:pt x="580" y="217"/>
                    </a:lnTo>
                    <a:lnTo>
                      <a:pt x="586" y="196"/>
                    </a:lnTo>
                    <a:lnTo>
                      <a:pt x="593" y="174"/>
                    </a:lnTo>
                    <a:lnTo>
                      <a:pt x="600" y="153"/>
                    </a:lnTo>
                    <a:lnTo>
                      <a:pt x="608" y="132"/>
                    </a:lnTo>
                    <a:lnTo>
                      <a:pt x="616" y="113"/>
                    </a:lnTo>
                    <a:lnTo>
                      <a:pt x="620" y="104"/>
                    </a:lnTo>
                    <a:lnTo>
                      <a:pt x="622" y="96"/>
                    </a:lnTo>
                    <a:lnTo>
                      <a:pt x="623" y="88"/>
                    </a:lnTo>
                    <a:lnTo>
                      <a:pt x="624" y="79"/>
                    </a:lnTo>
                    <a:lnTo>
                      <a:pt x="623" y="68"/>
                    </a:lnTo>
                    <a:lnTo>
                      <a:pt x="621" y="57"/>
                    </a:lnTo>
                    <a:lnTo>
                      <a:pt x="616" y="46"/>
                    </a:lnTo>
                    <a:lnTo>
                      <a:pt x="611" y="36"/>
                    </a:lnTo>
                    <a:lnTo>
                      <a:pt x="605" y="28"/>
                    </a:lnTo>
                    <a:lnTo>
                      <a:pt x="596" y="19"/>
                    </a:lnTo>
                    <a:lnTo>
                      <a:pt x="586" y="12"/>
                    </a:lnTo>
                    <a:lnTo>
                      <a:pt x="577" y="6"/>
                    </a:lnTo>
                    <a:lnTo>
                      <a:pt x="569" y="3"/>
                    </a:lnTo>
                    <a:lnTo>
                      <a:pt x="560" y="1"/>
                    </a:lnTo>
                    <a:lnTo>
                      <a:pt x="553" y="0"/>
                    </a:lnTo>
                    <a:lnTo>
                      <a:pt x="545" y="0"/>
                    </a:lnTo>
                    <a:lnTo>
                      <a:pt x="538" y="0"/>
                    </a:lnTo>
                    <a:lnTo>
                      <a:pt x="530" y="1"/>
                    </a:lnTo>
                    <a:lnTo>
                      <a:pt x="523" y="2"/>
                    </a:lnTo>
                    <a:lnTo>
                      <a:pt x="515" y="4"/>
                    </a:lnTo>
                    <a:lnTo>
                      <a:pt x="508" y="7"/>
                    </a:lnTo>
                    <a:lnTo>
                      <a:pt x="501" y="12"/>
                    </a:lnTo>
                    <a:lnTo>
                      <a:pt x="495" y="16"/>
                    </a:lnTo>
                    <a:lnTo>
                      <a:pt x="488" y="20"/>
                    </a:lnTo>
                    <a:lnTo>
                      <a:pt x="483" y="26"/>
                    </a:lnTo>
                    <a:lnTo>
                      <a:pt x="478" y="32"/>
                    </a:lnTo>
                    <a:lnTo>
                      <a:pt x="474" y="40"/>
                    </a:lnTo>
                    <a:lnTo>
                      <a:pt x="470" y="46"/>
                    </a:lnTo>
                    <a:close/>
                  </a:path>
                </a:pathLst>
              </a:custGeom>
              <a:solidFill>
                <a:srgbClr val="482D1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 rot="2292026">
              <a:off x="6402213" y="2712869"/>
              <a:ext cx="427339" cy="439230"/>
              <a:chOff x="1868808" y="3256635"/>
              <a:chExt cx="1867830" cy="1919802"/>
            </a:xfrm>
          </p:grpSpPr>
          <p:sp>
            <p:nvSpPr>
              <p:cNvPr id="148" name="자유형 147"/>
              <p:cNvSpPr/>
              <p:nvPr/>
            </p:nvSpPr>
            <p:spPr bwMode="auto">
              <a:xfrm rot="20228020">
                <a:off x="1868808" y="4089508"/>
                <a:ext cx="506125" cy="680356"/>
              </a:xfrm>
              <a:custGeom>
                <a:avLst/>
                <a:gdLst>
                  <a:gd name="connsiteX0" fmla="*/ 0 w 438912"/>
                  <a:gd name="connsiteY0" fmla="*/ 253506 h 590006"/>
                  <a:gd name="connsiteX1" fmla="*/ 365760 w 438912"/>
                  <a:gd name="connsiteY1" fmla="*/ 12105 h 590006"/>
                  <a:gd name="connsiteX2" fmla="*/ 438912 w 438912"/>
                  <a:gd name="connsiteY2" fmla="*/ 590006 h 59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912" h="590006">
                    <a:moveTo>
                      <a:pt x="0" y="253506"/>
                    </a:moveTo>
                    <a:cubicBezTo>
                      <a:pt x="146304" y="104764"/>
                      <a:pt x="292608" y="-43978"/>
                      <a:pt x="365760" y="12105"/>
                    </a:cubicBezTo>
                    <a:cubicBezTo>
                      <a:pt x="438912" y="68188"/>
                      <a:pt x="438912" y="329097"/>
                      <a:pt x="438912" y="590006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49" name="자유형 148"/>
              <p:cNvSpPr/>
              <p:nvPr/>
            </p:nvSpPr>
            <p:spPr bwMode="auto">
              <a:xfrm rot="20228020">
                <a:off x="2049452" y="4333644"/>
                <a:ext cx="278369" cy="269933"/>
              </a:xfrm>
              <a:custGeom>
                <a:avLst/>
                <a:gdLst>
                  <a:gd name="connsiteX0" fmla="*/ 0 w 241402"/>
                  <a:gd name="connsiteY0" fmla="*/ 234086 h 234086"/>
                  <a:gd name="connsiteX1" fmla="*/ 131674 w 241402"/>
                  <a:gd name="connsiteY1" fmla="*/ 58521 h 234086"/>
                  <a:gd name="connsiteX2" fmla="*/ 241402 w 241402"/>
                  <a:gd name="connsiteY2" fmla="*/ 0 h 234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1402" h="234086">
                    <a:moveTo>
                      <a:pt x="0" y="234086"/>
                    </a:moveTo>
                    <a:cubicBezTo>
                      <a:pt x="45720" y="165810"/>
                      <a:pt x="91440" y="97535"/>
                      <a:pt x="131674" y="58521"/>
                    </a:cubicBezTo>
                    <a:cubicBezTo>
                      <a:pt x="171908" y="19507"/>
                      <a:pt x="206655" y="9753"/>
                      <a:pt x="241402" y="0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1" name="자유형 150"/>
              <p:cNvSpPr/>
              <p:nvPr/>
            </p:nvSpPr>
            <p:spPr bwMode="auto">
              <a:xfrm rot="20228020">
                <a:off x="3215139" y="3756891"/>
                <a:ext cx="160273" cy="50613"/>
              </a:xfrm>
              <a:custGeom>
                <a:avLst/>
                <a:gdLst>
                  <a:gd name="connsiteX0" fmla="*/ 0 w 138989"/>
                  <a:gd name="connsiteY0" fmla="*/ 43892 h 43892"/>
                  <a:gd name="connsiteX1" fmla="*/ 102413 w 138989"/>
                  <a:gd name="connsiteY1" fmla="*/ 36576 h 43892"/>
                  <a:gd name="connsiteX2" fmla="*/ 138989 w 138989"/>
                  <a:gd name="connsiteY2" fmla="*/ 0 h 43892"/>
                  <a:gd name="connsiteX3" fmla="*/ 138989 w 138989"/>
                  <a:gd name="connsiteY3" fmla="*/ 0 h 43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989" h="43892">
                    <a:moveTo>
                      <a:pt x="0" y="43892"/>
                    </a:moveTo>
                    <a:cubicBezTo>
                      <a:pt x="39624" y="43891"/>
                      <a:pt x="79248" y="43891"/>
                      <a:pt x="102413" y="36576"/>
                    </a:cubicBezTo>
                    <a:cubicBezTo>
                      <a:pt x="125578" y="29261"/>
                      <a:pt x="138989" y="0"/>
                      <a:pt x="138989" y="0"/>
                    </a:cubicBezTo>
                    <a:lnTo>
                      <a:pt x="138989" y="0"/>
                    </a:ln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2" name="자유형 151"/>
              <p:cNvSpPr/>
              <p:nvPr/>
            </p:nvSpPr>
            <p:spPr bwMode="auto">
              <a:xfrm rot="20228020">
                <a:off x="3280757" y="3419295"/>
                <a:ext cx="237003" cy="806485"/>
              </a:xfrm>
              <a:custGeom>
                <a:avLst/>
                <a:gdLst>
                  <a:gd name="connsiteX0" fmla="*/ 0 w 205529"/>
                  <a:gd name="connsiteY0" fmla="*/ 494560 h 699385"/>
                  <a:gd name="connsiteX1" fmla="*/ 102413 w 205529"/>
                  <a:gd name="connsiteY1" fmla="*/ 436038 h 699385"/>
                  <a:gd name="connsiteX2" fmla="*/ 160935 w 205529"/>
                  <a:gd name="connsiteY2" fmla="*/ 348256 h 699385"/>
                  <a:gd name="connsiteX3" fmla="*/ 197511 w 205529"/>
                  <a:gd name="connsiteY3" fmla="*/ 201952 h 699385"/>
                  <a:gd name="connsiteX4" fmla="*/ 204826 w 205529"/>
                  <a:gd name="connsiteY4" fmla="*/ 19072 h 699385"/>
                  <a:gd name="connsiteX5" fmla="*/ 204826 w 205529"/>
                  <a:gd name="connsiteY5" fmla="*/ 699385 h 69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529" h="699385">
                    <a:moveTo>
                      <a:pt x="0" y="494560"/>
                    </a:moveTo>
                    <a:cubicBezTo>
                      <a:pt x="37795" y="477491"/>
                      <a:pt x="75591" y="460422"/>
                      <a:pt x="102413" y="436038"/>
                    </a:cubicBezTo>
                    <a:cubicBezTo>
                      <a:pt x="129235" y="411654"/>
                      <a:pt x="145085" y="387270"/>
                      <a:pt x="160935" y="348256"/>
                    </a:cubicBezTo>
                    <a:cubicBezTo>
                      <a:pt x="176785" y="309242"/>
                      <a:pt x="190196" y="256816"/>
                      <a:pt x="197511" y="201952"/>
                    </a:cubicBezTo>
                    <a:cubicBezTo>
                      <a:pt x="204826" y="147088"/>
                      <a:pt x="203607" y="-63834"/>
                      <a:pt x="204826" y="19072"/>
                    </a:cubicBezTo>
                    <a:cubicBezTo>
                      <a:pt x="206045" y="101977"/>
                      <a:pt x="205435" y="400681"/>
                      <a:pt x="204826" y="699385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3" name="자유형 152"/>
              <p:cNvSpPr/>
              <p:nvPr/>
            </p:nvSpPr>
            <p:spPr bwMode="auto">
              <a:xfrm rot="20228020">
                <a:off x="3694383" y="3256635"/>
                <a:ext cx="42255" cy="1155651"/>
              </a:xfrm>
              <a:custGeom>
                <a:avLst/>
                <a:gdLst>
                  <a:gd name="connsiteX0" fmla="*/ 7316 w 36644"/>
                  <a:gd name="connsiteY0" fmla="*/ 0 h 1002182"/>
                  <a:gd name="connsiteX1" fmla="*/ 36576 w 36644"/>
                  <a:gd name="connsiteY1" fmla="*/ 482803 h 1002182"/>
                  <a:gd name="connsiteX2" fmla="*/ 0 w 36644"/>
                  <a:gd name="connsiteY2" fmla="*/ 1002182 h 1002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644" h="1002182">
                    <a:moveTo>
                      <a:pt x="7316" y="0"/>
                    </a:moveTo>
                    <a:cubicBezTo>
                      <a:pt x="22555" y="157886"/>
                      <a:pt x="37795" y="315773"/>
                      <a:pt x="36576" y="482803"/>
                    </a:cubicBezTo>
                    <a:cubicBezTo>
                      <a:pt x="35357" y="649833"/>
                      <a:pt x="17678" y="826007"/>
                      <a:pt x="0" y="1002182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4" name="자유형 153"/>
              <p:cNvSpPr/>
              <p:nvPr/>
            </p:nvSpPr>
            <p:spPr bwMode="auto">
              <a:xfrm rot="20228020">
                <a:off x="2790929" y="3868961"/>
                <a:ext cx="578272" cy="550327"/>
              </a:xfrm>
              <a:custGeom>
                <a:avLst/>
                <a:gdLst>
                  <a:gd name="connsiteX0" fmla="*/ 167452 w 501478"/>
                  <a:gd name="connsiteY0" fmla="*/ 124593 h 477244"/>
                  <a:gd name="connsiteX1" fmla="*/ 86985 w 501478"/>
                  <a:gd name="connsiteY1" fmla="*/ 80702 h 477244"/>
                  <a:gd name="connsiteX2" fmla="*/ 21148 w 501478"/>
                  <a:gd name="connsiteY2" fmla="*/ 153854 h 477244"/>
                  <a:gd name="connsiteX3" fmla="*/ 13833 w 501478"/>
                  <a:gd name="connsiteY3" fmla="*/ 307473 h 477244"/>
                  <a:gd name="connsiteX4" fmla="*/ 196713 w 501478"/>
                  <a:gd name="connsiteY4" fmla="*/ 446462 h 477244"/>
                  <a:gd name="connsiteX5" fmla="*/ 269865 w 501478"/>
                  <a:gd name="connsiteY5" fmla="*/ 475723 h 477244"/>
                  <a:gd name="connsiteX6" fmla="*/ 328387 w 501478"/>
                  <a:gd name="connsiteY6" fmla="*/ 417201 h 477244"/>
                  <a:gd name="connsiteX7" fmla="*/ 496636 w 501478"/>
                  <a:gd name="connsiteY7" fmla="*/ 168484 h 477244"/>
                  <a:gd name="connsiteX8" fmla="*/ 438115 w 501478"/>
                  <a:gd name="connsiteY8" fmla="*/ 58756 h 477244"/>
                  <a:gd name="connsiteX9" fmla="*/ 255235 w 501478"/>
                  <a:gd name="connsiteY9" fmla="*/ 7550 h 477244"/>
                  <a:gd name="connsiteX10" fmla="*/ 189398 w 501478"/>
                  <a:gd name="connsiteY10" fmla="*/ 219691 h 477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1478" h="477244">
                    <a:moveTo>
                      <a:pt x="167452" y="124593"/>
                    </a:moveTo>
                    <a:cubicBezTo>
                      <a:pt x="139410" y="100209"/>
                      <a:pt x="111369" y="75825"/>
                      <a:pt x="86985" y="80702"/>
                    </a:cubicBezTo>
                    <a:cubicBezTo>
                      <a:pt x="62601" y="85579"/>
                      <a:pt x="33340" y="116059"/>
                      <a:pt x="21148" y="153854"/>
                    </a:cubicBezTo>
                    <a:cubicBezTo>
                      <a:pt x="8956" y="191649"/>
                      <a:pt x="-15428" y="258705"/>
                      <a:pt x="13833" y="307473"/>
                    </a:cubicBezTo>
                    <a:cubicBezTo>
                      <a:pt x="43094" y="356241"/>
                      <a:pt x="154041" y="418420"/>
                      <a:pt x="196713" y="446462"/>
                    </a:cubicBezTo>
                    <a:cubicBezTo>
                      <a:pt x="239385" y="474504"/>
                      <a:pt x="247919" y="480600"/>
                      <a:pt x="269865" y="475723"/>
                    </a:cubicBezTo>
                    <a:cubicBezTo>
                      <a:pt x="291811" y="470846"/>
                      <a:pt x="290592" y="468407"/>
                      <a:pt x="328387" y="417201"/>
                    </a:cubicBezTo>
                    <a:cubicBezTo>
                      <a:pt x="366182" y="365995"/>
                      <a:pt x="478348" y="228225"/>
                      <a:pt x="496636" y="168484"/>
                    </a:cubicBezTo>
                    <a:cubicBezTo>
                      <a:pt x="514924" y="108743"/>
                      <a:pt x="478348" y="85578"/>
                      <a:pt x="438115" y="58756"/>
                    </a:cubicBezTo>
                    <a:cubicBezTo>
                      <a:pt x="397882" y="31934"/>
                      <a:pt x="296688" y="-19272"/>
                      <a:pt x="255235" y="7550"/>
                    </a:cubicBezTo>
                    <a:cubicBezTo>
                      <a:pt x="213782" y="34372"/>
                      <a:pt x="201590" y="127031"/>
                      <a:pt x="189398" y="219691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5" name="자유형 154"/>
              <p:cNvSpPr/>
              <p:nvPr/>
            </p:nvSpPr>
            <p:spPr bwMode="auto">
              <a:xfrm rot="20228020">
                <a:off x="2450887" y="4702020"/>
                <a:ext cx="586671" cy="474417"/>
              </a:xfrm>
              <a:custGeom>
                <a:avLst/>
                <a:gdLst>
                  <a:gd name="connsiteX0" fmla="*/ 234108 w 578383"/>
                  <a:gd name="connsiteY0" fmla="*/ 152866 h 467715"/>
                  <a:gd name="connsiteX1" fmla="*/ 87804 w 578383"/>
                  <a:gd name="connsiteY1" fmla="*/ 123605 h 467715"/>
                  <a:gd name="connsiteX2" fmla="*/ 21 w 578383"/>
                  <a:gd name="connsiteY2" fmla="*/ 284539 h 467715"/>
                  <a:gd name="connsiteX3" fmla="*/ 95119 w 578383"/>
                  <a:gd name="connsiteY3" fmla="*/ 401583 h 467715"/>
                  <a:gd name="connsiteX4" fmla="*/ 365781 w 578383"/>
                  <a:gd name="connsiteY4" fmla="*/ 467419 h 467715"/>
                  <a:gd name="connsiteX5" fmla="*/ 446249 w 578383"/>
                  <a:gd name="connsiteY5" fmla="*/ 416213 h 467715"/>
                  <a:gd name="connsiteX6" fmla="*/ 563292 w 578383"/>
                  <a:gd name="connsiteY6" fmla="*/ 218703 h 467715"/>
                  <a:gd name="connsiteX7" fmla="*/ 563292 w 578383"/>
                  <a:gd name="connsiteY7" fmla="*/ 94344 h 467715"/>
                  <a:gd name="connsiteX8" fmla="*/ 438933 w 578383"/>
                  <a:gd name="connsiteY8" fmla="*/ 6562 h 467715"/>
                  <a:gd name="connsiteX9" fmla="*/ 285314 w 578383"/>
                  <a:gd name="connsiteY9" fmla="*/ 28507 h 467715"/>
                  <a:gd name="connsiteX10" fmla="*/ 256053 w 578383"/>
                  <a:gd name="connsiteY10" fmla="*/ 204072 h 467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8383" h="467715">
                    <a:moveTo>
                      <a:pt x="234108" y="152866"/>
                    </a:moveTo>
                    <a:cubicBezTo>
                      <a:pt x="180463" y="127263"/>
                      <a:pt x="126818" y="101660"/>
                      <a:pt x="87804" y="123605"/>
                    </a:cubicBezTo>
                    <a:cubicBezTo>
                      <a:pt x="48790" y="145550"/>
                      <a:pt x="-1198" y="238209"/>
                      <a:pt x="21" y="284539"/>
                    </a:cubicBezTo>
                    <a:cubicBezTo>
                      <a:pt x="1240" y="330869"/>
                      <a:pt x="34159" y="371103"/>
                      <a:pt x="95119" y="401583"/>
                    </a:cubicBezTo>
                    <a:cubicBezTo>
                      <a:pt x="156079" y="432063"/>
                      <a:pt x="307260" y="464981"/>
                      <a:pt x="365781" y="467419"/>
                    </a:cubicBezTo>
                    <a:cubicBezTo>
                      <a:pt x="424302" y="469857"/>
                      <a:pt x="413331" y="457666"/>
                      <a:pt x="446249" y="416213"/>
                    </a:cubicBezTo>
                    <a:cubicBezTo>
                      <a:pt x="479167" y="374760"/>
                      <a:pt x="543785" y="272348"/>
                      <a:pt x="563292" y="218703"/>
                    </a:cubicBezTo>
                    <a:cubicBezTo>
                      <a:pt x="582799" y="165058"/>
                      <a:pt x="584019" y="129701"/>
                      <a:pt x="563292" y="94344"/>
                    </a:cubicBezTo>
                    <a:cubicBezTo>
                      <a:pt x="542565" y="58987"/>
                      <a:pt x="485263" y="17535"/>
                      <a:pt x="438933" y="6562"/>
                    </a:cubicBezTo>
                    <a:cubicBezTo>
                      <a:pt x="392603" y="-4411"/>
                      <a:pt x="315794" y="-4411"/>
                      <a:pt x="285314" y="28507"/>
                    </a:cubicBezTo>
                    <a:cubicBezTo>
                      <a:pt x="254834" y="61425"/>
                      <a:pt x="255443" y="132748"/>
                      <a:pt x="256053" y="204072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2" name="자유형 1"/>
              <p:cNvSpPr/>
              <p:nvPr/>
            </p:nvSpPr>
            <p:spPr bwMode="auto">
              <a:xfrm>
                <a:off x="2138476" y="4352544"/>
                <a:ext cx="590623" cy="678181"/>
              </a:xfrm>
              <a:custGeom>
                <a:avLst/>
                <a:gdLst>
                  <a:gd name="connsiteX0" fmla="*/ 92660 w 590623"/>
                  <a:gd name="connsiteY0" fmla="*/ 212141 h 678181"/>
                  <a:gd name="connsiteX1" fmla="*/ 202388 w 590623"/>
                  <a:gd name="connsiteY1" fmla="*/ 292608 h 678181"/>
                  <a:gd name="connsiteX2" fmla="*/ 56084 w 590623"/>
                  <a:gd name="connsiteY2" fmla="*/ 621792 h 678181"/>
                  <a:gd name="connsiteX3" fmla="*/ 34138 w 590623"/>
                  <a:gd name="connsiteY3" fmla="*/ 629107 h 678181"/>
                  <a:gd name="connsiteX4" fmla="*/ 509626 w 590623"/>
                  <a:gd name="connsiteY4" fmla="*/ 131674 h 678181"/>
                  <a:gd name="connsiteX5" fmla="*/ 590094 w 590623"/>
                  <a:gd name="connsiteY5" fmla="*/ 0 h 67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623" h="678181">
                    <a:moveTo>
                      <a:pt x="92660" y="212141"/>
                    </a:moveTo>
                    <a:cubicBezTo>
                      <a:pt x="150572" y="218237"/>
                      <a:pt x="208484" y="224333"/>
                      <a:pt x="202388" y="292608"/>
                    </a:cubicBezTo>
                    <a:cubicBezTo>
                      <a:pt x="196292" y="360883"/>
                      <a:pt x="84126" y="565709"/>
                      <a:pt x="56084" y="621792"/>
                    </a:cubicBezTo>
                    <a:cubicBezTo>
                      <a:pt x="28042" y="677875"/>
                      <a:pt x="-41452" y="710793"/>
                      <a:pt x="34138" y="629107"/>
                    </a:cubicBezTo>
                    <a:cubicBezTo>
                      <a:pt x="109728" y="547421"/>
                      <a:pt x="416967" y="236525"/>
                      <a:pt x="509626" y="131674"/>
                    </a:cubicBezTo>
                    <a:cubicBezTo>
                      <a:pt x="602285" y="26823"/>
                      <a:pt x="590094" y="0"/>
                      <a:pt x="590094" y="0"/>
                    </a:cubicBezTo>
                  </a:path>
                </a:pathLst>
              </a:custGeom>
              <a:noFill/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 rot="20738904">
              <a:off x="5828802" y="3096671"/>
              <a:ext cx="417802" cy="313433"/>
              <a:chOff x="1850746" y="3291840"/>
              <a:chExt cx="958291" cy="718905"/>
            </a:xfrm>
          </p:grpSpPr>
          <p:sp>
            <p:nvSpPr>
              <p:cNvPr id="5" name="자유형 4"/>
              <p:cNvSpPr/>
              <p:nvPr/>
            </p:nvSpPr>
            <p:spPr bwMode="auto">
              <a:xfrm>
                <a:off x="1850746" y="3577221"/>
                <a:ext cx="215736" cy="387617"/>
              </a:xfrm>
              <a:custGeom>
                <a:avLst/>
                <a:gdLst>
                  <a:gd name="connsiteX0" fmla="*/ 0 w 215736"/>
                  <a:gd name="connsiteY0" fmla="*/ 73064 h 387617"/>
                  <a:gd name="connsiteX1" fmla="*/ 212140 w 215736"/>
                  <a:gd name="connsiteY1" fmla="*/ 21857 h 387617"/>
                  <a:gd name="connsiteX2" fmla="*/ 138988 w 215736"/>
                  <a:gd name="connsiteY2" fmla="*/ 387617 h 38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5736" h="387617">
                    <a:moveTo>
                      <a:pt x="0" y="73064"/>
                    </a:moveTo>
                    <a:cubicBezTo>
                      <a:pt x="94487" y="21248"/>
                      <a:pt x="188975" y="-30568"/>
                      <a:pt x="212140" y="21857"/>
                    </a:cubicBezTo>
                    <a:cubicBezTo>
                      <a:pt x="235305" y="74282"/>
                      <a:pt x="138988" y="387617"/>
                      <a:pt x="138988" y="387617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582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6" name="자유형 5"/>
              <p:cNvSpPr/>
              <p:nvPr/>
            </p:nvSpPr>
            <p:spPr bwMode="auto">
              <a:xfrm>
                <a:off x="2143354" y="3553805"/>
                <a:ext cx="125194" cy="81849"/>
              </a:xfrm>
              <a:custGeom>
                <a:avLst/>
                <a:gdLst>
                  <a:gd name="connsiteX0" fmla="*/ 0 w 125194"/>
                  <a:gd name="connsiteY0" fmla="*/ 81849 h 81849"/>
                  <a:gd name="connsiteX1" fmla="*/ 109728 w 125194"/>
                  <a:gd name="connsiteY1" fmla="*/ 8697 h 81849"/>
                  <a:gd name="connsiteX2" fmla="*/ 124358 w 125194"/>
                  <a:gd name="connsiteY2" fmla="*/ 1382 h 81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94" h="81849">
                    <a:moveTo>
                      <a:pt x="0" y="81849"/>
                    </a:moveTo>
                    <a:lnTo>
                      <a:pt x="109728" y="8697"/>
                    </a:lnTo>
                    <a:cubicBezTo>
                      <a:pt x="130454" y="-4714"/>
                      <a:pt x="124358" y="1382"/>
                      <a:pt x="124358" y="1382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582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0" name="자유형 9"/>
              <p:cNvSpPr/>
              <p:nvPr/>
            </p:nvSpPr>
            <p:spPr bwMode="auto">
              <a:xfrm>
                <a:off x="2172614" y="3364961"/>
                <a:ext cx="163644" cy="645784"/>
              </a:xfrm>
              <a:custGeom>
                <a:avLst/>
                <a:gdLst>
                  <a:gd name="connsiteX0" fmla="*/ 0 w 163644"/>
                  <a:gd name="connsiteY0" fmla="*/ 409682 h 645784"/>
                  <a:gd name="connsiteX1" fmla="*/ 117044 w 163644"/>
                  <a:gd name="connsiteY1" fmla="*/ 336530 h 645784"/>
                  <a:gd name="connsiteX2" fmla="*/ 138989 w 163644"/>
                  <a:gd name="connsiteY2" fmla="*/ 182911 h 645784"/>
                  <a:gd name="connsiteX3" fmla="*/ 124359 w 163644"/>
                  <a:gd name="connsiteY3" fmla="*/ 14661 h 645784"/>
                  <a:gd name="connsiteX4" fmla="*/ 160935 w 163644"/>
                  <a:gd name="connsiteY4" fmla="*/ 585247 h 645784"/>
                  <a:gd name="connsiteX5" fmla="*/ 160935 w 163644"/>
                  <a:gd name="connsiteY5" fmla="*/ 629138 h 645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3644" h="645784">
                    <a:moveTo>
                      <a:pt x="0" y="409682"/>
                    </a:moveTo>
                    <a:cubicBezTo>
                      <a:pt x="46939" y="392003"/>
                      <a:pt x="93879" y="374325"/>
                      <a:pt x="117044" y="336530"/>
                    </a:cubicBezTo>
                    <a:cubicBezTo>
                      <a:pt x="140209" y="298735"/>
                      <a:pt x="137770" y="236556"/>
                      <a:pt x="138989" y="182911"/>
                    </a:cubicBezTo>
                    <a:cubicBezTo>
                      <a:pt x="140208" y="129266"/>
                      <a:pt x="120701" y="-52395"/>
                      <a:pt x="124359" y="14661"/>
                    </a:cubicBezTo>
                    <a:cubicBezTo>
                      <a:pt x="128017" y="81717"/>
                      <a:pt x="154839" y="482834"/>
                      <a:pt x="160935" y="585247"/>
                    </a:cubicBezTo>
                    <a:cubicBezTo>
                      <a:pt x="167031" y="687660"/>
                      <a:pt x="160935" y="629138"/>
                      <a:pt x="160935" y="62913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582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1" name="자유형 10"/>
              <p:cNvSpPr/>
              <p:nvPr/>
            </p:nvSpPr>
            <p:spPr bwMode="auto">
              <a:xfrm>
                <a:off x="2457907" y="3555187"/>
                <a:ext cx="21946" cy="213858"/>
              </a:xfrm>
              <a:custGeom>
                <a:avLst/>
                <a:gdLst>
                  <a:gd name="connsiteX0" fmla="*/ 0 w 21946"/>
                  <a:gd name="connsiteY0" fmla="*/ 0 h 213858"/>
                  <a:gd name="connsiteX1" fmla="*/ 14631 w 21946"/>
                  <a:gd name="connsiteY1" fmla="*/ 182880 h 213858"/>
                  <a:gd name="connsiteX2" fmla="*/ 21946 w 21946"/>
                  <a:gd name="connsiteY2" fmla="*/ 212141 h 213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46" h="213858">
                    <a:moveTo>
                      <a:pt x="0" y="0"/>
                    </a:moveTo>
                    <a:cubicBezTo>
                      <a:pt x="5486" y="73761"/>
                      <a:pt x="10973" y="147523"/>
                      <a:pt x="14631" y="182880"/>
                    </a:cubicBezTo>
                    <a:cubicBezTo>
                      <a:pt x="18289" y="218237"/>
                      <a:pt x="20117" y="215189"/>
                      <a:pt x="21946" y="21214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582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2" name="자유형 11"/>
              <p:cNvSpPr/>
              <p:nvPr/>
            </p:nvSpPr>
            <p:spPr bwMode="auto">
              <a:xfrm>
                <a:off x="2494483" y="3509142"/>
                <a:ext cx="175565" cy="250895"/>
              </a:xfrm>
              <a:custGeom>
                <a:avLst/>
                <a:gdLst>
                  <a:gd name="connsiteX0" fmla="*/ 0 w 175565"/>
                  <a:gd name="connsiteY0" fmla="*/ 46045 h 250895"/>
                  <a:gd name="connsiteX1" fmla="*/ 138989 w 175565"/>
                  <a:gd name="connsiteY1" fmla="*/ 9469 h 250895"/>
                  <a:gd name="connsiteX2" fmla="*/ 138989 w 175565"/>
                  <a:gd name="connsiteY2" fmla="*/ 199664 h 250895"/>
                  <a:gd name="connsiteX3" fmla="*/ 36576 w 175565"/>
                  <a:gd name="connsiteY3" fmla="*/ 250871 h 250895"/>
                  <a:gd name="connsiteX4" fmla="*/ 175565 w 175565"/>
                  <a:gd name="connsiteY4" fmla="*/ 206980 h 25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565" h="250895">
                    <a:moveTo>
                      <a:pt x="0" y="46045"/>
                    </a:moveTo>
                    <a:cubicBezTo>
                      <a:pt x="57912" y="14955"/>
                      <a:pt x="115824" y="-16134"/>
                      <a:pt x="138989" y="9469"/>
                    </a:cubicBezTo>
                    <a:cubicBezTo>
                      <a:pt x="162154" y="35072"/>
                      <a:pt x="156058" y="159430"/>
                      <a:pt x="138989" y="199664"/>
                    </a:cubicBezTo>
                    <a:cubicBezTo>
                      <a:pt x="121920" y="239898"/>
                      <a:pt x="30480" y="249652"/>
                      <a:pt x="36576" y="250871"/>
                    </a:cubicBezTo>
                    <a:cubicBezTo>
                      <a:pt x="42672" y="252090"/>
                      <a:pt x="175565" y="206980"/>
                      <a:pt x="175565" y="20698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582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3" name="자유형 12"/>
              <p:cNvSpPr/>
              <p:nvPr/>
            </p:nvSpPr>
            <p:spPr bwMode="auto">
              <a:xfrm>
                <a:off x="2787091" y="3291840"/>
                <a:ext cx="21946" cy="621792"/>
              </a:xfrm>
              <a:custGeom>
                <a:avLst/>
                <a:gdLst>
                  <a:gd name="connsiteX0" fmla="*/ 0 w 21946"/>
                  <a:gd name="connsiteY0" fmla="*/ 0 h 621792"/>
                  <a:gd name="connsiteX1" fmla="*/ 14631 w 21946"/>
                  <a:gd name="connsiteY1" fmla="*/ 460858 h 621792"/>
                  <a:gd name="connsiteX2" fmla="*/ 21946 w 21946"/>
                  <a:gd name="connsiteY2" fmla="*/ 621792 h 62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46" h="621792">
                    <a:moveTo>
                      <a:pt x="0" y="0"/>
                    </a:moveTo>
                    <a:cubicBezTo>
                      <a:pt x="5486" y="178613"/>
                      <a:pt x="10973" y="357226"/>
                      <a:pt x="14631" y="460858"/>
                    </a:cubicBezTo>
                    <a:cubicBezTo>
                      <a:pt x="18289" y="564490"/>
                      <a:pt x="21946" y="621792"/>
                      <a:pt x="21946" y="621792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582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 rot="18933804">
              <a:off x="5332099" y="3766404"/>
              <a:ext cx="399450" cy="346328"/>
              <a:chOff x="2574852" y="4299157"/>
              <a:chExt cx="874096" cy="757851"/>
            </a:xfrm>
          </p:grpSpPr>
          <p:sp>
            <p:nvSpPr>
              <p:cNvPr id="14" name="자유형 13"/>
              <p:cNvSpPr/>
              <p:nvPr/>
            </p:nvSpPr>
            <p:spPr bwMode="auto">
              <a:xfrm>
                <a:off x="2574852" y="4498848"/>
                <a:ext cx="263532" cy="387706"/>
              </a:xfrm>
              <a:custGeom>
                <a:avLst/>
                <a:gdLst>
                  <a:gd name="connsiteX0" fmla="*/ 65935 w 263532"/>
                  <a:gd name="connsiteY0" fmla="*/ 0 h 387706"/>
                  <a:gd name="connsiteX1" fmla="*/ 197609 w 263532"/>
                  <a:gd name="connsiteY1" fmla="*/ 14630 h 387706"/>
                  <a:gd name="connsiteX2" fmla="*/ 204924 w 263532"/>
                  <a:gd name="connsiteY2" fmla="*/ 36576 h 387706"/>
                  <a:gd name="connsiteX3" fmla="*/ 98 w 263532"/>
                  <a:gd name="connsiteY3" fmla="*/ 146304 h 387706"/>
                  <a:gd name="connsiteX4" fmla="*/ 234185 w 263532"/>
                  <a:gd name="connsiteY4" fmla="*/ 80467 h 387706"/>
                  <a:gd name="connsiteX5" fmla="*/ 58620 w 263532"/>
                  <a:gd name="connsiteY5" fmla="*/ 256032 h 387706"/>
                  <a:gd name="connsiteX6" fmla="*/ 131772 w 263532"/>
                  <a:gd name="connsiteY6" fmla="*/ 387706 h 387706"/>
                  <a:gd name="connsiteX7" fmla="*/ 263446 w 263532"/>
                  <a:gd name="connsiteY7" fmla="*/ 256032 h 387706"/>
                  <a:gd name="connsiteX8" fmla="*/ 153718 w 263532"/>
                  <a:gd name="connsiteY8" fmla="*/ 204826 h 387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3532" h="387706">
                    <a:moveTo>
                      <a:pt x="65935" y="0"/>
                    </a:moveTo>
                    <a:cubicBezTo>
                      <a:pt x="120189" y="4267"/>
                      <a:pt x="174444" y="8534"/>
                      <a:pt x="197609" y="14630"/>
                    </a:cubicBezTo>
                    <a:cubicBezTo>
                      <a:pt x="220774" y="20726"/>
                      <a:pt x="237842" y="14630"/>
                      <a:pt x="204924" y="36576"/>
                    </a:cubicBezTo>
                    <a:cubicBezTo>
                      <a:pt x="172006" y="58522"/>
                      <a:pt x="-4779" y="138989"/>
                      <a:pt x="98" y="146304"/>
                    </a:cubicBezTo>
                    <a:cubicBezTo>
                      <a:pt x="4975" y="153619"/>
                      <a:pt x="224431" y="62179"/>
                      <a:pt x="234185" y="80467"/>
                    </a:cubicBezTo>
                    <a:cubicBezTo>
                      <a:pt x="243939" y="98755"/>
                      <a:pt x="75689" y="204826"/>
                      <a:pt x="58620" y="256032"/>
                    </a:cubicBezTo>
                    <a:cubicBezTo>
                      <a:pt x="41551" y="307238"/>
                      <a:pt x="97634" y="387706"/>
                      <a:pt x="131772" y="387706"/>
                    </a:cubicBezTo>
                    <a:cubicBezTo>
                      <a:pt x="165910" y="387706"/>
                      <a:pt x="259788" y="286512"/>
                      <a:pt x="263446" y="256032"/>
                    </a:cubicBezTo>
                    <a:cubicBezTo>
                      <a:pt x="267104" y="225552"/>
                      <a:pt x="153718" y="204826"/>
                      <a:pt x="153718" y="20482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 bwMode="auto">
              <a:xfrm>
                <a:off x="2911450" y="4336048"/>
                <a:ext cx="125704" cy="720960"/>
              </a:xfrm>
              <a:custGeom>
                <a:avLst/>
                <a:gdLst>
                  <a:gd name="connsiteX0" fmla="*/ 0 w 125704"/>
                  <a:gd name="connsiteY0" fmla="*/ 374941 h 720960"/>
                  <a:gd name="connsiteX1" fmla="*/ 87782 w 125704"/>
                  <a:gd name="connsiteY1" fmla="*/ 338365 h 720960"/>
                  <a:gd name="connsiteX2" fmla="*/ 124358 w 125704"/>
                  <a:gd name="connsiteY2" fmla="*/ 206691 h 720960"/>
                  <a:gd name="connsiteX3" fmla="*/ 117043 w 125704"/>
                  <a:gd name="connsiteY3" fmla="*/ 16496 h 720960"/>
                  <a:gd name="connsiteX4" fmla="*/ 109728 w 125704"/>
                  <a:gd name="connsiteY4" fmla="*/ 667549 h 720960"/>
                  <a:gd name="connsiteX5" fmla="*/ 109728 w 125704"/>
                  <a:gd name="connsiteY5" fmla="*/ 682179 h 720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04" h="720960">
                    <a:moveTo>
                      <a:pt x="0" y="374941"/>
                    </a:moveTo>
                    <a:cubicBezTo>
                      <a:pt x="33528" y="370674"/>
                      <a:pt x="67056" y="366407"/>
                      <a:pt x="87782" y="338365"/>
                    </a:cubicBezTo>
                    <a:cubicBezTo>
                      <a:pt x="108508" y="310323"/>
                      <a:pt x="119481" y="260336"/>
                      <a:pt x="124358" y="206691"/>
                    </a:cubicBezTo>
                    <a:cubicBezTo>
                      <a:pt x="129235" y="153046"/>
                      <a:pt x="119481" y="-60314"/>
                      <a:pt x="117043" y="16496"/>
                    </a:cubicBezTo>
                    <a:cubicBezTo>
                      <a:pt x="114605" y="93306"/>
                      <a:pt x="110947" y="556602"/>
                      <a:pt x="109728" y="667549"/>
                    </a:cubicBezTo>
                    <a:cubicBezTo>
                      <a:pt x="108509" y="778496"/>
                      <a:pt x="109728" y="682179"/>
                      <a:pt x="109728" y="682179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 bwMode="auto">
              <a:xfrm>
                <a:off x="3167482" y="4299157"/>
                <a:ext cx="281466" cy="641316"/>
              </a:xfrm>
              <a:custGeom>
                <a:avLst/>
                <a:gdLst>
                  <a:gd name="connsiteX0" fmla="*/ 0 w 281466"/>
                  <a:gd name="connsiteY0" fmla="*/ 221637 h 641316"/>
                  <a:gd name="connsiteX1" fmla="*/ 43891 w 281466"/>
                  <a:gd name="connsiteY1" fmla="*/ 448408 h 641316"/>
                  <a:gd name="connsiteX2" fmla="*/ 212140 w 281466"/>
                  <a:gd name="connsiteY2" fmla="*/ 367941 h 641316"/>
                  <a:gd name="connsiteX3" fmla="*/ 277977 w 281466"/>
                  <a:gd name="connsiteY3" fmla="*/ 2181 h 641316"/>
                  <a:gd name="connsiteX4" fmla="*/ 270662 w 281466"/>
                  <a:gd name="connsiteY4" fmla="*/ 558136 h 641316"/>
                  <a:gd name="connsiteX5" fmla="*/ 256032 w 281466"/>
                  <a:gd name="connsiteY5" fmla="*/ 638603 h 64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1466" h="641316">
                    <a:moveTo>
                      <a:pt x="0" y="221637"/>
                    </a:moveTo>
                    <a:cubicBezTo>
                      <a:pt x="4267" y="322830"/>
                      <a:pt x="8534" y="424024"/>
                      <a:pt x="43891" y="448408"/>
                    </a:cubicBezTo>
                    <a:cubicBezTo>
                      <a:pt x="79248" y="472792"/>
                      <a:pt x="173126" y="442312"/>
                      <a:pt x="212140" y="367941"/>
                    </a:cubicBezTo>
                    <a:cubicBezTo>
                      <a:pt x="251154" y="293570"/>
                      <a:pt x="268223" y="-29518"/>
                      <a:pt x="277977" y="2181"/>
                    </a:cubicBezTo>
                    <a:cubicBezTo>
                      <a:pt x="287731" y="33880"/>
                      <a:pt x="274320" y="452066"/>
                      <a:pt x="270662" y="558136"/>
                    </a:cubicBezTo>
                    <a:cubicBezTo>
                      <a:pt x="267005" y="664206"/>
                      <a:pt x="256032" y="638603"/>
                      <a:pt x="256032" y="638603"/>
                    </a:cubicBezTo>
                  </a:path>
                </a:pathLst>
              </a:custGeom>
              <a:noFill/>
              <a:ln w="190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선형탐색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72400" cy="3081524"/>
          </a:xfrm>
        </p:spPr>
        <p:txBody>
          <a:bodyPr/>
          <a:lstStyle/>
          <a:p>
            <a:r>
              <a:rPr lang="ko-KR" altLang="en-US" dirty="0"/>
              <a:t>시간</a:t>
            </a:r>
            <a:endParaRPr lang="en-US" altLang="ko-KR" dirty="0"/>
          </a:p>
          <a:p>
            <a:pPr lvl="1"/>
            <a:r>
              <a:rPr lang="ko-KR" altLang="en-US" dirty="0"/>
              <a:t>입력크기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데이터항목의 수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/>
              <a:t>이라 하면 최악의 경우는 찾고자 하는 키가 맨 뒤에 있거나 아예 없는 경우다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시간에 수행</a:t>
            </a:r>
            <a:endParaRPr lang="en-US" altLang="ko-KR" dirty="0"/>
          </a:p>
          <a:p>
            <a:r>
              <a:rPr lang="ko-KR" altLang="en-US" dirty="0"/>
              <a:t>공간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데이터구조에 대해 읽기 작업만</a:t>
            </a:r>
            <a:r>
              <a:rPr lang="en-US" altLang="ko-KR" dirty="0"/>
              <a:t> </a:t>
            </a:r>
            <a:r>
              <a:rPr lang="ko-KR" altLang="en-US" dirty="0"/>
              <a:t>수행하므로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ko-KR" altLang="en-US" dirty="0"/>
              <a:t>공간으로 수행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그룹 201"/>
          <p:cNvGrpSpPr/>
          <p:nvPr/>
        </p:nvGrpSpPr>
        <p:grpSpPr>
          <a:xfrm>
            <a:off x="7092280" y="404664"/>
            <a:ext cx="1481137" cy="1651000"/>
            <a:chOff x="7062788" y="446088"/>
            <a:chExt cx="1481137" cy="1651000"/>
          </a:xfrm>
        </p:grpSpPr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8174038" y="795338"/>
              <a:ext cx="141288" cy="49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" y="62"/>
                </a:cxn>
                <a:cxn ang="0">
                  <a:pos x="179" y="55"/>
                </a:cxn>
                <a:cxn ang="0">
                  <a:pos x="123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9" h="62">
                  <a:moveTo>
                    <a:pt x="0" y="0"/>
                  </a:moveTo>
                  <a:lnTo>
                    <a:pt x="143" y="62"/>
                  </a:lnTo>
                  <a:lnTo>
                    <a:pt x="179" y="55"/>
                  </a:lnTo>
                  <a:lnTo>
                    <a:pt x="123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7116763" y="1063625"/>
              <a:ext cx="87313" cy="149225"/>
            </a:xfrm>
            <a:custGeom>
              <a:avLst/>
              <a:gdLst/>
              <a:ahLst/>
              <a:cxnLst>
                <a:cxn ang="0">
                  <a:pos x="111" y="0"/>
                </a:cxn>
                <a:cxn ang="0">
                  <a:pos x="49" y="84"/>
                </a:cxn>
                <a:cxn ang="0">
                  <a:pos x="0" y="190"/>
                </a:cxn>
                <a:cxn ang="0">
                  <a:pos x="47" y="136"/>
                </a:cxn>
                <a:cxn ang="0">
                  <a:pos x="81" y="68"/>
                </a:cxn>
                <a:cxn ang="0">
                  <a:pos x="111" y="0"/>
                </a:cxn>
                <a:cxn ang="0">
                  <a:pos x="111" y="0"/>
                </a:cxn>
              </a:cxnLst>
              <a:rect l="0" t="0" r="r" b="b"/>
              <a:pathLst>
                <a:path w="111" h="190">
                  <a:moveTo>
                    <a:pt x="111" y="0"/>
                  </a:moveTo>
                  <a:lnTo>
                    <a:pt x="49" y="84"/>
                  </a:lnTo>
                  <a:lnTo>
                    <a:pt x="0" y="190"/>
                  </a:lnTo>
                  <a:lnTo>
                    <a:pt x="47" y="136"/>
                  </a:lnTo>
                  <a:lnTo>
                    <a:pt x="81" y="68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7145338" y="1616075"/>
              <a:ext cx="574675" cy="481013"/>
            </a:xfrm>
            <a:custGeom>
              <a:avLst/>
              <a:gdLst/>
              <a:ahLst/>
              <a:cxnLst>
                <a:cxn ang="0">
                  <a:pos x="525" y="165"/>
                </a:cxn>
                <a:cxn ang="0">
                  <a:pos x="528" y="209"/>
                </a:cxn>
                <a:cxn ang="0">
                  <a:pos x="524" y="271"/>
                </a:cxn>
                <a:cxn ang="0">
                  <a:pos x="518" y="308"/>
                </a:cxn>
                <a:cxn ang="0">
                  <a:pos x="512" y="348"/>
                </a:cxn>
                <a:cxn ang="0">
                  <a:pos x="502" y="370"/>
                </a:cxn>
                <a:cxn ang="0">
                  <a:pos x="487" y="383"/>
                </a:cxn>
                <a:cxn ang="0">
                  <a:pos x="465" y="360"/>
                </a:cxn>
                <a:cxn ang="0">
                  <a:pos x="414" y="328"/>
                </a:cxn>
                <a:cxn ang="0">
                  <a:pos x="349" y="284"/>
                </a:cxn>
                <a:cxn ang="0">
                  <a:pos x="295" y="284"/>
                </a:cxn>
                <a:cxn ang="0">
                  <a:pos x="230" y="237"/>
                </a:cxn>
                <a:cxn ang="0">
                  <a:pos x="210" y="212"/>
                </a:cxn>
                <a:cxn ang="0">
                  <a:pos x="211" y="195"/>
                </a:cxn>
                <a:cxn ang="0">
                  <a:pos x="229" y="186"/>
                </a:cxn>
                <a:cxn ang="0">
                  <a:pos x="261" y="173"/>
                </a:cxn>
                <a:cxn ang="0">
                  <a:pos x="370" y="149"/>
                </a:cxn>
                <a:cxn ang="0">
                  <a:pos x="236" y="0"/>
                </a:cxn>
                <a:cxn ang="0">
                  <a:pos x="177" y="7"/>
                </a:cxn>
                <a:cxn ang="0">
                  <a:pos x="109" y="24"/>
                </a:cxn>
                <a:cxn ang="0">
                  <a:pos x="53" y="65"/>
                </a:cxn>
                <a:cxn ang="0">
                  <a:pos x="22" y="107"/>
                </a:cxn>
                <a:cxn ang="0">
                  <a:pos x="8" y="147"/>
                </a:cxn>
                <a:cxn ang="0">
                  <a:pos x="0" y="195"/>
                </a:cxn>
                <a:cxn ang="0">
                  <a:pos x="5" y="246"/>
                </a:cxn>
                <a:cxn ang="0">
                  <a:pos x="24" y="293"/>
                </a:cxn>
                <a:cxn ang="0">
                  <a:pos x="67" y="348"/>
                </a:cxn>
                <a:cxn ang="0">
                  <a:pos x="124" y="400"/>
                </a:cxn>
                <a:cxn ang="0">
                  <a:pos x="181" y="448"/>
                </a:cxn>
                <a:cxn ang="0">
                  <a:pos x="193" y="462"/>
                </a:cxn>
                <a:cxn ang="0">
                  <a:pos x="203" y="487"/>
                </a:cxn>
                <a:cxn ang="0">
                  <a:pos x="248" y="524"/>
                </a:cxn>
                <a:cxn ang="0">
                  <a:pos x="308" y="572"/>
                </a:cxn>
                <a:cxn ang="0">
                  <a:pos x="357" y="595"/>
                </a:cxn>
                <a:cxn ang="0">
                  <a:pos x="397" y="605"/>
                </a:cxn>
                <a:cxn ang="0">
                  <a:pos x="431" y="605"/>
                </a:cxn>
                <a:cxn ang="0">
                  <a:pos x="465" y="596"/>
                </a:cxn>
                <a:cxn ang="0">
                  <a:pos x="479" y="581"/>
                </a:cxn>
                <a:cxn ang="0">
                  <a:pos x="528" y="563"/>
                </a:cxn>
                <a:cxn ang="0">
                  <a:pos x="590" y="555"/>
                </a:cxn>
                <a:cxn ang="0">
                  <a:pos x="625" y="527"/>
                </a:cxn>
                <a:cxn ang="0">
                  <a:pos x="651" y="494"/>
                </a:cxn>
                <a:cxn ang="0">
                  <a:pos x="681" y="417"/>
                </a:cxn>
                <a:cxn ang="0">
                  <a:pos x="711" y="332"/>
                </a:cxn>
                <a:cxn ang="0">
                  <a:pos x="722" y="246"/>
                </a:cxn>
                <a:cxn ang="0">
                  <a:pos x="722" y="153"/>
                </a:cxn>
                <a:cxn ang="0">
                  <a:pos x="525" y="165"/>
                </a:cxn>
                <a:cxn ang="0">
                  <a:pos x="525" y="165"/>
                </a:cxn>
              </a:cxnLst>
              <a:rect l="0" t="0" r="r" b="b"/>
              <a:pathLst>
                <a:path w="722" h="605">
                  <a:moveTo>
                    <a:pt x="525" y="165"/>
                  </a:moveTo>
                  <a:lnTo>
                    <a:pt x="528" y="209"/>
                  </a:lnTo>
                  <a:lnTo>
                    <a:pt x="524" y="271"/>
                  </a:lnTo>
                  <a:lnTo>
                    <a:pt x="518" y="308"/>
                  </a:lnTo>
                  <a:lnTo>
                    <a:pt x="512" y="348"/>
                  </a:lnTo>
                  <a:lnTo>
                    <a:pt x="502" y="370"/>
                  </a:lnTo>
                  <a:lnTo>
                    <a:pt x="487" y="383"/>
                  </a:lnTo>
                  <a:lnTo>
                    <a:pt x="465" y="360"/>
                  </a:lnTo>
                  <a:lnTo>
                    <a:pt x="414" y="328"/>
                  </a:lnTo>
                  <a:lnTo>
                    <a:pt x="349" y="284"/>
                  </a:lnTo>
                  <a:lnTo>
                    <a:pt x="295" y="284"/>
                  </a:lnTo>
                  <a:lnTo>
                    <a:pt x="230" y="237"/>
                  </a:lnTo>
                  <a:lnTo>
                    <a:pt x="210" y="212"/>
                  </a:lnTo>
                  <a:lnTo>
                    <a:pt x="211" y="195"/>
                  </a:lnTo>
                  <a:lnTo>
                    <a:pt x="229" y="186"/>
                  </a:lnTo>
                  <a:lnTo>
                    <a:pt x="261" y="173"/>
                  </a:lnTo>
                  <a:lnTo>
                    <a:pt x="370" y="149"/>
                  </a:lnTo>
                  <a:lnTo>
                    <a:pt x="236" y="0"/>
                  </a:lnTo>
                  <a:lnTo>
                    <a:pt x="177" y="7"/>
                  </a:lnTo>
                  <a:lnTo>
                    <a:pt x="109" y="24"/>
                  </a:lnTo>
                  <a:lnTo>
                    <a:pt x="53" y="65"/>
                  </a:lnTo>
                  <a:lnTo>
                    <a:pt x="22" y="107"/>
                  </a:lnTo>
                  <a:lnTo>
                    <a:pt x="8" y="147"/>
                  </a:lnTo>
                  <a:lnTo>
                    <a:pt x="0" y="195"/>
                  </a:lnTo>
                  <a:lnTo>
                    <a:pt x="5" y="246"/>
                  </a:lnTo>
                  <a:lnTo>
                    <a:pt x="24" y="293"/>
                  </a:lnTo>
                  <a:lnTo>
                    <a:pt x="67" y="348"/>
                  </a:lnTo>
                  <a:lnTo>
                    <a:pt x="124" y="400"/>
                  </a:lnTo>
                  <a:lnTo>
                    <a:pt x="181" y="448"/>
                  </a:lnTo>
                  <a:lnTo>
                    <a:pt x="193" y="462"/>
                  </a:lnTo>
                  <a:lnTo>
                    <a:pt x="203" y="487"/>
                  </a:lnTo>
                  <a:lnTo>
                    <a:pt x="248" y="524"/>
                  </a:lnTo>
                  <a:lnTo>
                    <a:pt x="308" y="572"/>
                  </a:lnTo>
                  <a:lnTo>
                    <a:pt x="357" y="595"/>
                  </a:lnTo>
                  <a:lnTo>
                    <a:pt x="397" y="605"/>
                  </a:lnTo>
                  <a:lnTo>
                    <a:pt x="431" y="605"/>
                  </a:lnTo>
                  <a:lnTo>
                    <a:pt x="465" y="596"/>
                  </a:lnTo>
                  <a:lnTo>
                    <a:pt x="479" y="581"/>
                  </a:lnTo>
                  <a:lnTo>
                    <a:pt x="528" y="563"/>
                  </a:lnTo>
                  <a:lnTo>
                    <a:pt x="590" y="555"/>
                  </a:lnTo>
                  <a:lnTo>
                    <a:pt x="625" y="527"/>
                  </a:lnTo>
                  <a:lnTo>
                    <a:pt x="651" y="494"/>
                  </a:lnTo>
                  <a:lnTo>
                    <a:pt x="681" y="417"/>
                  </a:lnTo>
                  <a:lnTo>
                    <a:pt x="711" y="332"/>
                  </a:lnTo>
                  <a:lnTo>
                    <a:pt x="722" y="246"/>
                  </a:lnTo>
                  <a:lnTo>
                    <a:pt x="722" y="153"/>
                  </a:lnTo>
                  <a:lnTo>
                    <a:pt x="525" y="165"/>
                  </a:lnTo>
                  <a:lnTo>
                    <a:pt x="525" y="165"/>
                  </a:lnTo>
                  <a:close/>
                </a:path>
              </a:pathLst>
            </a:custGeom>
            <a:solidFill>
              <a:srgbClr val="96AB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7937500" y="1174750"/>
              <a:ext cx="606425" cy="738188"/>
            </a:xfrm>
            <a:custGeom>
              <a:avLst/>
              <a:gdLst/>
              <a:ahLst/>
              <a:cxnLst>
                <a:cxn ang="0">
                  <a:pos x="217" y="558"/>
                </a:cxn>
                <a:cxn ang="0">
                  <a:pos x="305" y="607"/>
                </a:cxn>
                <a:cxn ang="0">
                  <a:pos x="363" y="631"/>
                </a:cxn>
                <a:cxn ang="0">
                  <a:pos x="386" y="631"/>
                </a:cxn>
                <a:cxn ang="0">
                  <a:pos x="425" y="639"/>
                </a:cxn>
                <a:cxn ang="0">
                  <a:pos x="505" y="673"/>
                </a:cxn>
                <a:cxn ang="0">
                  <a:pos x="559" y="709"/>
                </a:cxn>
                <a:cxn ang="0">
                  <a:pos x="589" y="682"/>
                </a:cxn>
                <a:cxn ang="0">
                  <a:pos x="608" y="605"/>
                </a:cxn>
                <a:cxn ang="0">
                  <a:pos x="610" y="533"/>
                </a:cxn>
                <a:cxn ang="0">
                  <a:pos x="595" y="439"/>
                </a:cxn>
                <a:cxn ang="0">
                  <a:pos x="561" y="325"/>
                </a:cxn>
                <a:cxn ang="0">
                  <a:pos x="521" y="256"/>
                </a:cxn>
                <a:cxn ang="0">
                  <a:pos x="448" y="60"/>
                </a:cxn>
                <a:cxn ang="0">
                  <a:pos x="526" y="0"/>
                </a:cxn>
                <a:cxn ang="0">
                  <a:pos x="592" y="87"/>
                </a:cxn>
                <a:cxn ang="0">
                  <a:pos x="678" y="201"/>
                </a:cxn>
                <a:cxn ang="0">
                  <a:pos x="719" y="296"/>
                </a:cxn>
                <a:cxn ang="0">
                  <a:pos x="750" y="392"/>
                </a:cxn>
                <a:cxn ang="0">
                  <a:pos x="766" y="503"/>
                </a:cxn>
                <a:cxn ang="0">
                  <a:pos x="764" y="578"/>
                </a:cxn>
                <a:cxn ang="0">
                  <a:pos x="757" y="666"/>
                </a:cxn>
                <a:cxn ang="0">
                  <a:pos x="731" y="744"/>
                </a:cxn>
                <a:cxn ang="0">
                  <a:pos x="702" y="813"/>
                </a:cxn>
                <a:cxn ang="0">
                  <a:pos x="650" y="871"/>
                </a:cxn>
                <a:cxn ang="0">
                  <a:pos x="595" y="896"/>
                </a:cxn>
                <a:cxn ang="0">
                  <a:pos x="565" y="906"/>
                </a:cxn>
                <a:cxn ang="0">
                  <a:pos x="540" y="923"/>
                </a:cxn>
                <a:cxn ang="0">
                  <a:pos x="493" y="928"/>
                </a:cxn>
                <a:cxn ang="0">
                  <a:pos x="455" y="926"/>
                </a:cxn>
                <a:cxn ang="0">
                  <a:pos x="383" y="887"/>
                </a:cxn>
                <a:cxn ang="0">
                  <a:pos x="276" y="825"/>
                </a:cxn>
                <a:cxn ang="0">
                  <a:pos x="270" y="789"/>
                </a:cxn>
                <a:cxn ang="0">
                  <a:pos x="0" y="640"/>
                </a:cxn>
                <a:cxn ang="0">
                  <a:pos x="217" y="558"/>
                </a:cxn>
                <a:cxn ang="0">
                  <a:pos x="217" y="558"/>
                </a:cxn>
              </a:cxnLst>
              <a:rect l="0" t="0" r="r" b="b"/>
              <a:pathLst>
                <a:path w="766" h="928">
                  <a:moveTo>
                    <a:pt x="217" y="558"/>
                  </a:moveTo>
                  <a:lnTo>
                    <a:pt x="305" y="607"/>
                  </a:lnTo>
                  <a:lnTo>
                    <a:pt x="363" y="631"/>
                  </a:lnTo>
                  <a:lnTo>
                    <a:pt x="386" y="631"/>
                  </a:lnTo>
                  <a:lnTo>
                    <a:pt x="425" y="639"/>
                  </a:lnTo>
                  <a:lnTo>
                    <a:pt x="505" y="673"/>
                  </a:lnTo>
                  <a:lnTo>
                    <a:pt x="559" y="709"/>
                  </a:lnTo>
                  <a:lnTo>
                    <a:pt x="589" y="682"/>
                  </a:lnTo>
                  <a:lnTo>
                    <a:pt x="608" y="605"/>
                  </a:lnTo>
                  <a:lnTo>
                    <a:pt x="610" y="533"/>
                  </a:lnTo>
                  <a:lnTo>
                    <a:pt x="595" y="439"/>
                  </a:lnTo>
                  <a:lnTo>
                    <a:pt x="561" y="325"/>
                  </a:lnTo>
                  <a:lnTo>
                    <a:pt x="521" y="256"/>
                  </a:lnTo>
                  <a:lnTo>
                    <a:pt x="448" y="60"/>
                  </a:lnTo>
                  <a:lnTo>
                    <a:pt x="526" y="0"/>
                  </a:lnTo>
                  <a:lnTo>
                    <a:pt x="592" y="87"/>
                  </a:lnTo>
                  <a:lnTo>
                    <a:pt x="678" y="201"/>
                  </a:lnTo>
                  <a:lnTo>
                    <a:pt x="719" y="296"/>
                  </a:lnTo>
                  <a:lnTo>
                    <a:pt x="750" y="392"/>
                  </a:lnTo>
                  <a:lnTo>
                    <a:pt x="766" y="503"/>
                  </a:lnTo>
                  <a:lnTo>
                    <a:pt x="764" y="578"/>
                  </a:lnTo>
                  <a:lnTo>
                    <a:pt x="757" y="666"/>
                  </a:lnTo>
                  <a:lnTo>
                    <a:pt x="731" y="744"/>
                  </a:lnTo>
                  <a:lnTo>
                    <a:pt x="702" y="813"/>
                  </a:lnTo>
                  <a:lnTo>
                    <a:pt x="650" y="871"/>
                  </a:lnTo>
                  <a:lnTo>
                    <a:pt x="595" y="896"/>
                  </a:lnTo>
                  <a:lnTo>
                    <a:pt x="565" y="906"/>
                  </a:lnTo>
                  <a:lnTo>
                    <a:pt x="540" y="923"/>
                  </a:lnTo>
                  <a:lnTo>
                    <a:pt x="493" y="928"/>
                  </a:lnTo>
                  <a:lnTo>
                    <a:pt x="455" y="926"/>
                  </a:lnTo>
                  <a:lnTo>
                    <a:pt x="383" y="887"/>
                  </a:lnTo>
                  <a:lnTo>
                    <a:pt x="276" y="825"/>
                  </a:lnTo>
                  <a:lnTo>
                    <a:pt x="270" y="789"/>
                  </a:lnTo>
                  <a:lnTo>
                    <a:pt x="0" y="640"/>
                  </a:lnTo>
                  <a:lnTo>
                    <a:pt x="217" y="558"/>
                  </a:lnTo>
                  <a:lnTo>
                    <a:pt x="217" y="558"/>
                  </a:lnTo>
                  <a:close/>
                </a:path>
              </a:pathLst>
            </a:custGeom>
            <a:solidFill>
              <a:srgbClr val="96AB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7062788" y="446088"/>
              <a:ext cx="1384300" cy="1317625"/>
            </a:xfrm>
            <a:custGeom>
              <a:avLst/>
              <a:gdLst/>
              <a:ahLst/>
              <a:cxnLst>
                <a:cxn ang="0">
                  <a:pos x="8" y="759"/>
                </a:cxn>
                <a:cxn ang="0">
                  <a:pos x="3" y="896"/>
                </a:cxn>
                <a:cxn ang="0">
                  <a:pos x="0" y="975"/>
                </a:cxn>
                <a:cxn ang="0">
                  <a:pos x="44" y="1082"/>
                </a:cxn>
                <a:cxn ang="0">
                  <a:pos x="115" y="1186"/>
                </a:cxn>
                <a:cxn ang="0">
                  <a:pos x="193" y="1221"/>
                </a:cxn>
                <a:cxn ang="0">
                  <a:pos x="206" y="1287"/>
                </a:cxn>
                <a:cxn ang="0">
                  <a:pos x="234" y="1352"/>
                </a:cxn>
                <a:cxn ang="0">
                  <a:pos x="267" y="1413"/>
                </a:cxn>
                <a:cxn ang="0">
                  <a:pos x="299" y="1465"/>
                </a:cxn>
                <a:cxn ang="0">
                  <a:pos x="391" y="1585"/>
                </a:cxn>
                <a:cxn ang="0">
                  <a:pos x="474" y="1637"/>
                </a:cxn>
                <a:cxn ang="0">
                  <a:pos x="559" y="1660"/>
                </a:cxn>
                <a:cxn ang="0">
                  <a:pos x="606" y="1661"/>
                </a:cxn>
                <a:cxn ang="0">
                  <a:pos x="819" y="1660"/>
                </a:cxn>
                <a:cxn ang="0">
                  <a:pos x="1050" y="1634"/>
                </a:cxn>
                <a:cxn ang="0">
                  <a:pos x="1074" y="1614"/>
                </a:cxn>
                <a:cxn ang="0">
                  <a:pos x="1102" y="1588"/>
                </a:cxn>
                <a:cxn ang="0">
                  <a:pos x="1117" y="1574"/>
                </a:cxn>
                <a:cxn ang="0">
                  <a:pos x="1323" y="1506"/>
                </a:cxn>
                <a:cxn ang="0">
                  <a:pos x="1420" y="1459"/>
                </a:cxn>
                <a:cxn ang="0">
                  <a:pos x="1505" y="1410"/>
                </a:cxn>
                <a:cxn ang="0">
                  <a:pos x="1554" y="1371"/>
                </a:cxn>
                <a:cxn ang="0">
                  <a:pos x="1589" y="1315"/>
                </a:cxn>
                <a:cxn ang="0">
                  <a:pos x="1631" y="1234"/>
                </a:cxn>
                <a:cxn ang="0">
                  <a:pos x="1642" y="1180"/>
                </a:cxn>
                <a:cxn ang="0">
                  <a:pos x="1691" y="929"/>
                </a:cxn>
                <a:cxn ang="0">
                  <a:pos x="1725" y="825"/>
                </a:cxn>
                <a:cxn ang="0">
                  <a:pos x="1728" y="703"/>
                </a:cxn>
                <a:cxn ang="0">
                  <a:pos x="1745" y="626"/>
                </a:cxn>
                <a:cxn ang="0">
                  <a:pos x="1726" y="539"/>
                </a:cxn>
                <a:cxn ang="0">
                  <a:pos x="1680" y="517"/>
                </a:cxn>
                <a:cxn ang="0">
                  <a:pos x="1605" y="429"/>
                </a:cxn>
                <a:cxn ang="0">
                  <a:pos x="1514" y="400"/>
                </a:cxn>
                <a:cxn ang="0">
                  <a:pos x="1408" y="409"/>
                </a:cxn>
                <a:cxn ang="0">
                  <a:pos x="1411" y="157"/>
                </a:cxn>
                <a:cxn ang="0">
                  <a:pos x="1388" y="117"/>
                </a:cxn>
                <a:cxn ang="0">
                  <a:pos x="1346" y="91"/>
                </a:cxn>
                <a:cxn ang="0">
                  <a:pos x="1290" y="42"/>
                </a:cxn>
                <a:cxn ang="0">
                  <a:pos x="1151" y="21"/>
                </a:cxn>
                <a:cxn ang="0">
                  <a:pos x="1118" y="0"/>
                </a:cxn>
                <a:cxn ang="0">
                  <a:pos x="982" y="6"/>
                </a:cxn>
                <a:cxn ang="0">
                  <a:pos x="931" y="16"/>
                </a:cxn>
                <a:cxn ang="0">
                  <a:pos x="924" y="46"/>
                </a:cxn>
                <a:cxn ang="0">
                  <a:pos x="881" y="24"/>
                </a:cxn>
                <a:cxn ang="0">
                  <a:pos x="732" y="23"/>
                </a:cxn>
                <a:cxn ang="0">
                  <a:pos x="651" y="26"/>
                </a:cxn>
                <a:cxn ang="0">
                  <a:pos x="633" y="48"/>
                </a:cxn>
                <a:cxn ang="0">
                  <a:pos x="536" y="77"/>
                </a:cxn>
                <a:cxn ang="0">
                  <a:pos x="452" y="92"/>
                </a:cxn>
                <a:cxn ang="0">
                  <a:pos x="420" y="117"/>
                </a:cxn>
                <a:cxn ang="0">
                  <a:pos x="420" y="191"/>
                </a:cxn>
                <a:cxn ang="0">
                  <a:pos x="287" y="208"/>
                </a:cxn>
                <a:cxn ang="0">
                  <a:pos x="252" y="231"/>
                </a:cxn>
                <a:cxn ang="0">
                  <a:pos x="225" y="266"/>
                </a:cxn>
                <a:cxn ang="0">
                  <a:pos x="196" y="297"/>
                </a:cxn>
                <a:cxn ang="0">
                  <a:pos x="179" y="334"/>
                </a:cxn>
                <a:cxn ang="0">
                  <a:pos x="170" y="386"/>
                </a:cxn>
                <a:cxn ang="0">
                  <a:pos x="140" y="467"/>
                </a:cxn>
                <a:cxn ang="0">
                  <a:pos x="121" y="520"/>
                </a:cxn>
                <a:cxn ang="0">
                  <a:pos x="117" y="581"/>
                </a:cxn>
                <a:cxn ang="0">
                  <a:pos x="19" y="640"/>
                </a:cxn>
                <a:cxn ang="0">
                  <a:pos x="20" y="697"/>
                </a:cxn>
              </a:cxnLst>
              <a:rect l="0" t="0" r="r" b="b"/>
              <a:pathLst>
                <a:path w="1745" h="1661">
                  <a:moveTo>
                    <a:pt x="20" y="697"/>
                  </a:moveTo>
                  <a:lnTo>
                    <a:pt x="8" y="759"/>
                  </a:lnTo>
                  <a:lnTo>
                    <a:pt x="3" y="839"/>
                  </a:lnTo>
                  <a:lnTo>
                    <a:pt x="3" y="896"/>
                  </a:lnTo>
                  <a:lnTo>
                    <a:pt x="13" y="952"/>
                  </a:lnTo>
                  <a:lnTo>
                    <a:pt x="0" y="975"/>
                  </a:lnTo>
                  <a:lnTo>
                    <a:pt x="27" y="1078"/>
                  </a:lnTo>
                  <a:lnTo>
                    <a:pt x="44" y="1082"/>
                  </a:lnTo>
                  <a:lnTo>
                    <a:pt x="73" y="1137"/>
                  </a:lnTo>
                  <a:lnTo>
                    <a:pt x="115" y="1186"/>
                  </a:lnTo>
                  <a:lnTo>
                    <a:pt x="162" y="1217"/>
                  </a:lnTo>
                  <a:lnTo>
                    <a:pt x="193" y="1221"/>
                  </a:lnTo>
                  <a:lnTo>
                    <a:pt x="208" y="1246"/>
                  </a:lnTo>
                  <a:lnTo>
                    <a:pt x="206" y="1287"/>
                  </a:lnTo>
                  <a:lnTo>
                    <a:pt x="230" y="1320"/>
                  </a:lnTo>
                  <a:lnTo>
                    <a:pt x="234" y="1352"/>
                  </a:lnTo>
                  <a:lnTo>
                    <a:pt x="258" y="1374"/>
                  </a:lnTo>
                  <a:lnTo>
                    <a:pt x="267" y="1413"/>
                  </a:lnTo>
                  <a:lnTo>
                    <a:pt x="283" y="1451"/>
                  </a:lnTo>
                  <a:lnTo>
                    <a:pt x="299" y="1465"/>
                  </a:lnTo>
                  <a:lnTo>
                    <a:pt x="328" y="1503"/>
                  </a:lnTo>
                  <a:lnTo>
                    <a:pt x="391" y="1585"/>
                  </a:lnTo>
                  <a:lnTo>
                    <a:pt x="442" y="1627"/>
                  </a:lnTo>
                  <a:lnTo>
                    <a:pt x="474" y="1637"/>
                  </a:lnTo>
                  <a:lnTo>
                    <a:pt x="520" y="1640"/>
                  </a:lnTo>
                  <a:lnTo>
                    <a:pt x="559" y="1660"/>
                  </a:lnTo>
                  <a:lnTo>
                    <a:pt x="586" y="1657"/>
                  </a:lnTo>
                  <a:lnTo>
                    <a:pt x="606" y="1661"/>
                  </a:lnTo>
                  <a:lnTo>
                    <a:pt x="661" y="1652"/>
                  </a:lnTo>
                  <a:lnTo>
                    <a:pt x="819" y="1660"/>
                  </a:lnTo>
                  <a:lnTo>
                    <a:pt x="956" y="1647"/>
                  </a:lnTo>
                  <a:lnTo>
                    <a:pt x="1050" y="1634"/>
                  </a:lnTo>
                  <a:lnTo>
                    <a:pt x="1067" y="1627"/>
                  </a:lnTo>
                  <a:lnTo>
                    <a:pt x="1074" y="1614"/>
                  </a:lnTo>
                  <a:lnTo>
                    <a:pt x="1074" y="1591"/>
                  </a:lnTo>
                  <a:lnTo>
                    <a:pt x="1102" y="1588"/>
                  </a:lnTo>
                  <a:lnTo>
                    <a:pt x="1114" y="1584"/>
                  </a:lnTo>
                  <a:lnTo>
                    <a:pt x="1117" y="1574"/>
                  </a:lnTo>
                  <a:lnTo>
                    <a:pt x="1163" y="1574"/>
                  </a:lnTo>
                  <a:lnTo>
                    <a:pt x="1323" y="1506"/>
                  </a:lnTo>
                  <a:lnTo>
                    <a:pt x="1372" y="1490"/>
                  </a:lnTo>
                  <a:lnTo>
                    <a:pt x="1420" y="1459"/>
                  </a:lnTo>
                  <a:lnTo>
                    <a:pt x="1455" y="1465"/>
                  </a:lnTo>
                  <a:lnTo>
                    <a:pt x="1505" y="1410"/>
                  </a:lnTo>
                  <a:lnTo>
                    <a:pt x="1520" y="1380"/>
                  </a:lnTo>
                  <a:lnTo>
                    <a:pt x="1554" y="1371"/>
                  </a:lnTo>
                  <a:lnTo>
                    <a:pt x="1576" y="1332"/>
                  </a:lnTo>
                  <a:lnTo>
                    <a:pt x="1589" y="1315"/>
                  </a:lnTo>
                  <a:lnTo>
                    <a:pt x="1595" y="1279"/>
                  </a:lnTo>
                  <a:lnTo>
                    <a:pt x="1631" y="1234"/>
                  </a:lnTo>
                  <a:lnTo>
                    <a:pt x="1629" y="1208"/>
                  </a:lnTo>
                  <a:lnTo>
                    <a:pt x="1642" y="1180"/>
                  </a:lnTo>
                  <a:lnTo>
                    <a:pt x="1655" y="978"/>
                  </a:lnTo>
                  <a:lnTo>
                    <a:pt x="1691" y="929"/>
                  </a:lnTo>
                  <a:lnTo>
                    <a:pt x="1710" y="883"/>
                  </a:lnTo>
                  <a:lnTo>
                    <a:pt x="1725" y="825"/>
                  </a:lnTo>
                  <a:lnTo>
                    <a:pt x="1729" y="760"/>
                  </a:lnTo>
                  <a:lnTo>
                    <a:pt x="1728" y="703"/>
                  </a:lnTo>
                  <a:lnTo>
                    <a:pt x="1725" y="649"/>
                  </a:lnTo>
                  <a:lnTo>
                    <a:pt x="1745" y="626"/>
                  </a:lnTo>
                  <a:lnTo>
                    <a:pt x="1740" y="568"/>
                  </a:lnTo>
                  <a:lnTo>
                    <a:pt x="1726" y="539"/>
                  </a:lnTo>
                  <a:lnTo>
                    <a:pt x="1713" y="530"/>
                  </a:lnTo>
                  <a:lnTo>
                    <a:pt x="1680" y="517"/>
                  </a:lnTo>
                  <a:lnTo>
                    <a:pt x="1641" y="454"/>
                  </a:lnTo>
                  <a:lnTo>
                    <a:pt x="1605" y="429"/>
                  </a:lnTo>
                  <a:lnTo>
                    <a:pt x="1557" y="412"/>
                  </a:lnTo>
                  <a:lnTo>
                    <a:pt x="1514" y="400"/>
                  </a:lnTo>
                  <a:lnTo>
                    <a:pt x="1465" y="402"/>
                  </a:lnTo>
                  <a:lnTo>
                    <a:pt x="1408" y="409"/>
                  </a:lnTo>
                  <a:lnTo>
                    <a:pt x="1407" y="211"/>
                  </a:lnTo>
                  <a:lnTo>
                    <a:pt x="1411" y="157"/>
                  </a:lnTo>
                  <a:lnTo>
                    <a:pt x="1399" y="130"/>
                  </a:lnTo>
                  <a:lnTo>
                    <a:pt x="1388" y="117"/>
                  </a:lnTo>
                  <a:lnTo>
                    <a:pt x="1358" y="97"/>
                  </a:lnTo>
                  <a:lnTo>
                    <a:pt x="1346" y="91"/>
                  </a:lnTo>
                  <a:lnTo>
                    <a:pt x="1330" y="56"/>
                  </a:lnTo>
                  <a:lnTo>
                    <a:pt x="1290" y="42"/>
                  </a:lnTo>
                  <a:lnTo>
                    <a:pt x="1269" y="16"/>
                  </a:lnTo>
                  <a:lnTo>
                    <a:pt x="1151" y="21"/>
                  </a:lnTo>
                  <a:lnTo>
                    <a:pt x="1138" y="6"/>
                  </a:lnTo>
                  <a:lnTo>
                    <a:pt x="1118" y="0"/>
                  </a:lnTo>
                  <a:lnTo>
                    <a:pt x="1047" y="0"/>
                  </a:lnTo>
                  <a:lnTo>
                    <a:pt x="982" y="6"/>
                  </a:lnTo>
                  <a:lnTo>
                    <a:pt x="939" y="10"/>
                  </a:lnTo>
                  <a:lnTo>
                    <a:pt x="931" y="16"/>
                  </a:lnTo>
                  <a:lnTo>
                    <a:pt x="926" y="33"/>
                  </a:lnTo>
                  <a:lnTo>
                    <a:pt x="924" y="46"/>
                  </a:lnTo>
                  <a:lnTo>
                    <a:pt x="885" y="52"/>
                  </a:lnTo>
                  <a:lnTo>
                    <a:pt x="881" y="24"/>
                  </a:lnTo>
                  <a:lnTo>
                    <a:pt x="866" y="19"/>
                  </a:lnTo>
                  <a:lnTo>
                    <a:pt x="732" y="23"/>
                  </a:lnTo>
                  <a:lnTo>
                    <a:pt x="677" y="23"/>
                  </a:lnTo>
                  <a:lnTo>
                    <a:pt x="651" y="26"/>
                  </a:lnTo>
                  <a:lnTo>
                    <a:pt x="641" y="33"/>
                  </a:lnTo>
                  <a:lnTo>
                    <a:pt x="633" y="48"/>
                  </a:lnTo>
                  <a:lnTo>
                    <a:pt x="631" y="72"/>
                  </a:lnTo>
                  <a:lnTo>
                    <a:pt x="536" y="77"/>
                  </a:lnTo>
                  <a:lnTo>
                    <a:pt x="478" y="81"/>
                  </a:lnTo>
                  <a:lnTo>
                    <a:pt x="452" y="92"/>
                  </a:lnTo>
                  <a:lnTo>
                    <a:pt x="429" y="98"/>
                  </a:lnTo>
                  <a:lnTo>
                    <a:pt x="420" y="117"/>
                  </a:lnTo>
                  <a:lnTo>
                    <a:pt x="414" y="145"/>
                  </a:lnTo>
                  <a:lnTo>
                    <a:pt x="420" y="191"/>
                  </a:lnTo>
                  <a:lnTo>
                    <a:pt x="336" y="199"/>
                  </a:lnTo>
                  <a:lnTo>
                    <a:pt x="287" y="208"/>
                  </a:lnTo>
                  <a:lnTo>
                    <a:pt x="258" y="215"/>
                  </a:lnTo>
                  <a:lnTo>
                    <a:pt x="252" y="231"/>
                  </a:lnTo>
                  <a:lnTo>
                    <a:pt x="222" y="240"/>
                  </a:lnTo>
                  <a:lnTo>
                    <a:pt x="225" y="266"/>
                  </a:lnTo>
                  <a:lnTo>
                    <a:pt x="199" y="282"/>
                  </a:lnTo>
                  <a:lnTo>
                    <a:pt x="196" y="297"/>
                  </a:lnTo>
                  <a:lnTo>
                    <a:pt x="180" y="312"/>
                  </a:lnTo>
                  <a:lnTo>
                    <a:pt x="179" y="334"/>
                  </a:lnTo>
                  <a:lnTo>
                    <a:pt x="166" y="353"/>
                  </a:lnTo>
                  <a:lnTo>
                    <a:pt x="170" y="386"/>
                  </a:lnTo>
                  <a:lnTo>
                    <a:pt x="140" y="430"/>
                  </a:lnTo>
                  <a:lnTo>
                    <a:pt x="140" y="467"/>
                  </a:lnTo>
                  <a:lnTo>
                    <a:pt x="118" y="498"/>
                  </a:lnTo>
                  <a:lnTo>
                    <a:pt x="121" y="520"/>
                  </a:lnTo>
                  <a:lnTo>
                    <a:pt x="108" y="549"/>
                  </a:lnTo>
                  <a:lnTo>
                    <a:pt x="117" y="581"/>
                  </a:lnTo>
                  <a:lnTo>
                    <a:pt x="79" y="581"/>
                  </a:lnTo>
                  <a:lnTo>
                    <a:pt x="19" y="640"/>
                  </a:lnTo>
                  <a:lnTo>
                    <a:pt x="20" y="697"/>
                  </a:lnTo>
                  <a:lnTo>
                    <a:pt x="20" y="697"/>
                  </a:lnTo>
                  <a:close/>
                </a:path>
              </a:pathLst>
            </a:custGeom>
            <a:solidFill>
              <a:srgbClr val="96ABB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auto">
            <a:xfrm>
              <a:off x="8285163" y="1349375"/>
              <a:ext cx="207963" cy="539750"/>
            </a:xfrm>
            <a:custGeom>
              <a:avLst/>
              <a:gdLst/>
              <a:ahLst/>
              <a:cxnLst>
                <a:cxn ang="0">
                  <a:pos x="92" y="31"/>
                </a:cxn>
                <a:cxn ang="0">
                  <a:pos x="113" y="58"/>
                </a:cxn>
                <a:cxn ang="0">
                  <a:pos x="124" y="96"/>
                </a:cxn>
                <a:cxn ang="0">
                  <a:pos x="141" y="134"/>
                </a:cxn>
                <a:cxn ang="0">
                  <a:pos x="160" y="198"/>
                </a:cxn>
                <a:cxn ang="0">
                  <a:pos x="175" y="246"/>
                </a:cxn>
                <a:cxn ang="0">
                  <a:pos x="182" y="319"/>
                </a:cxn>
                <a:cxn ang="0">
                  <a:pos x="185" y="367"/>
                </a:cxn>
                <a:cxn ang="0">
                  <a:pos x="185" y="386"/>
                </a:cxn>
                <a:cxn ang="0">
                  <a:pos x="170" y="442"/>
                </a:cxn>
                <a:cxn ang="0">
                  <a:pos x="157" y="462"/>
                </a:cxn>
                <a:cxn ang="0">
                  <a:pos x="146" y="480"/>
                </a:cxn>
                <a:cxn ang="0">
                  <a:pos x="118" y="513"/>
                </a:cxn>
                <a:cxn ang="0">
                  <a:pos x="76" y="516"/>
                </a:cxn>
                <a:cxn ang="0">
                  <a:pos x="43" y="526"/>
                </a:cxn>
                <a:cxn ang="0">
                  <a:pos x="17" y="551"/>
                </a:cxn>
                <a:cxn ang="0">
                  <a:pos x="0" y="600"/>
                </a:cxn>
                <a:cxn ang="0">
                  <a:pos x="5" y="642"/>
                </a:cxn>
                <a:cxn ang="0">
                  <a:pos x="24" y="665"/>
                </a:cxn>
                <a:cxn ang="0">
                  <a:pos x="72" y="681"/>
                </a:cxn>
                <a:cxn ang="0">
                  <a:pos x="143" y="676"/>
                </a:cxn>
                <a:cxn ang="0">
                  <a:pos x="205" y="637"/>
                </a:cxn>
                <a:cxn ang="0">
                  <a:pos x="243" y="605"/>
                </a:cxn>
                <a:cxn ang="0">
                  <a:pos x="263" y="562"/>
                </a:cxn>
                <a:cxn ang="0">
                  <a:pos x="222" y="592"/>
                </a:cxn>
                <a:cxn ang="0">
                  <a:pos x="166" y="639"/>
                </a:cxn>
                <a:cxn ang="0">
                  <a:pos x="88" y="665"/>
                </a:cxn>
                <a:cxn ang="0">
                  <a:pos x="48" y="665"/>
                </a:cxn>
                <a:cxn ang="0">
                  <a:pos x="27" y="636"/>
                </a:cxn>
                <a:cxn ang="0">
                  <a:pos x="24" y="598"/>
                </a:cxn>
                <a:cxn ang="0">
                  <a:pos x="29" y="568"/>
                </a:cxn>
                <a:cxn ang="0">
                  <a:pos x="49" y="555"/>
                </a:cxn>
                <a:cxn ang="0">
                  <a:pos x="94" y="533"/>
                </a:cxn>
                <a:cxn ang="0">
                  <a:pos x="118" y="533"/>
                </a:cxn>
                <a:cxn ang="0">
                  <a:pos x="157" y="502"/>
                </a:cxn>
                <a:cxn ang="0">
                  <a:pos x="186" y="442"/>
                </a:cxn>
                <a:cxn ang="0">
                  <a:pos x="200" y="357"/>
                </a:cxn>
                <a:cxn ang="0">
                  <a:pos x="200" y="301"/>
                </a:cxn>
                <a:cxn ang="0">
                  <a:pos x="198" y="227"/>
                </a:cxn>
                <a:cxn ang="0">
                  <a:pos x="175" y="183"/>
                </a:cxn>
                <a:cxn ang="0">
                  <a:pos x="143" y="106"/>
                </a:cxn>
                <a:cxn ang="0">
                  <a:pos x="137" y="58"/>
                </a:cxn>
                <a:cxn ang="0">
                  <a:pos x="120" y="36"/>
                </a:cxn>
                <a:cxn ang="0">
                  <a:pos x="95" y="0"/>
                </a:cxn>
                <a:cxn ang="0">
                  <a:pos x="92" y="31"/>
                </a:cxn>
                <a:cxn ang="0">
                  <a:pos x="92" y="31"/>
                </a:cxn>
              </a:cxnLst>
              <a:rect l="0" t="0" r="r" b="b"/>
              <a:pathLst>
                <a:path w="263" h="681">
                  <a:moveTo>
                    <a:pt x="92" y="31"/>
                  </a:moveTo>
                  <a:lnTo>
                    <a:pt x="113" y="58"/>
                  </a:lnTo>
                  <a:lnTo>
                    <a:pt x="124" y="96"/>
                  </a:lnTo>
                  <a:lnTo>
                    <a:pt x="141" y="134"/>
                  </a:lnTo>
                  <a:lnTo>
                    <a:pt x="160" y="198"/>
                  </a:lnTo>
                  <a:lnTo>
                    <a:pt x="175" y="246"/>
                  </a:lnTo>
                  <a:lnTo>
                    <a:pt x="182" y="319"/>
                  </a:lnTo>
                  <a:lnTo>
                    <a:pt x="185" y="367"/>
                  </a:lnTo>
                  <a:lnTo>
                    <a:pt x="185" y="386"/>
                  </a:lnTo>
                  <a:lnTo>
                    <a:pt x="170" y="442"/>
                  </a:lnTo>
                  <a:lnTo>
                    <a:pt x="157" y="462"/>
                  </a:lnTo>
                  <a:lnTo>
                    <a:pt x="146" y="480"/>
                  </a:lnTo>
                  <a:lnTo>
                    <a:pt x="118" y="513"/>
                  </a:lnTo>
                  <a:lnTo>
                    <a:pt x="76" y="516"/>
                  </a:lnTo>
                  <a:lnTo>
                    <a:pt x="43" y="526"/>
                  </a:lnTo>
                  <a:lnTo>
                    <a:pt x="17" y="551"/>
                  </a:lnTo>
                  <a:lnTo>
                    <a:pt x="0" y="600"/>
                  </a:lnTo>
                  <a:lnTo>
                    <a:pt x="5" y="642"/>
                  </a:lnTo>
                  <a:lnTo>
                    <a:pt x="24" y="665"/>
                  </a:lnTo>
                  <a:lnTo>
                    <a:pt x="72" y="681"/>
                  </a:lnTo>
                  <a:lnTo>
                    <a:pt x="143" y="676"/>
                  </a:lnTo>
                  <a:lnTo>
                    <a:pt x="205" y="637"/>
                  </a:lnTo>
                  <a:lnTo>
                    <a:pt x="243" y="605"/>
                  </a:lnTo>
                  <a:lnTo>
                    <a:pt x="263" y="562"/>
                  </a:lnTo>
                  <a:lnTo>
                    <a:pt x="222" y="592"/>
                  </a:lnTo>
                  <a:lnTo>
                    <a:pt x="166" y="639"/>
                  </a:lnTo>
                  <a:lnTo>
                    <a:pt x="88" y="665"/>
                  </a:lnTo>
                  <a:lnTo>
                    <a:pt x="48" y="665"/>
                  </a:lnTo>
                  <a:lnTo>
                    <a:pt x="27" y="636"/>
                  </a:lnTo>
                  <a:lnTo>
                    <a:pt x="24" y="598"/>
                  </a:lnTo>
                  <a:lnTo>
                    <a:pt x="29" y="568"/>
                  </a:lnTo>
                  <a:lnTo>
                    <a:pt x="49" y="555"/>
                  </a:lnTo>
                  <a:lnTo>
                    <a:pt x="94" y="533"/>
                  </a:lnTo>
                  <a:lnTo>
                    <a:pt x="118" y="533"/>
                  </a:lnTo>
                  <a:lnTo>
                    <a:pt x="157" y="502"/>
                  </a:lnTo>
                  <a:lnTo>
                    <a:pt x="186" y="442"/>
                  </a:lnTo>
                  <a:lnTo>
                    <a:pt x="200" y="357"/>
                  </a:lnTo>
                  <a:lnTo>
                    <a:pt x="200" y="301"/>
                  </a:lnTo>
                  <a:lnTo>
                    <a:pt x="198" y="227"/>
                  </a:lnTo>
                  <a:lnTo>
                    <a:pt x="175" y="183"/>
                  </a:lnTo>
                  <a:lnTo>
                    <a:pt x="143" y="106"/>
                  </a:lnTo>
                  <a:lnTo>
                    <a:pt x="137" y="58"/>
                  </a:lnTo>
                  <a:lnTo>
                    <a:pt x="120" y="36"/>
                  </a:lnTo>
                  <a:lnTo>
                    <a:pt x="95" y="0"/>
                  </a:lnTo>
                  <a:lnTo>
                    <a:pt x="92" y="31"/>
                  </a:lnTo>
                  <a:lnTo>
                    <a:pt x="9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8193088" y="1003300"/>
              <a:ext cx="344488" cy="814388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159" y="164"/>
                </a:cxn>
                <a:cxn ang="0">
                  <a:pos x="294" y="357"/>
                </a:cxn>
                <a:cxn ang="0">
                  <a:pos x="341" y="425"/>
                </a:cxn>
                <a:cxn ang="0">
                  <a:pos x="364" y="502"/>
                </a:cxn>
                <a:cxn ang="0">
                  <a:pos x="399" y="563"/>
                </a:cxn>
                <a:cxn ang="0">
                  <a:pos x="413" y="632"/>
                </a:cxn>
                <a:cxn ang="0">
                  <a:pos x="432" y="710"/>
                </a:cxn>
                <a:cxn ang="0">
                  <a:pos x="434" y="752"/>
                </a:cxn>
                <a:cxn ang="0">
                  <a:pos x="431" y="811"/>
                </a:cxn>
                <a:cxn ang="0">
                  <a:pos x="419" y="859"/>
                </a:cxn>
                <a:cxn ang="0">
                  <a:pos x="413" y="918"/>
                </a:cxn>
                <a:cxn ang="0">
                  <a:pos x="402" y="954"/>
                </a:cxn>
                <a:cxn ang="0">
                  <a:pos x="375" y="1002"/>
                </a:cxn>
                <a:cxn ang="0">
                  <a:pos x="351" y="1026"/>
                </a:cxn>
                <a:cxn ang="0">
                  <a:pos x="394" y="946"/>
                </a:cxn>
                <a:cxn ang="0">
                  <a:pos x="410" y="878"/>
                </a:cxn>
                <a:cxn ang="0">
                  <a:pos x="416" y="801"/>
                </a:cxn>
                <a:cxn ang="0">
                  <a:pos x="416" y="735"/>
                </a:cxn>
                <a:cxn ang="0">
                  <a:pos x="410" y="674"/>
                </a:cxn>
                <a:cxn ang="0">
                  <a:pos x="397" y="612"/>
                </a:cxn>
                <a:cxn ang="0">
                  <a:pos x="354" y="522"/>
                </a:cxn>
                <a:cxn ang="0">
                  <a:pos x="304" y="405"/>
                </a:cxn>
                <a:cxn ang="0">
                  <a:pos x="236" y="304"/>
                </a:cxn>
                <a:cxn ang="0">
                  <a:pos x="177" y="242"/>
                </a:cxn>
                <a:cxn ang="0">
                  <a:pos x="159" y="178"/>
                </a:cxn>
                <a:cxn ang="0">
                  <a:pos x="87" y="106"/>
                </a:cxn>
                <a:cxn ang="0">
                  <a:pos x="51" y="66"/>
                </a:cxn>
                <a:cxn ang="0">
                  <a:pos x="22" y="44"/>
                </a:cxn>
                <a:cxn ang="0">
                  <a:pos x="0" y="0"/>
                </a:cxn>
                <a:cxn ang="0">
                  <a:pos x="26" y="12"/>
                </a:cxn>
                <a:cxn ang="0">
                  <a:pos x="26" y="12"/>
                </a:cxn>
              </a:cxnLst>
              <a:rect l="0" t="0" r="r" b="b"/>
              <a:pathLst>
                <a:path w="434" h="1026">
                  <a:moveTo>
                    <a:pt x="26" y="12"/>
                  </a:moveTo>
                  <a:lnTo>
                    <a:pt x="159" y="164"/>
                  </a:lnTo>
                  <a:lnTo>
                    <a:pt x="294" y="357"/>
                  </a:lnTo>
                  <a:lnTo>
                    <a:pt x="341" y="425"/>
                  </a:lnTo>
                  <a:lnTo>
                    <a:pt x="364" y="502"/>
                  </a:lnTo>
                  <a:lnTo>
                    <a:pt x="399" y="563"/>
                  </a:lnTo>
                  <a:lnTo>
                    <a:pt x="413" y="632"/>
                  </a:lnTo>
                  <a:lnTo>
                    <a:pt x="432" y="710"/>
                  </a:lnTo>
                  <a:lnTo>
                    <a:pt x="434" y="752"/>
                  </a:lnTo>
                  <a:lnTo>
                    <a:pt x="431" y="811"/>
                  </a:lnTo>
                  <a:lnTo>
                    <a:pt x="419" y="859"/>
                  </a:lnTo>
                  <a:lnTo>
                    <a:pt x="413" y="918"/>
                  </a:lnTo>
                  <a:lnTo>
                    <a:pt x="402" y="954"/>
                  </a:lnTo>
                  <a:lnTo>
                    <a:pt x="375" y="1002"/>
                  </a:lnTo>
                  <a:lnTo>
                    <a:pt x="351" y="1026"/>
                  </a:lnTo>
                  <a:lnTo>
                    <a:pt x="394" y="946"/>
                  </a:lnTo>
                  <a:lnTo>
                    <a:pt x="410" y="878"/>
                  </a:lnTo>
                  <a:lnTo>
                    <a:pt x="416" y="801"/>
                  </a:lnTo>
                  <a:lnTo>
                    <a:pt x="416" y="735"/>
                  </a:lnTo>
                  <a:lnTo>
                    <a:pt x="410" y="674"/>
                  </a:lnTo>
                  <a:lnTo>
                    <a:pt x="397" y="612"/>
                  </a:lnTo>
                  <a:lnTo>
                    <a:pt x="354" y="522"/>
                  </a:lnTo>
                  <a:lnTo>
                    <a:pt x="304" y="405"/>
                  </a:lnTo>
                  <a:lnTo>
                    <a:pt x="236" y="304"/>
                  </a:lnTo>
                  <a:lnTo>
                    <a:pt x="177" y="242"/>
                  </a:lnTo>
                  <a:lnTo>
                    <a:pt x="159" y="178"/>
                  </a:lnTo>
                  <a:lnTo>
                    <a:pt x="87" y="106"/>
                  </a:lnTo>
                  <a:lnTo>
                    <a:pt x="51" y="66"/>
                  </a:lnTo>
                  <a:lnTo>
                    <a:pt x="22" y="44"/>
                  </a:lnTo>
                  <a:lnTo>
                    <a:pt x="0" y="0"/>
                  </a:lnTo>
                  <a:lnTo>
                    <a:pt x="26" y="1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8177213" y="781050"/>
              <a:ext cx="171450" cy="381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" y="4"/>
                </a:cxn>
                <a:cxn ang="0">
                  <a:pos x="116" y="27"/>
                </a:cxn>
                <a:cxn ang="0">
                  <a:pos x="164" y="71"/>
                </a:cxn>
                <a:cxn ang="0">
                  <a:pos x="196" y="120"/>
                </a:cxn>
                <a:cxn ang="0">
                  <a:pos x="214" y="201"/>
                </a:cxn>
                <a:cxn ang="0">
                  <a:pos x="216" y="264"/>
                </a:cxn>
                <a:cxn ang="0">
                  <a:pos x="214" y="331"/>
                </a:cxn>
                <a:cxn ang="0">
                  <a:pos x="210" y="378"/>
                </a:cxn>
                <a:cxn ang="0">
                  <a:pos x="211" y="420"/>
                </a:cxn>
                <a:cxn ang="0">
                  <a:pos x="207" y="458"/>
                </a:cxn>
                <a:cxn ang="0">
                  <a:pos x="184" y="481"/>
                </a:cxn>
                <a:cxn ang="0">
                  <a:pos x="174" y="459"/>
                </a:cxn>
                <a:cxn ang="0">
                  <a:pos x="191" y="409"/>
                </a:cxn>
                <a:cxn ang="0">
                  <a:pos x="193" y="347"/>
                </a:cxn>
                <a:cxn ang="0">
                  <a:pos x="198" y="269"/>
                </a:cxn>
                <a:cxn ang="0">
                  <a:pos x="202" y="215"/>
                </a:cxn>
                <a:cxn ang="0">
                  <a:pos x="200" y="146"/>
                </a:cxn>
                <a:cxn ang="0">
                  <a:pos x="145" y="62"/>
                </a:cxn>
                <a:cxn ang="0">
                  <a:pos x="107" y="45"/>
                </a:cxn>
                <a:cxn ang="0">
                  <a:pos x="80" y="27"/>
                </a:cxn>
                <a:cxn ang="0">
                  <a:pos x="58" y="20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0" y="10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6" h="481">
                  <a:moveTo>
                    <a:pt x="0" y="0"/>
                  </a:moveTo>
                  <a:lnTo>
                    <a:pt x="61" y="4"/>
                  </a:lnTo>
                  <a:lnTo>
                    <a:pt x="116" y="27"/>
                  </a:lnTo>
                  <a:lnTo>
                    <a:pt x="164" y="71"/>
                  </a:lnTo>
                  <a:lnTo>
                    <a:pt x="196" y="120"/>
                  </a:lnTo>
                  <a:lnTo>
                    <a:pt x="214" y="201"/>
                  </a:lnTo>
                  <a:lnTo>
                    <a:pt x="216" y="264"/>
                  </a:lnTo>
                  <a:lnTo>
                    <a:pt x="214" y="331"/>
                  </a:lnTo>
                  <a:lnTo>
                    <a:pt x="210" y="378"/>
                  </a:lnTo>
                  <a:lnTo>
                    <a:pt x="211" y="420"/>
                  </a:lnTo>
                  <a:lnTo>
                    <a:pt x="207" y="458"/>
                  </a:lnTo>
                  <a:lnTo>
                    <a:pt x="184" y="481"/>
                  </a:lnTo>
                  <a:lnTo>
                    <a:pt x="174" y="459"/>
                  </a:lnTo>
                  <a:lnTo>
                    <a:pt x="191" y="409"/>
                  </a:lnTo>
                  <a:lnTo>
                    <a:pt x="193" y="347"/>
                  </a:lnTo>
                  <a:lnTo>
                    <a:pt x="198" y="269"/>
                  </a:lnTo>
                  <a:lnTo>
                    <a:pt x="202" y="215"/>
                  </a:lnTo>
                  <a:lnTo>
                    <a:pt x="200" y="146"/>
                  </a:lnTo>
                  <a:lnTo>
                    <a:pt x="145" y="62"/>
                  </a:lnTo>
                  <a:lnTo>
                    <a:pt x="107" y="45"/>
                  </a:lnTo>
                  <a:lnTo>
                    <a:pt x="80" y="27"/>
                  </a:lnTo>
                  <a:lnTo>
                    <a:pt x="58" y="20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7904163" y="927100"/>
              <a:ext cx="84138" cy="161925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81" y="27"/>
                </a:cxn>
                <a:cxn ang="0">
                  <a:pos x="99" y="55"/>
                </a:cxn>
                <a:cxn ang="0">
                  <a:pos x="105" y="99"/>
                </a:cxn>
                <a:cxn ang="0">
                  <a:pos x="106" y="153"/>
                </a:cxn>
                <a:cxn ang="0">
                  <a:pos x="105" y="177"/>
                </a:cxn>
                <a:cxn ang="0">
                  <a:pos x="97" y="195"/>
                </a:cxn>
                <a:cxn ang="0">
                  <a:pos x="81" y="199"/>
                </a:cxn>
                <a:cxn ang="0">
                  <a:pos x="57" y="202"/>
                </a:cxn>
                <a:cxn ang="0">
                  <a:pos x="41" y="195"/>
                </a:cxn>
                <a:cxn ang="0">
                  <a:pos x="29" y="164"/>
                </a:cxn>
                <a:cxn ang="0">
                  <a:pos x="13" y="147"/>
                </a:cxn>
                <a:cxn ang="0">
                  <a:pos x="0" y="130"/>
                </a:cxn>
                <a:cxn ang="0">
                  <a:pos x="0" y="114"/>
                </a:cxn>
                <a:cxn ang="0">
                  <a:pos x="29" y="134"/>
                </a:cxn>
                <a:cxn ang="0">
                  <a:pos x="45" y="164"/>
                </a:cxn>
                <a:cxn ang="0">
                  <a:pos x="63" y="183"/>
                </a:cxn>
                <a:cxn ang="0">
                  <a:pos x="80" y="180"/>
                </a:cxn>
                <a:cxn ang="0">
                  <a:pos x="90" y="152"/>
                </a:cxn>
                <a:cxn ang="0">
                  <a:pos x="90" y="105"/>
                </a:cxn>
                <a:cxn ang="0">
                  <a:pos x="70" y="53"/>
                </a:cxn>
                <a:cxn ang="0">
                  <a:pos x="59" y="14"/>
                </a:cxn>
                <a:cxn ang="0">
                  <a:pos x="48" y="3"/>
                </a:cxn>
                <a:cxn ang="0">
                  <a:pos x="57" y="0"/>
                </a:cxn>
                <a:cxn ang="0">
                  <a:pos x="57" y="0"/>
                </a:cxn>
              </a:cxnLst>
              <a:rect l="0" t="0" r="r" b="b"/>
              <a:pathLst>
                <a:path w="106" h="202">
                  <a:moveTo>
                    <a:pt x="57" y="0"/>
                  </a:moveTo>
                  <a:lnTo>
                    <a:pt x="81" y="27"/>
                  </a:lnTo>
                  <a:lnTo>
                    <a:pt x="99" y="55"/>
                  </a:lnTo>
                  <a:lnTo>
                    <a:pt x="105" y="99"/>
                  </a:lnTo>
                  <a:lnTo>
                    <a:pt x="106" y="153"/>
                  </a:lnTo>
                  <a:lnTo>
                    <a:pt x="105" y="177"/>
                  </a:lnTo>
                  <a:lnTo>
                    <a:pt x="97" y="195"/>
                  </a:lnTo>
                  <a:lnTo>
                    <a:pt x="81" y="199"/>
                  </a:lnTo>
                  <a:lnTo>
                    <a:pt x="57" y="202"/>
                  </a:lnTo>
                  <a:lnTo>
                    <a:pt x="41" y="195"/>
                  </a:lnTo>
                  <a:lnTo>
                    <a:pt x="29" y="164"/>
                  </a:lnTo>
                  <a:lnTo>
                    <a:pt x="13" y="147"/>
                  </a:lnTo>
                  <a:lnTo>
                    <a:pt x="0" y="130"/>
                  </a:lnTo>
                  <a:lnTo>
                    <a:pt x="0" y="114"/>
                  </a:lnTo>
                  <a:lnTo>
                    <a:pt x="29" y="134"/>
                  </a:lnTo>
                  <a:lnTo>
                    <a:pt x="45" y="164"/>
                  </a:lnTo>
                  <a:lnTo>
                    <a:pt x="63" y="183"/>
                  </a:lnTo>
                  <a:lnTo>
                    <a:pt x="80" y="180"/>
                  </a:lnTo>
                  <a:lnTo>
                    <a:pt x="90" y="152"/>
                  </a:lnTo>
                  <a:lnTo>
                    <a:pt x="90" y="105"/>
                  </a:lnTo>
                  <a:lnTo>
                    <a:pt x="70" y="53"/>
                  </a:lnTo>
                  <a:lnTo>
                    <a:pt x="59" y="14"/>
                  </a:lnTo>
                  <a:lnTo>
                    <a:pt x="48" y="3"/>
                  </a:lnTo>
                  <a:lnTo>
                    <a:pt x="57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auto">
            <a:xfrm>
              <a:off x="7913688" y="927100"/>
              <a:ext cx="38100" cy="1428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4" y="43"/>
                </a:cxn>
                <a:cxn ang="0">
                  <a:pos x="38" y="87"/>
                </a:cxn>
                <a:cxn ang="0">
                  <a:pos x="44" y="123"/>
                </a:cxn>
                <a:cxn ang="0">
                  <a:pos x="48" y="167"/>
                </a:cxn>
                <a:cxn ang="0">
                  <a:pos x="40" y="180"/>
                </a:cxn>
                <a:cxn ang="0">
                  <a:pos x="30" y="179"/>
                </a:cxn>
                <a:cxn ang="0">
                  <a:pos x="30" y="115"/>
                </a:cxn>
                <a:cxn ang="0">
                  <a:pos x="25" y="66"/>
                </a:cxn>
                <a:cxn ang="0">
                  <a:pos x="11" y="36"/>
                </a:cxn>
                <a:cxn ang="0">
                  <a:pos x="0" y="19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48" h="180">
                  <a:moveTo>
                    <a:pt x="8" y="0"/>
                  </a:moveTo>
                  <a:lnTo>
                    <a:pt x="24" y="43"/>
                  </a:lnTo>
                  <a:lnTo>
                    <a:pt x="38" y="87"/>
                  </a:lnTo>
                  <a:lnTo>
                    <a:pt x="44" y="123"/>
                  </a:lnTo>
                  <a:lnTo>
                    <a:pt x="48" y="167"/>
                  </a:lnTo>
                  <a:lnTo>
                    <a:pt x="40" y="180"/>
                  </a:lnTo>
                  <a:lnTo>
                    <a:pt x="30" y="179"/>
                  </a:lnTo>
                  <a:lnTo>
                    <a:pt x="30" y="115"/>
                  </a:lnTo>
                  <a:lnTo>
                    <a:pt x="25" y="66"/>
                  </a:lnTo>
                  <a:lnTo>
                    <a:pt x="11" y="36"/>
                  </a:lnTo>
                  <a:lnTo>
                    <a:pt x="0" y="19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auto">
            <a:xfrm>
              <a:off x="7902575" y="939800"/>
              <a:ext cx="15875" cy="85725"/>
            </a:xfrm>
            <a:custGeom>
              <a:avLst/>
              <a:gdLst/>
              <a:ahLst/>
              <a:cxnLst>
                <a:cxn ang="0">
                  <a:pos x="20" y="4"/>
                </a:cxn>
                <a:cxn ang="0">
                  <a:pos x="14" y="56"/>
                </a:cxn>
                <a:cxn ang="0">
                  <a:pos x="14" y="95"/>
                </a:cxn>
                <a:cxn ang="0">
                  <a:pos x="3" y="107"/>
                </a:cxn>
                <a:cxn ang="0">
                  <a:pos x="0" y="83"/>
                </a:cxn>
                <a:cxn ang="0">
                  <a:pos x="1" y="36"/>
                </a:cxn>
                <a:cxn ang="0">
                  <a:pos x="7" y="0"/>
                </a:cxn>
                <a:cxn ang="0">
                  <a:pos x="20" y="4"/>
                </a:cxn>
                <a:cxn ang="0">
                  <a:pos x="20" y="4"/>
                </a:cxn>
              </a:cxnLst>
              <a:rect l="0" t="0" r="r" b="b"/>
              <a:pathLst>
                <a:path w="20" h="107">
                  <a:moveTo>
                    <a:pt x="20" y="4"/>
                  </a:moveTo>
                  <a:lnTo>
                    <a:pt x="14" y="56"/>
                  </a:lnTo>
                  <a:lnTo>
                    <a:pt x="14" y="95"/>
                  </a:lnTo>
                  <a:lnTo>
                    <a:pt x="3" y="107"/>
                  </a:lnTo>
                  <a:lnTo>
                    <a:pt x="0" y="83"/>
                  </a:lnTo>
                  <a:lnTo>
                    <a:pt x="1" y="36"/>
                  </a:lnTo>
                  <a:lnTo>
                    <a:pt x="7" y="0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auto">
            <a:xfrm>
              <a:off x="7915275" y="923925"/>
              <a:ext cx="34925" cy="15875"/>
            </a:xfrm>
            <a:custGeom>
              <a:avLst/>
              <a:gdLst/>
              <a:ahLst/>
              <a:cxnLst>
                <a:cxn ang="0">
                  <a:pos x="42" y="16"/>
                </a:cxn>
                <a:cxn ang="0">
                  <a:pos x="26" y="20"/>
                </a:cxn>
                <a:cxn ang="0">
                  <a:pos x="3" y="22"/>
                </a:cxn>
                <a:cxn ang="0">
                  <a:pos x="0" y="7"/>
                </a:cxn>
                <a:cxn ang="0">
                  <a:pos x="14" y="6"/>
                </a:cxn>
                <a:cxn ang="0">
                  <a:pos x="33" y="0"/>
                </a:cxn>
                <a:cxn ang="0">
                  <a:pos x="42" y="6"/>
                </a:cxn>
                <a:cxn ang="0">
                  <a:pos x="42" y="16"/>
                </a:cxn>
                <a:cxn ang="0">
                  <a:pos x="42" y="16"/>
                </a:cxn>
              </a:cxnLst>
              <a:rect l="0" t="0" r="r" b="b"/>
              <a:pathLst>
                <a:path w="42" h="22">
                  <a:moveTo>
                    <a:pt x="42" y="16"/>
                  </a:moveTo>
                  <a:lnTo>
                    <a:pt x="26" y="20"/>
                  </a:lnTo>
                  <a:lnTo>
                    <a:pt x="3" y="22"/>
                  </a:lnTo>
                  <a:lnTo>
                    <a:pt x="0" y="7"/>
                  </a:lnTo>
                  <a:lnTo>
                    <a:pt x="14" y="6"/>
                  </a:lnTo>
                  <a:lnTo>
                    <a:pt x="33" y="0"/>
                  </a:lnTo>
                  <a:lnTo>
                    <a:pt x="42" y="6"/>
                  </a:lnTo>
                  <a:lnTo>
                    <a:pt x="42" y="16"/>
                  </a:lnTo>
                  <a:lnTo>
                    <a:pt x="42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auto">
            <a:xfrm>
              <a:off x="8156575" y="1682750"/>
              <a:ext cx="228600" cy="222250"/>
            </a:xfrm>
            <a:custGeom>
              <a:avLst/>
              <a:gdLst/>
              <a:ahLst/>
              <a:cxnLst>
                <a:cxn ang="0">
                  <a:pos x="283" y="88"/>
                </a:cxn>
                <a:cxn ang="0">
                  <a:pos x="208" y="38"/>
                </a:cxn>
                <a:cxn ang="0">
                  <a:pos x="140" y="7"/>
                </a:cxn>
                <a:cxn ang="0">
                  <a:pos x="102" y="0"/>
                </a:cxn>
                <a:cxn ang="0">
                  <a:pos x="33" y="26"/>
                </a:cxn>
                <a:cxn ang="0">
                  <a:pos x="0" y="78"/>
                </a:cxn>
                <a:cxn ang="0">
                  <a:pos x="4" y="128"/>
                </a:cxn>
                <a:cxn ang="0">
                  <a:pos x="23" y="179"/>
                </a:cxn>
                <a:cxn ang="0">
                  <a:pos x="71" y="216"/>
                </a:cxn>
                <a:cxn ang="0">
                  <a:pos x="126" y="242"/>
                </a:cxn>
                <a:cxn ang="0">
                  <a:pos x="164" y="265"/>
                </a:cxn>
                <a:cxn ang="0">
                  <a:pos x="215" y="280"/>
                </a:cxn>
                <a:cxn ang="0">
                  <a:pos x="245" y="276"/>
                </a:cxn>
                <a:cxn ang="0">
                  <a:pos x="267" y="270"/>
                </a:cxn>
                <a:cxn ang="0">
                  <a:pos x="289" y="249"/>
                </a:cxn>
                <a:cxn ang="0">
                  <a:pos x="275" y="249"/>
                </a:cxn>
                <a:cxn ang="0">
                  <a:pos x="235" y="258"/>
                </a:cxn>
                <a:cxn ang="0">
                  <a:pos x="191" y="264"/>
                </a:cxn>
                <a:cxn ang="0">
                  <a:pos x="167" y="249"/>
                </a:cxn>
                <a:cxn ang="0">
                  <a:pos x="142" y="224"/>
                </a:cxn>
                <a:cxn ang="0">
                  <a:pos x="97" y="208"/>
                </a:cxn>
                <a:cxn ang="0">
                  <a:pos x="32" y="168"/>
                </a:cxn>
                <a:cxn ang="0">
                  <a:pos x="20" y="121"/>
                </a:cxn>
                <a:cxn ang="0">
                  <a:pos x="21" y="85"/>
                </a:cxn>
                <a:cxn ang="0">
                  <a:pos x="33" y="56"/>
                </a:cxn>
                <a:cxn ang="0">
                  <a:pos x="85" y="21"/>
                </a:cxn>
                <a:cxn ang="0">
                  <a:pos x="130" y="23"/>
                </a:cxn>
                <a:cxn ang="0">
                  <a:pos x="155" y="34"/>
                </a:cxn>
                <a:cxn ang="0">
                  <a:pos x="205" y="57"/>
                </a:cxn>
                <a:cxn ang="0">
                  <a:pos x="256" y="81"/>
                </a:cxn>
                <a:cxn ang="0">
                  <a:pos x="256" y="95"/>
                </a:cxn>
                <a:cxn ang="0">
                  <a:pos x="270" y="97"/>
                </a:cxn>
                <a:cxn ang="0">
                  <a:pos x="283" y="88"/>
                </a:cxn>
                <a:cxn ang="0">
                  <a:pos x="283" y="88"/>
                </a:cxn>
              </a:cxnLst>
              <a:rect l="0" t="0" r="r" b="b"/>
              <a:pathLst>
                <a:path w="289" h="280">
                  <a:moveTo>
                    <a:pt x="283" y="88"/>
                  </a:moveTo>
                  <a:lnTo>
                    <a:pt x="208" y="38"/>
                  </a:lnTo>
                  <a:lnTo>
                    <a:pt x="140" y="7"/>
                  </a:lnTo>
                  <a:lnTo>
                    <a:pt x="102" y="0"/>
                  </a:lnTo>
                  <a:lnTo>
                    <a:pt x="33" y="26"/>
                  </a:lnTo>
                  <a:lnTo>
                    <a:pt x="0" y="78"/>
                  </a:lnTo>
                  <a:lnTo>
                    <a:pt x="4" y="128"/>
                  </a:lnTo>
                  <a:lnTo>
                    <a:pt x="23" y="179"/>
                  </a:lnTo>
                  <a:lnTo>
                    <a:pt x="71" y="216"/>
                  </a:lnTo>
                  <a:lnTo>
                    <a:pt x="126" y="242"/>
                  </a:lnTo>
                  <a:lnTo>
                    <a:pt x="164" y="265"/>
                  </a:lnTo>
                  <a:lnTo>
                    <a:pt x="215" y="280"/>
                  </a:lnTo>
                  <a:lnTo>
                    <a:pt x="245" y="276"/>
                  </a:lnTo>
                  <a:lnTo>
                    <a:pt x="267" y="270"/>
                  </a:lnTo>
                  <a:lnTo>
                    <a:pt x="289" y="249"/>
                  </a:lnTo>
                  <a:lnTo>
                    <a:pt x="275" y="249"/>
                  </a:lnTo>
                  <a:lnTo>
                    <a:pt x="235" y="258"/>
                  </a:lnTo>
                  <a:lnTo>
                    <a:pt x="191" y="264"/>
                  </a:lnTo>
                  <a:lnTo>
                    <a:pt x="167" y="249"/>
                  </a:lnTo>
                  <a:lnTo>
                    <a:pt x="142" y="224"/>
                  </a:lnTo>
                  <a:lnTo>
                    <a:pt x="97" y="208"/>
                  </a:lnTo>
                  <a:lnTo>
                    <a:pt x="32" y="168"/>
                  </a:lnTo>
                  <a:lnTo>
                    <a:pt x="20" y="121"/>
                  </a:lnTo>
                  <a:lnTo>
                    <a:pt x="21" y="85"/>
                  </a:lnTo>
                  <a:lnTo>
                    <a:pt x="33" y="56"/>
                  </a:lnTo>
                  <a:lnTo>
                    <a:pt x="85" y="21"/>
                  </a:lnTo>
                  <a:lnTo>
                    <a:pt x="130" y="23"/>
                  </a:lnTo>
                  <a:lnTo>
                    <a:pt x="155" y="34"/>
                  </a:lnTo>
                  <a:lnTo>
                    <a:pt x="205" y="57"/>
                  </a:lnTo>
                  <a:lnTo>
                    <a:pt x="256" y="81"/>
                  </a:lnTo>
                  <a:lnTo>
                    <a:pt x="256" y="95"/>
                  </a:lnTo>
                  <a:lnTo>
                    <a:pt x="270" y="97"/>
                  </a:lnTo>
                  <a:lnTo>
                    <a:pt x="283" y="88"/>
                  </a:lnTo>
                  <a:lnTo>
                    <a:pt x="283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auto">
            <a:xfrm>
              <a:off x="8243888" y="1735138"/>
              <a:ext cx="119063" cy="139700"/>
            </a:xfrm>
            <a:custGeom>
              <a:avLst/>
              <a:gdLst/>
              <a:ahLst/>
              <a:cxnLst>
                <a:cxn ang="0">
                  <a:pos x="151" y="15"/>
                </a:cxn>
                <a:cxn ang="0">
                  <a:pos x="92" y="10"/>
                </a:cxn>
                <a:cxn ang="0">
                  <a:pos x="59" y="28"/>
                </a:cxn>
                <a:cxn ang="0">
                  <a:pos x="33" y="56"/>
                </a:cxn>
                <a:cxn ang="0">
                  <a:pos x="20" y="90"/>
                </a:cxn>
                <a:cxn ang="0">
                  <a:pos x="16" y="123"/>
                </a:cxn>
                <a:cxn ang="0">
                  <a:pos x="30" y="146"/>
                </a:cxn>
                <a:cxn ang="0">
                  <a:pos x="42" y="176"/>
                </a:cxn>
                <a:cxn ang="0">
                  <a:pos x="20" y="161"/>
                </a:cxn>
                <a:cxn ang="0">
                  <a:pos x="1" y="137"/>
                </a:cxn>
                <a:cxn ang="0">
                  <a:pos x="0" y="111"/>
                </a:cxn>
                <a:cxn ang="0">
                  <a:pos x="3" y="80"/>
                </a:cxn>
                <a:cxn ang="0">
                  <a:pos x="16" y="49"/>
                </a:cxn>
                <a:cxn ang="0">
                  <a:pos x="35" y="33"/>
                </a:cxn>
                <a:cxn ang="0">
                  <a:pos x="52" y="19"/>
                </a:cxn>
                <a:cxn ang="0">
                  <a:pos x="79" y="0"/>
                </a:cxn>
                <a:cxn ang="0">
                  <a:pos x="113" y="0"/>
                </a:cxn>
                <a:cxn ang="0">
                  <a:pos x="131" y="6"/>
                </a:cxn>
                <a:cxn ang="0">
                  <a:pos x="151" y="15"/>
                </a:cxn>
                <a:cxn ang="0">
                  <a:pos x="151" y="15"/>
                </a:cxn>
              </a:cxnLst>
              <a:rect l="0" t="0" r="r" b="b"/>
              <a:pathLst>
                <a:path w="151" h="176">
                  <a:moveTo>
                    <a:pt x="151" y="15"/>
                  </a:moveTo>
                  <a:lnTo>
                    <a:pt x="92" y="10"/>
                  </a:lnTo>
                  <a:lnTo>
                    <a:pt x="59" y="28"/>
                  </a:lnTo>
                  <a:lnTo>
                    <a:pt x="33" y="56"/>
                  </a:lnTo>
                  <a:lnTo>
                    <a:pt x="20" y="90"/>
                  </a:lnTo>
                  <a:lnTo>
                    <a:pt x="16" y="123"/>
                  </a:lnTo>
                  <a:lnTo>
                    <a:pt x="30" y="146"/>
                  </a:lnTo>
                  <a:lnTo>
                    <a:pt x="42" y="176"/>
                  </a:lnTo>
                  <a:lnTo>
                    <a:pt x="20" y="161"/>
                  </a:lnTo>
                  <a:lnTo>
                    <a:pt x="1" y="137"/>
                  </a:lnTo>
                  <a:lnTo>
                    <a:pt x="0" y="111"/>
                  </a:lnTo>
                  <a:lnTo>
                    <a:pt x="3" y="80"/>
                  </a:lnTo>
                  <a:lnTo>
                    <a:pt x="16" y="49"/>
                  </a:lnTo>
                  <a:lnTo>
                    <a:pt x="35" y="33"/>
                  </a:lnTo>
                  <a:lnTo>
                    <a:pt x="52" y="19"/>
                  </a:lnTo>
                  <a:lnTo>
                    <a:pt x="79" y="0"/>
                  </a:lnTo>
                  <a:lnTo>
                    <a:pt x="113" y="0"/>
                  </a:lnTo>
                  <a:lnTo>
                    <a:pt x="131" y="6"/>
                  </a:lnTo>
                  <a:lnTo>
                    <a:pt x="151" y="15"/>
                  </a:lnTo>
                  <a:lnTo>
                    <a:pt x="15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8089900" y="1631950"/>
              <a:ext cx="138113" cy="66675"/>
            </a:xfrm>
            <a:custGeom>
              <a:avLst/>
              <a:gdLst/>
              <a:ahLst/>
              <a:cxnLst>
                <a:cxn ang="0">
                  <a:pos x="175" y="72"/>
                </a:cxn>
                <a:cxn ang="0">
                  <a:pos x="15" y="0"/>
                </a:cxn>
                <a:cxn ang="0">
                  <a:pos x="0" y="13"/>
                </a:cxn>
                <a:cxn ang="0">
                  <a:pos x="67" y="40"/>
                </a:cxn>
                <a:cxn ang="0">
                  <a:pos x="121" y="60"/>
                </a:cxn>
                <a:cxn ang="0">
                  <a:pos x="127" y="73"/>
                </a:cxn>
                <a:cxn ang="0">
                  <a:pos x="152" y="86"/>
                </a:cxn>
                <a:cxn ang="0">
                  <a:pos x="175" y="72"/>
                </a:cxn>
                <a:cxn ang="0">
                  <a:pos x="175" y="72"/>
                </a:cxn>
              </a:cxnLst>
              <a:rect l="0" t="0" r="r" b="b"/>
              <a:pathLst>
                <a:path w="175" h="86">
                  <a:moveTo>
                    <a:pt x="175" y="72"/>
                  </a:moveTo>
                  <a:lnTo>
                    <a:pt x="15" y="0"/>
                  </a:lnTo>
                  <a:lnTo>
                    <a:pt x="0" y="13"/>
                  </a:lnTo>
                  <a:lnTo>
                    <a:pt x="67" y="40"/>
                  </a:lnTo>
                  <a:lnTo>
                    <a:pt x="121" y="60"/>
                  </a:lnTo>
                  <a:lnTo>
                    <a:pt x="127" y="73"/>
                  </a:lnTo>
                  <a:lnTo>
                    <a:pt x="152" y="86"/>
                  </a:lnTo>
                  <a:lnTo>
                    <a:pt x="175" y="72"/>
                  </a:lnTo>
                  <a:lnTo>
                    <a:pt x="175" y="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2" name="Freeform 30"/>
            <p:cNvSpPr>
              <a:spLocks/>
            </p:cNvSpPr>
            <p:nvPr/>
          </p:nvSpPr>
          <p:spPr bwMode="auto">
            <a:xfrm>
              <a:off x="7967663" y="1682750"/>
              <a:ext cx="198438" cy="114300"/>
            </a:xfrm>
            <a:custGeom>
              <a:avLst/>
              <a:gdLst/>
              <a:ahLst/>
              <a:cxnLst>
                <a:cxn ang="0">
                  <a:pos x="249" y="143"/>
                </a:cxn>
                <a:cxn ang="0">
                  <a:pos x="107" y="66"/>
                </a:cxn>
                <a:cxn ang="0">
                  <a:pos x="0" y="1"/>
                </a:cxn>
                <a:cxn ang="0">
                  <a:pos x="42" y="0"/>
                </a:cxn>
                <a:cxn ang="0">
                  <a:pos x="69" y="30"/>
                </a:cxn>
                <a:cxn ang="0">
                  <a:pos x="113" y="54"/>
                </a:cxn>
                <a:cxn ang="0">
                  <a:pos x="160" y="82"/>
                </a:cxn>
                <a:cxn ang="0">
                  <a:pos x="192" y="95"/>
                </a:cxn>
                <a:cxn ang="0">
                  <a:pos x="221" y="103"/>
                </a:cxn>
                <a:cxn ang="0">
                  <a:pos x="247" y="122"/>
                </a:cxn>
                <a:cxn ang="0">
                  <a:pos x="249" y="143"/>
                </a:cxn>
                <a:cxn ang="0">
                  <a:pos x="249" y="143"/>
                </a:cxn>
              </a:cxnLst>
              <a:rect l="0" t="0" r="r" b="b"/>
              <a:pathLst>
                <a:path w="249" h="143">
                  <a:moveTo>
                    <a:pt x="249" y="143"/>
                  </a:moveTo>
                  <a:lnTo>
                    <a:pt x="107" y="66"/>
                  </a:lnTo>
                  <a:lnTo>
                    <a:pt x="0" y="1"/>
                  </a:lnTo>
                  <a:lnTo>
                    <a:pt x="42" y="0"/>
                  </a:lnTo>
                  <a:lnTo>
                    <a:pt x="69" y="30"/>
                  </a:lnTo>
                  <a:lnTo>
                    <a:pt x="113" y="54"/>
                  </a:lnTo>
                  <a:lnTo>
                    <a:pt x="160" y="82"/>
                  </a:lnTo>
                  <a:lnTo>
                    <a:pt x="192" y="95"/>
                  </a:lnTo>
                  <a:lnTo>
                    <a:pt x="221" y="103"/>
                  </a:lnTo>
                  <a:lnTo>
                    <a:pt x="247" y="122"/>
                  </a:lnTo>
                  <a:lnTo>
                    <a:pt x="249" y="143"/>
                  </a:lnTo>
                  <a:lnTo>
                    <a:pt x="249" y="1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7286625" y="1719263"/>
              <a:ext cx="139700" cy="141288"/>
            </a:xfrm>
            <a:custGeom>
              <a:avLst/>
              <a:gdLst/>
              <a:ahLst/>
              <a:cxnLst>
                <a:cxn ang="0">
                  <a:pos x="175" y="13"/>
                </a:cxn>
                <a:cxn ang="0">
                  <a:pos x="107" y="26"/>
                </a:cxn>
                <a:cxn ang="0">
                  <a:pos x="82" y="30"/>
                </a:cxn>
                <a:cxn ang="0">
                  <a:pos x="43" y="39"/>
                </a:cxn>
                <a:cxn ang="0">
                  <a:pos x="24" y="53"/>
                </a:cxn>
                <a:cxn ang="0">
                  <a:pos x="19" y="75"/>
                </a:cxn>
                <a:cxn ang="0">
                  <a:pos x="27" y="101"/>
                </a:cxn>
                <a:cxn ang="0">
                  <a:pos x="47" y="119"/>
                </a:cxn>
                <a:cxn ang="0">
                  <a:pos x="102" y="160"/>
                </a:cxn>
                <a:cxn ang="0">
                  <a:pos x="126" y="178"/>
                </a:cxn>
                <a:cxn ang="0">
                  <a:pos x="92" y="175"/>
                </a:cxn>
                <a:cxn ang="0">
                  <a:pos x="68" y="153"/>
                </a:cxn>
                <a:cxn ang="0">
                  <a:pos x="36" y="128"/>
                </a:cxn>
                <a:cxn ang="0">
                  <a:pos x="0" y="89"/>
                </a:cxn>
                <a:cxn ang="0">
                  <a:pos x="6" y="65"/>
                </a:cxn>
                <a:cxn ang="0">
                  <a:pos x="17" y="39"/>
                </a:cxn>
                <a:cxn ang="0">
                  <a:pos x="29" y="23"/>
                </a:cxn>
                <a:cxn ang="0">
                  <a:pos x="84" y="19"/>
                </a:cxn>
                <a:cxn ang="0">
                  <a:pos x="118" y="7"/>
                </a:cxn>
                <a:cxn ang="0">
                  <a:pos x="142" y="1"/>
                </a:cxn>
                <a:cxn ang="0">
                  <a:pos x="159" y="3"/>
                </a:cxn>
                <a:cxn ang="0">
                  <a:pos x="175" y="0"/>
                </a:cxn>
                <a:cxn ang="0">
                  <a:pos x="175" y="13"/>
                </a:cxn>
                <a:cxn ang="0">
                  <a:pos x="175" y="13"/>
                </a:cxn>
              </a:cxnLst>
              <a:rect l="0" t="0" r="r" b="b"/>
              <a:pathLst>
                <a:path w="175" h="178">
                  <a:moveTo>
                    <a:pt x="175" y="13"/>
                  </a:moveTo>
                  <a:lnTo>
                    <a:pt x="107" y="26"/>
                  </a:lnTo>
                  <a:lnTo>
                    <a:pt x="82" y="30"/>
                  </a:lnTo>
                  <a:lnTo>
                    <a:pt x="43" y="39"/>
                  </a:lnTo>
                  <a:lnTo>
                    <a:pt x="24" y="53"/>
                  </a:lnTo>
                  <a:lnTo>
                    <a:pt x="19" y="75"/>
                  </a:lnTo>
                  <a:lnTo>
                    <a:pt x="27" y="101"/>
                  </a:lnTo>
                  <a:lnTo>
                    <a:pt x="47" y="119"/>
                  </a:lnTo>
                  <a:lnTo>
                    <a:pt x="102" y="160"/>
                  </a:lnTo>
                  <a:lnTo>
                    <a:pt x="126" y="178"/>
                  </a:lnTo>
                  <a:lnTo>
                    <a:pt x="92" y="175"/>
                  </a:lnTo>
                  <a:lnTo>
                    <a:pt x="68" y="153"/>
                  </a:lnTo>
                  <a:lnTo>
                    <a:pt x="36" y="128"/>
                  </a:lnTo>
                  <a:lnTo>
                    <a:pt x="0" y="89"/>
                  </a:lnTo>
                  <a:lnTo>
                    <a:pt x="6" y="65"/>
                  </a:lnTo>
                  <a:lnTo>
                    <a:pt x="17" y="39"/>
                  </a:lnTo>
                  <a:lnTo>
                    <a:pt x="29" y="23"/>
                  </a:lnTo>
                  <a:lnTo>
                    <a:pt x="84" y="19"/>
                  </a:lnTo>
                  <a:lnTo>
                    <a:pt x="118" y="7"/>
                  </a:lnTo>
                  <a:lnTo>
                    <a:pt x="142" y="1"/>
                  </a:lnTo>
                  <a:lnTo>
                    <a:pt x="159" y="3"/>
                  </a:lnTo>
                  <a:lnTo>
                    <a:pt x="175" y="0"/>
                  </a:lnTo>
                  <a:lnTo>
                    <a:pt x="175" y="13"/>
                  </a:lnTo>
                  <a:lnTo>
                    <a:pt x="175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7158038" y="1628775"/>
              <a:ext cx="169863" cy="342900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126" y="11"/>
                </a:cxn>
                <a:cxn ang="0">
                  <a:pos x="66" y="43"/>
                </a:cxn>
                <a:cxn ang="0">
                  <a:pos x="28" y="97"/>
                </a:cxn>
                <a:cxn ang="0">
                  <a:pos x="19" y="114"/>
                </a:cxn>
                <a:cxn ang="0">
                  <a:pos x="0" y="150"/>
                </a:cxn>
                <a:cxn ang="0">
                  <a:pos x="3" y="195"/>
                </a:cxn>
                <a:cxn ang="0">
                  <a:pos x="9" y="236"/>
                </a:cxn>
                <a:cxn ang="0">
                  <a:pos x="22" y="271"/>
                </a:cxn>
                <a:cxn ang="0">
                  <a:pos x="49" y="300"/>
                </a:cxn>
                <a:cxn ang="0">
                  <a:pos x="65" y="332"/>
                </a:cxn>
                <a:cxn ang="0">
                  <a:pos x="97" y="367"/>
                </a:cxn>
                <a:cxn ang="0">
                  <a:pos x="147" y="382"/>
                </a:cxn>
                <a:cxn ang="0">
                  <a:pos x="188" y="432"/>
                </a:cxn>
                <a:cxn ang="0">
                  <a:pos x="191" y="394"/>
                </a:cxn>
                <a:cxn ang="0">
                  <a:pos x="120" y="348"/>
                </a:cxn>
                <a:cxn ang="0">
                  <a:pos x="65" y="289"/>
                </a:cxn>
                <a:cxn ang="0">
                  <a:pos x="20" y="235"/>
                </a:cxn>
                <a:cxn ang="0">
                  <a:pos x="20" y="176"/>
                </a:cxn>
                <a:cxn ang="0">
                  <a:pos x="28" y="149"/>
                </a:cxn>
                <a:cxn ang="0">
                  <a:pos x="36" y="121"/>
                </a:cxn>
                <a:cxn ang="0">
                  <a:pos x="66" y="75"/>
                </a:cxn>
                <a:cxn ang="0">
                  <a:pos x="85" y="60"/>
                </a:cxn>
                <a:cxn ang="0">
                  <a:pos x="126" y="36"/>
                </a:cxn>
                <a:cxn ang="0">
                  <a:pos x="153" y="20"/>
                </a:cxn>
                <a:cxn ang="0">
                  <a:pos x="186" y="26"/>
                </a:cxn>
                <a:cxn ang="0">
                  <a:pos x="215" y="14"/>
                </a:cxn>
                <a:cxn ang="0">
                  <a:pos x="214" y="0"/>
                </a:cxn>
                <a:cxn ang="0">
                  <a:pos x="214" y="0"/>
                </a:cxn>
              </a:cxnLst>
              <a:rect l="0" t="0" r="r" b="b"/>
              <a:pathLst>
                <a:path w="215" h="432">
                  <a:moveTo>
                    <a:pt x="214" y="0"/>
                  </a:moveTo>
                  <a:lnTo>
                    <a:pt x="126" y="11"/>
                  </a:lnTo>
                  <a:lnTo>
                    <a:pt x="66" y="43"/>
                  </a:lnTo>
                  <a:lnTo>
                    <a:pt x="28" y="97"/>
                  </a:lnTo>
                  <a:lnTo>
                    <a:pt x="19" y="114"/>
                  </a:lnTo>
                  <a:lnTo>
                    <a:pt x="0" y="150"/>
                  </a:lnTo>
                  <a:lnTo>
                    <a:pt x="3" y="195"/>
                  </a:lnTo>
                  <a:lnTo>
                    <a:pt x="9" y="236"/>
                  </a:lnTo>
                  <a:lnTo>
                    <a:pt x="22" y="271"/>
                  </a:lnTo>
                  <a:lnTo>
                    <a:pt x="49" y="300"/>
                  </a:lnTo>
                  <a:lnTo>
                    <a:pt x="65" y="332"/>
                  </a:lnTo>
                  <a:lnTo>
                    <a:pt x="97" y="367"/>
                  </a:lnTo>
                  <a:lnTo>
                    <a:pt x="147" y="382"/>
                  </a:lnTo>
                  <a:lnTo>
                    <a:pt x="188" y="432"/>
                  </a:lnTo>
                  <a:lnTo>
                    <a:pt x="191" y="394"/>
                  </a:lnTo>
                  <a:lnTo>
                    <a:pt x="120" y="348"/>
                  </a:lnTo>
                  <a:lnTo>
                    <a:pt x="65" y="289"/>
                  </a:lnTo>
                  <a:lnTo>
                    <a:pt x="20" y="235"/>
                  </a:lnTo>
                  <a:lnTo>
                    <a:pt x="20" y="176"/>
                  </a:lnTo>
                  <a:lnTo>
                    <a:pt x="28" y="149"/>
                  </a:lnTo>
                  <a:lnTo>
                    <a:pt x="36" y="121"/>
                  </a:lnTo>
                  <a:lnTo>
                    <a:pt x="66" y="75"/>
                  </a:lnTo>
                  <a:lnTo>
                    <a:pt x="85" y="60"/>
                  </a:lnTo>
                  <a:lnTo>
                    <a:pt x="126" y="36"/>
                  </a:lnTo>
                  <a:lnTo>
                    <a:pt x="153" y="20"/>
                  </a:lnTo>
                  <a:lnTo>
                    <a:pt x="186" y="26"/>
                  </a:lnTo>
                  <a:lnTo>
                    <a:pt x="215" y="14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5" name="Freeform 33"/>
            <p:cNvSpPr>
              <a:spLocks/>
            </p:cNvSpPr>
            <p:nvPr/>
          </p:nvSpPr>
          <p:spPr bwMode="auto">
            <a:xfrm>
              <a:off x="7416800" y="1169988"/>
              <a:ext cx="295275" cy="896938"/>
            </a:xfrm>
            <a:custGeom>
              <a:avLst/>
              <a:gdLst/>
              <a:ahLst/>
              <a:cxnLst>
                <a:cxn ang="0">
                  <a:pos x="154" y="175"/>
                </a:cxn>
                <a:cxn ang="0">
                  <a:pos x="332" y="507"/>
                </a:cxn>
                <a:cxn ang="0">
                  <a:pos x="372" y="737"/>
                </a:cxn>
                <a:cxn ang="0">
                  <a:pos x="366" y="854"/>
                </a:cxn>
                <a:cxn ang="0">
                  <a:pos x="326" y="986"/>
                </a:cxn>
                <a:cxn ang="0">
                  <a:pos x="265" y="1092"/>
                </a:cxn>
                <a:cxn ang="0">
                  <a:pos x="126" y="1129"/>
                </a:cxn>
                <a:cxn ang="0">
                  <a:pos x="11" y="1107"/>
                </a:cxn>
                <a:cxn ang="0">
                  <a:pos x="2" y="1006"/>
                </a:cxn>
                <a:cxn ang="0">
                  <a:pos x="41" y="964"/>
                </a:cxn>
                <a:cxn ang="0">
                  <a:pos x="148" y="967"/>
                </a:cxn>
                <a:cxn ang="0">
                  <a:pos x="193" y="861"/>
                </a:cxn>
                <a:cxn ang="0">
                  <a:pos x="208" y="704"/>
                </a:cxn>
                <a:cxn ang="0">
                  <a:pos x="171" y="543"/>
                </a:cxn>
                <a:cxn ang="0">
                  <a:pos x="102" y="386"/>
                </a:cxn>
                <a:cxn ang="0">
                  <a:pos x="13" y="247"/>
                </a:cxn>
                <a:cxn ang="0">
                  <a:pos x="16" y="190"/>
                </a:cxn>
                <a:cxn ang="0">
                  <a:pos x="74" y="305"/>
                </a:cxn>
                <a:cxn ang="0">
                  <a:pos x="133" y="425"/>
                </a:cxn>
                <a:cxn ang="0">
                  <a:pos x="214" y="649"/>
                </a:cxn>
                <a:cxn ang="0">
                  <a:pos x="230" y="805"/>
                </a:cxn>
                <a:cxn ang="0">
                  <a:pos x="200" y="931"/>
                </a:cxn>
                <a:cxn ang="0">
                  <a:pos x="151" y="986"/>
                </a:cxn>
                <a:cxn ang="0">
                  <a:pos x="34" y="987"/>
                </a:cxn>
                <a:cxn ang="0">
                  <a:pos x="15" y="1056"/>
                </a:cxn>
                <a:cxn ang="0">
                  <a:pos x="50" y="1100"/>
                </a:cxn>
                <a:cxn ang="0">
                  <a:pos x="145" y="1111"/>
                </a:cxn>
                <a:cxn ang="0">
                  <a:pos x="224" y="1084"/>
                </a:cxn>
                <a:cxn ang="0">
                  <a:pos x="301" y="1015"/>
                </a:cxn>
                <a:cxn ang="0">
                  <a:pos x="347" y="860"/>
                </a:cxn>
                <a:cxn ang="0">
                  <a:pos x="356" y="662"/>
                </a:cxn>
                <a:cxn ang="0">
                  <a:pos x="297" y="434"/>
                </a:cxn>
                <a:cxn ang="0">
                  <a:pos x="159" y="227"/>
                </a:cxn>
                <a:cxn ang="0">
                  <a:pos x="80" y="91"/>
                </a:cxn>
                <a:cxn ang="0">
                  <a:pos x="34" y="36"/>
                </a:cxn>
                <a:cxn ang="0">
                  <a:pos x="34" y="0"/>
                </a:cxn>
              </a:cxnLst>
              <a:rect l="0" t="0" r="r" b="b"/>
              <a:pathLst>
                <a:path w="372" h="1129">
                  <a:moveTo>
                    <a:pt x="34" y="0"/>
                  </a:moveTo>
                  <a:lnTo>
                    <a:pt x="154" y="175"/>
                  </a:lnTo>
                  <a:lnTo>
                    <a:pt x="276" y="385"/>
                  </a:lnTo>
                  <a:lnTo>
                    <a:pt x="332" y="507"/>
                  </a:lnTo>
                  <a:lnTo>
                    <a:pt x="365" y="633"/>
                  </a:lnTo>
                  <a:lnTo>
                    <a:pt x="372" y="737"/>
                  </a:lnTo>
                  <a:lnTo>
                    <a:pt x="369" y="788"/>
                  </a:lnTo>
                  <a:lnTo>
                    <a:pt x="366" y="854"/>
                  </a:lnTo>
                  <a:lnTo>
                    <a:pt x="338" y="915"/>
                  </a:lnTo>
                  <a:lnTo>
                    <a:pt x="326" y="986"/>
                  </a:lnTo>
                  <a:lnTo>
                    <a:pt x="297" y="1049"/>
                  </a:lnTo>
                  <a:lnTo>
                    <a:pt x="265" y="1092"/>
                  </a:lnTo>
                  <a:lnTo>
                    <a:pt x="196" y="1111"/>
                  </a:lnTo>
                  <a:lnTo>
                    <a:pt x="126" y="1129"/>
                  </a:lnTo>
                  <a:lnTo>
                    <a:pt x="83" y="1123"/>
                  </a:lnTo>
                  <a:lnTo>
                    <a:pt x="11" y="1107"/>
                  </a:lnTo>
                  <a:lnTo>
                    <a:pt x="0" y="1055"/>
                  </a:lnTo>
                  <a:lnTo>
                    <a:pt x="2" y="1006"/>
                  </a:lnTo>
                  <a:lnTo>
                    <a:pt x="15" y="987"/>
                  </a:lnTo>
                  <a:lnTo>
                    <a:pt x="41" y="964"/>
                  </a:lnTo>
                  <a:lnTo>
                    <a:pt x="97" y="959"/>
                  </a:lnTo>
                  <a:lnTo>
                    <a:pt x="148" y="967"/>
                  </a:lnTo>
                  <a:lnTo>
                    <a:pt x="186" y="921"/>
                  </a:lnTo>
                  <a:lnTo>
                    <a:pt x="193" y="861"/>
                  </a:lnTo>
                  <a:lnTo>
                    <a:pt x="207" y="764"/>
                  </a:lnTo>
                  <a:lnTo>
                    <a:pt x="208" y="704"/>
                  </a:lnTo>
                  <a:lnTo>
                    <a:pt x="181" y="624"/>
                  </a:lnTo>
                  <a:lnTo>
                    <a:pt x="171" y="543"/>
                  </a:lnTo>
                  <a:lnTo>
                    <a:pt x="124" y="445"/>
                  </a:lnTo>
                  <a:lnTo>
                    <a:pt x="102" y="386"/>
                  </a:lnTo>
                  <a:lnTo>
                    <a:pt x="29" y="288"/>
                  </a:lnTo>
                  <a:lnTo>
                    <a:pt x="13" y="247"/>
                  </a:lnTo>
                  <a:lnTo>
                    <a:pt x="5" y="215"/>
                  </a:lnTo>
                  <a:lnTo>
                    <a:pt x="16" y="190"/>
                  </a:lnTo>
                  <a:lnTo>
                    <a:pt x="54" y="266"/>
                  </a:lnTo>
                  <a:lnTo>
                    <a:pt x="74" y="305"/>
                  </a:lnTo>
                  <a:lnTo>
                    <a:pt x="113" y="357"/>
                  </a:lnTo>
                  <a:lnTo>
                    <a:pt x="133" y="425"/>
                  </a:lnTo>
                  <a:lnTo>
                    <a:pt x="177" y="522"/>
                  </a:lnTo>
                  <a:lnTo>
                    <a:pt x="214" y="649"/>
                  </a:lnTo>
                  <a:lnTo>
                    <a:pt x="233" y="737"/>
                  </a:lnTo>
                  <a:lnTo>
                    <a:pt x="230" y="805"/>
                  </a:lnTo>
                  <a:lnTo>
                    <a:pt x="211" y="872"/>
                  </a:lnTo>
                  <a:lnTo>
                    <a:pt x="200" y="931"/>
                  </a:lnTo>
                  <a:lnTo>
                    <a:pt x="180" y="962"/>
                  </a:lnTo>
                  <a:lnTo>
                    <a:pt x="151" y="986"/>
                  </a:lnTo>
                  <a:lnTo>
                    <a:pt x="83" y="968"/>
                  </a:lnTo>
                  <a:lnTo>
                    <a:pt x="34" y="987"/>
                  </a:lnTo>
                  <a:lnTo>
                    <a:pt x="24" y="1007"/>
                  </a:lnTo>
                  <a:lnTo>
                    <a:pt x="15" y="1056"/>
                  </a:lnTo>
                  <a:lnTo>
                    <a:pt x="31" y="1081"/>
                  </a:lnTo>
                  <a:lnTo>
                    <a:pt x="50" y="1100"/>
                  </a:lnTo>
                  <a:lnTo>
                    <a:pt x="106" y="1114"/>
                  </a:lnTo>
                  <a:lnTo>
                    <a:pt x="145" y="1111"/>
                  </a:lnTo>
                  <a:lnTo>
                    <a:pt x="170" y="1088"/>
                  </a:lnTo>
                  <a:lnTo>
                    <a:pt x="224" y="1084"/>
                  </a:lnTo>
                  <a:lnTo>
                    <a:pt x="262" y="1062"/>
                  </a:lnTo>
                  <a:lnTo>
                    <a:pt x="301" y="1015"/>
                  </a:lnTo>
                  <a:lnTo>
                    <a:pt x="310" y="934"/>
                  </a:lnTo>
                  <a:lnTo>
                    <a:pt x="347" y="860"/>
                  </a:lnTo>
                  <a:lnTo>
                    <a:pt x="354" y="721"/>
                  </a:lnTo>
                  <a:lnTo>
                    <a:pt x="356" y="662"/>
                  </a:lnTo>
                  <a:lnTo>
                    <a:pt x="310" y="507"/>
                  </a:lnTo>
                  <a:lnTo>
                    <a:pt x="297" y="434"/>
                  </a:lnTo>
                  <a:lnTo>
                    <a:pt x="219" y="335"/>
                  </a:lnTo>
                  <a:lnTo>
                    <a:pt x="159" y="227"/>
                  </a:lnTo>
                  <a:lnTo>
                    <a:pt x="124" y="185"/>
                  </a:lnTo>
                  <a:lnTo>
                    <a:pt x="80" y="91"/>
                  </a:lnTo>
                  <a:lnTo>
                    <a:pt x="51" y="54"/>
                  </a:lnTo>
                  <a:lnTo>
                    <a:pt x="34" y="36"/>
                  </a:lnTo>
                  <a:lnTo>
                    <a:pt x="24" y="17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6" name="Freeform 34"/>
            <p:cNvSpPr>
              <a:spLocks/>
            </p:cNvSpPr>
            <p:nvPr/>
          </p:nvSpPr>
          <p:spPr bwMode="auto">
            <a:xfrm>
              <a:off x="7385050" y="1905000"/>
              <a:ext cx="153988" cy="182563"/>
            </a:xfrm>
            <a:custGeom>
              <a:avLst/>
              <a:gdLst/>
              <a:ahLst/>
              <a:cxnLst>
                <a:cxn ang="0">
                  <a:pos x="195" y="42"/>
                </a:cxn>
                <a:cxn ang="0">
                  <a:pos x="157" y="5"/>
                </a:cxn>
                <a:cxn ang="0">
                  <a:pos x="119" y="0"/>
                </a:cxn>
                <a:cxn ang="0">
                  <a:pos x="98" y="2"/>
                </a:cxn>
                <a:cxn ang="0">
                  <a:pos x="49" y="18"/>
                </a:cxn>
                <a:cxn ang="0">
                  <a:pos x="26" y="36"/>
                </a:cxn>
                <a:cxn ang="0">
                  <a:pos x="5" y="74"/>
                </a:cxn>
                <a:cxn ang="0">
                  <a:pos x="0" y="122"/>
                </a:cxn>
                <a:cxn ang="0">
                  <a:pos x="14" y="168"/>
                </a:cxn>
                <a:cxn ang="0">
                  <a:pos x="24" y="194"/>
                </a:cxn>
                <a:cxn ang="0">
                  <a:pos x="46" y="214"/>
                </a:cxn>
                <a:cxn ang="0">
                  <a:pos x="79" y="227"/>
                </a:cxn>
                <a:cxn ang="0">
                  <a:pos x="121" y="230"/>
                </a:cxn>
                <a:cxn ang="0">
                  <a:pos x="147" y="225"/>
                </a:cxn>
                <a:cxn ang="0">
                  <a:pos x="170" y="211"/>
                </a:cxn>
                <a:cxn ang="0">
                  <a:pos x="179" y="197"/>
                </a:cxn>
                <a:cxn ang="0">
                  <a:pos x="156" y="194"/>
                </a:cxn>
                <a:cxn ang="0">
                  <a:pos x="125" y="216"/>
                </a:cxn>
                <a:cxn ang="0">
                  <a:pos x="79" y="214"/>
                </a:cxn>
                <a:cxn ang="0">
                  <a:pos x="60" y="194"/>
                </a:cxn>
                <a:cxn ang="0">
                  <a:pos x="30" y="166"/>
                </a:cxn>
                <a:cxn ang="0">
                  <a:pos x="19" y="122"/>
                </a:cxn>
                <a:cxn ang="0">
                  <a:pos x="30" y="86"/>
                </a:cxn>
                <a:cxn ang="0">
                  <a:pos x="32" y="49"/>
                </a:cxn>
                <a:cxn ang="0">
                  <a:pos x="54" y="33"/>
                </a:cxn>
                <a:cxn ang="0">
                  <a:pos x="102" y="16"/>
                </a:cxn>
                <a:cxn ang="0">
                  <a:pos x="135" y="14"/>
                </a:cxn>
                <a:cxn ang="0">
                  <a:pos x="154" y="33"/>
                </a:cxn>
                <a:cxn ang="0">
                  <a:pos x="186" y="54"/>
                </a:cxn>
                <a:cxn ang="0">
                  <a:pos x="195" y="42"/>
                </a:cxn>
                <a:cxn ang="0">
                  <a:pos x="195" y="42"/>
                </a:cxn>
              </a:cxnLst>
              <a:rect l="0" t="0" r="r" b="b"/>
              <a:pathLst>
                <a:path w="195" h="230">
                  <a:moveTo>
                    <a:pt x="195" y="42"/>
                  </a:moveTo>
                  <a:lnTo>
                    <a:pt x="157" y="5"/>
                  </a:lnTo>
                  <a:lnTo>
                    <a:pt x="119" y="0"/>
                  </a:lnTo>
                  <a:lnTo>
                    <a:pt x="98" y="2"/>
                  </a:lnTo>
                  <a:lnTo>
                    <a:pt x="49" y="18"/>
                  </a:lnTo>
                  <a:lnTo>
                    <a:pt x="26" y="36"/>
                  </a:lnTo>
                  <a:lnTo>
                    <a:pt x="5" y="74"/>
                  </a:lnTo>
                  <a:lnTo>
                    <a:pt x="0" y="122"/>
                  </a:lnTo>
                  <a:lnTo>
                    <a:pt x="14" y="168"/>
                  </a:lnTo>
                  <a:lnTo>
                    <a:pt x="24" y="194"/>
                  </a:lnTo>
                  <a:lnTo>
                    <a:pt x="46" y="214"/>
                  </a:lnTo>
                  <a:lnTo>
                    <a:pt x="79" y="227"/>
                  </a:lnTo>
                  <a:lnTo>
                    <a:pt x="121" y="230"/>
                  </a:lnTo>
                  <a:lnTo>
                    <a:pt x="147" y="225"/>
                  </a:lnTo>
                  <a:lnTo>
                    <a:pt x="170" y="211"/>
                  </a:lnTo>
                  <a:lnTo>
                    <a:pt x="179" y="197"/>
                  </a:lnTo>
                  <a:lnTo>
                    <a:pt x="156" y="194"/>
                  </a:lnTo>
                  <a:lnTo>
                    <a:pt x="125" y="216"/>
                  </a:lnTo>
                  <a:lnTo>
                    <a:pt x="79" y="214"/>
                  </a:lnTo>
                  <a:lnTo>
                    <a:pt x="60" y="194"/>
                  </a:lnTo>
                  <a:lnTo>
                    <a:pt x="30" y="166"/>
                  </a:lnTo>
                  <a:lnTo>
                    <a:pt x="19" y="122"/>
                  </a:lnTo>
                  <a:lnTo>
                    <a:pt x="30" y="86"/>
                  </a:lnTo>
                  <a:lnTo>
                    <a:pt x="32" y="49"/>
                  </a:lnTo>
                  <a:lnTo>
                    <a:pt x="54" y="33"/>
                  </a:lnTo>
                  <a:lnTo>
                    <a:pt x="102" y="16"/>
                  </a:lnTo>
                  <a:lnTo>
                    <a:pt x="135" y="14"/>
                  </a:lnTo>
                  <a:lnTo>
                    <a:pt x="154" y="33"/>
                  </a:lnTo>
                  <a:lnTo>
                    <a:pt x="186" y="54"/>
                  </a:lnTo>
                  <a:lnTo>
                    <a:pt x="195" y="42"/>
                  </a:lnTo>
                  <a:lnTo>
                    <a:pt x="195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7" name="Freeform 35"/>
            <p:cNvSpPr>
              <a:spLocks/>
            </p:cNvSpPr>
            <p:nvPr/>
          </p:nvSpPr>
          <p:spPr bwMode="auto">
            <a:xfrm>
              <a:off x="7294563" y="1851025"/>
              <a:ext cx="219075" cy="225425"/>
            </a:xfrm>
            <a:custGeom>
              <a:avLst/>
              <a:gdLst/>
              <a:ahLst/>
              <a:cxnLst>
                <a:cxn ang="0">
                  <a:pos x="277" y="78"/>
                </a:cxn>
                <a:cxn ang="0">
                  <a:pos x="164" y="4"/>
                </a:cxn>
                <a:cxn ang="0">
                  <a:pos x="103" y="0"/>
                </a:cxn>
                <a:cxn ang="0">
                  <a:pos x="47" y="24"/>
                </a:cxn>
                <a:cxn ang="0">
                  <a:pos x="14" y="59"/>
                </a:cxn>
                <a:cxn ang="0">
                  <a:pos x="0" y="114"/>
                </a:cxn>
                <a:cxn ang="0">
                  <a:pos x="8" y="143"/>
                </a:cxn>
                <a:cxn ang="0">
                  <a:pos x="30" y="186"/>
                </a:cxn>
                <a:cxn ang="0">
                  <a:pos x="62" y="211"/>
                </a:cxn>
                <a:cxn ang="0">
                  <a:pos x="108" y="254"/>
                </a:cxn>
                <a:cxn ang="0">
                  <a:pos x="144" y="275"/>
                </a:cxn>
                <a:cxn ang="0">
                  <a:pos x="176" y="285"/>
                </a:cxn>
                <a:cxn ang="0">
                  <a:pos x="131" y="250"/>
                </a:cxn>
                <a:cxn ang="0">
                  <a:pos x="72" y="204"/>
                </a:cxn>
                <a:cxn ang="0">
                  <a:pos x="43" y="163"/>
                </a:cxn>
                <a:cxn ang="0">
                  <a:pos x="24" y="129"/>
                </a:cxn>
                <a:cxn ang="0">
                  <a:pos x="27" y="77"/>
                </a:cxn>
                <a:cxn ang="0">
                  <a:pos x="62" y="39"/>
                </a:cxn>
                <a:cxn ang="0">
                  <a:pos x="105" y="13"/>
                </a:cxn>
                <a:cxn ang="0">
                  <a:pos x="155" y="23"/>
                </a:cxn>
                <a:cxn ang="0">
                  <a:pos x="193" y="37"/>
                </a:cxn>
                <a:cxn ang="0">
                  <a:pos x="216" y="64"/>
                </a:cxn>
                <a:cxn ang="0">
                  <a:pos x="252" y="78"/>
                </a:cxn>
                <a:cxn ang="0">
                  <a:pos x="277" y="78"/>
                </a:cxn>
                <a:cxn ang="0">
                  <a:pos x="277" y="78"/>
                </a:cxn>
              </a:cxnLst>
              <a:rect l="0" t="0" r="r" b="b"/>
              <a:pathLst>
                <a:path w="277" h="285">
                  <a:moveTo>
                    <a:pt x="277" y="78"/>
                  </a:moveTo>
                  <a:lnTo>
                    <a:pt x="164" y="4"/>
                  </a:lnTo>
                  <a:lnTo>
                    <a:pt x="103" y="0"/>
                  </a:lnTo>
                  <a:lnTo>
                    <a:pt x="47" y="24"/>
                  </a:lnTo>
                  <a:lnTo>
                    <a:pt x="14" y="59"/>
                  </a:lnTo>
                  <a:lnTo>
                    <a:pt x="0" y="114"/>
                  </a:lnTo>
                  <a:lnTo>
                    <a:pt x="8" y="143"/>
                  </a:lnTo>
                  <a:lnTo>
                    <a:pt x="30" y="186"/>
                  </a:lnTo>
                  <a:lnTo>
                    <a:pt x="62" y="211"/>
                  </a:lnTo>
                  <a:lnTo>
                    <a:pt x="108" y="254"/>
                  </a:lnTo>
                  <a:lnTo>
                    <a:pt x="144" y="275"/>
                  </a:lnTo>
                  <a:lnTo>
                    <a:pt x="176" y="285"/>
                  </a:lnTo>
                  <a:lnTo>
                    <a:pt x="131" y="250"/>
                  </a:lnTo>
                  <a:lnTo>
                    <a:pt x="72" y="204"/>
                  </a:lnTo>
                  <a:lnTo>
                    <a:pt x="43" y="163"/>
                  </a:lnTo>
                  <a:lnTo>
                    <a:pt x="24" y="129"/>
                  </a:lnTo>
                  <a:lnTo>
                    <a:pt x="27" y="77"/>
                  </a:lnTo>
                  <a:lnTo>
                    <a:pt x="62" y="39"/>
                  </a:lnTo>
                  <a:lnTo>
                    <a:pt x="105" y="13"/>
                  </a:lnTo>
                  <a:lnTo>
                    <a:pt x="155" y="23"/>
                  </a:lnTo>
                  <a:lnTo>
                    <a:pt x="193" y="37"/>
                  </a:lnTo>
                  <a:lnTo>
                    <a:pt x="216" y="64"/>
                  </a:lnTo>
                  <a:lnTo>
                    <a:pt x="252" y="78"/>
                  </a:lnTo>
                  <a:lnTo>
                    <a:pt x="277" y="78"/>
                  </a:lnTo>
                  <a:lnTo>
                    <a:pt x="277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8" name="Freeform 36"/>
            <p:cNvSpPr>
              <a:spLocks/>
            </p:cNvSpPr>
            <p:nvPr/>
          </p:nvSpPr>
          <p:spPr bwMode="auto">
            <a:xfrm>
              <a:off x="7513638" y="974725"/>
              <a:ext cx="846138" cy="474663"/>
            </a:xfrm>
            <a:custGeom>
              <a:avLst/>
              <a:gdLst/>
              <a:ahLst/>
              <a:cxnLst>
                <a:cxn ang="0">
                  <a:pos x="89" y="358"/>
                </a:cxn>
                <a:cxn ang="0">
                  <a:pos x="176" y="521"/>
                </a:cxn>
                <a:cxn ang="0">
                  <a:pos x="215" y="583"/>
                </a:cxn>
                <a:cxn ang="0">
                  <a:pos x="274" y="598"/>
                </a:cxn>
                <a:cxn ang="0">
                  <a:pos x="478" y="553"/>
                </a:cxn>
                <a:cxn ang="0">
                  <a:pos x="636" y="536"/>
                </a:cxn>
                <a:cxn ang="0">
                  <a:pos x="765" y="513"/>
                </a:cxn>
                <a:cxn ang="0">
                  <a:pos x="908" y="471"/>
                </a:cxn>
                <a:cxn ang="0">
                  <a:pos x="983" y="455"/>
                </a:cxn>
                <a:cxn ang="0">
                  <a:pos x="1066" y="433"/>
                </a:cxn>
                <a:cxn ang="0">
                  <a:pos x="1039" y="351"/>
                </a:cxn>
                <a:cxn ang="0">
                  <a:pos x="950" y="216"/>
                </a:cxn>
                <a:cxn ang="0">
                  <a:pos x="901" y="102"/>
                </a:cxn>
                <a:cxn ang="0">
                  <a:pos x="831" y="0"/>
                </a:cxn>
                <a:cxn ang="0">
                  <a:pos x="683" y="37"/>
                </a:cxn>
                <a:cxn ang="0">
                  <a:pos x="593" y="41"/>
                </a:cxn>
                <a:cxn ang="0">
                  <a:pos x="654" y="54"/>
                </a:cxn>
                <a:cxn ang="0">
                  <a:pos x="745" y="36"/>
                </a:cxn>
                <a:cxn ang="0">
                  <a:pos x="859" y="62"/>
                </a:cxn>
                <a:cxn ang="0">
                  <a:pos x="908" y="169"/>
                </a:cxn>
                <a:cxn ang="0">
                  <a:pos x="966" y="267"/>
                </a:cxn>
                <a:cxn ang="0">
                  <a:pos x="1048" y="406"/>
                </a:cxn>
                <a:cxn ang="0">
                  <a:pos x="1012" y="438"/>
                </a:cxn>
                <a:cxn ang="0">
                  <a:pos x="788" y="485"/>
                </a:cxn>
                <a:cxn ang="0">
                  <a:pos x="599" y="504"/>
                </a:cxn>
                <a:cxn ang="0">
                  <a:pos x="363" y="562"/>
                </a:cxn>
                <a:cxn ang="0">
                  <a:pos x="248" y="585"/>
                </a:cxn>
                <a:cxn ang="0">
                  <a:pos x="211" y="537"/>
                </a:cxn>
                <a:cxn ang="0">
                  <a:pos x="115" y="377"/>
                </a:cxn>
                <a:cxn ang="0">
                  <a:pos x="57" y="219"/>
                </a:cxn>
                <a:cxn ang="0">
                  <a:pos x="0" y="131"/>
                </a:cxn>
                <a:cxn ang="0">
                  <a:pos x="11" y="189"/>
                </a:cxn>
              </a:cxnLst>
              <a:rect l="0" t="0" r="r" b="b"/>
              <a:pathLst>
                <a:path w="1067" h="598">
                  <a:moveTo>
                    <a:pt x="11" y="189"/>
                  </a:moveTo>
                  <a:lnTo>
                    <a:pt x="89" y="358"/>
                  </a:lnTo>
                  <a:lnTo>
                    <a:pt x="141" y="456"/>
                  </a:lnTo>
                  <a:lnTo>
                    <a:pt x="176" y="521"/>
                  </a:lnTo>
                  <a:lnTo>
                    <a:pt x="192" y="549"/>
                  </a:lnTo>
                  <a:lnTo>
                    <a:pt x="215" y="583"/>
                  </a:lnTo>
                  <a:lnTo>
                    <a:pt x="241" y="598"/>
                  </a:lnTo>
                  <a:lnTo>
                    <a:pt x="274" y="598"/>
                  </a:lnTo>
                  <a:lnTo>
                    <a:pt x="332" y="586"/>
                  </a:lnTo>
                  <a:lnTo>
                    <a:pt x="478" y="553"/>
                  </a:lnTo>
                  <a:lnTo>
                    <a:pt x="561" y="547"/>
                  </a:lnTo>
                  <a:lnTo>
                    <a:pt x="636" y="536"/>
                  </a:lnTo>
                  <a:lnTo>
                    <a:pt x="673" y="514"/>
                  </a:lnTo>
                  <a:lnTo>
                    <a:pt x="765" y="513"/>
                  </a:lnTo>
                  <a:lnTo>
                    <a:pt x="869" y="482"/>
                  </a:lnTo>
                  <a:lnTo>
                    <a:pt x="908" y="471"/>
                  </a:lnTo>
                  <a:lnTo>
                    <a:pt x="966" y="466"/>
                  </a:lnTo>
                  <a:lnTo>
                    <a:pt x="983" y="455"/>
                  </a:lnTo>
                  <a:lnTo>
                    <a:pt x="1037" y="443"/>
                  </a:lnTo>
                  <a:lnTo>
                    <a:pt x="1066" y="433"/>
                  </a:lnTo>
                  <a:lnTo>
                    <a:pt x="1067" y="416"/>
                  </a:lnTo>
                  <a:lnTo>
                    <a:pt x="1039" y="351"/>
                  </a:lnTo>
                  <a:lnTo>
                    <a:pt x="983" y="268"/>
                  </a:lnTo>
                  <a:lnTo>
                    <a:pt x="950" y="216"/>
                  </a:lnTo>
                  <a:lnTo>
                    <a:pt x="939" y="157"/>
                  </a:lnTo>
                  <a:lnTo>
                    <a:pt x="901" y="102"/>
                  </a:lnTo>
                  <a:lnTo>
                    <a:pt x="875" y="38"/>
                  </a:lnTo>
                  <a:lnTo>
                    <a:pt x="831" y="0"/>
                  </a:lnTo>
                  <a:lnTo>
                    <a:pt x="732" y="26"/>
                  </a:lnTo>
                  <a:lnTo>
                    <a:pt x="683" y="37"/>
                  </a:lnTo>
                  <a:lnTo>
                    <a:pt x="631" y="41"/>
                  </a:lnTo>
                  <a:lnTo>
                    <a:pt x="593" y="41"/>
                  </a:lnTo>
                  <a:lnTo>
                    <a:pt x="593" y="63"/>
                  </a:lnTo>
                  <a:lnTo>
                    <a:pt x="654" y="54"/>
                  </a:lnTo>
                  <a:lnTo>
                    <a:pt x="712" y="47"/>
                  </a:lnTo>
                  <a:lnTo>
                    <a:pt x="745" y="36"/>
                  </a:lnTo>
                  <a:lnTo>
                    <a:pt x="820" y="27"/>
                  </a:lnTo>
                  <a:lnTo>
                    <a:pt x="859" y="62"/>
                  </a:lnTo>
                  <a:lnTo>
                    <a:pt x="871" y="85"/>
                  </a:lnTo>
                  <a:lnTo>
                    <a:pt x="908" y="169"/>
                  </a:lnTo>
                  <a:lnTo>
                    <a:pt x="931" y="222"/>
                  </a:lnTo>
                  <a:lnTo>
                    <a:pt x="966" y="267"/>
                  </a:lnTo>
                  <a:lnTo>
                    <a:pt x="1028" y="362"/>
                  </a:lnTo>
                  <a:lnTo>
                    <a:pt x="1048" y="406"/>
                  </a:lnTo>
                  <a:lnTo>
                    <a:pt x="1041" y="420"/>
                  </a:lnTo>
                  <a:lnTo>
                    <a:pt x="1012" y="438"/>
                  </a:lnTo>
                  <a:lnTo>
                    <a:pt x="894" y="465"/>
                  </a:lnTo>
                  <a:lnTo>
                    <a:pt x="788" y="485"/>
                  </a:lnTo>
                  <a:lnTo>
                    <a:pt x="755" y="492"/>
                  </a:lnTo>
                  <a:lnTo>
                    <a:pt x="599" y="504"/>
                  </a:lnTo>
                  <a:lnTo>
                    <a:pt x="466" y="540"/>
                  </a:lnTo>
                  <a:lnTo>
                    <a:pt x="363" y="562"/>
                  </a:lnTo>
                  <a:lnTo>
                    <a:pt x="291" y="583"/>
                  </a:lnTo>
                  <a:lnTo>
                    <a:pt x="248" y="585"/>
                  </a:lnTo>
                  <a:lnTo>
                    <a:pt x="225" y="569"/>
                  </a:lnTo>
                  <a:lnTo>
                    <a:pt x="211" y="537"/>
                  </a:lnTo>
                  <a:lnTo>
                    <a:pt x="158" y="455"/>
                  </a:lnTo>
                  <a:lnTo>
                    <a:pt x="115" y="377"/>
                  </a:lnTo>
                  <a:lnTo>
                    <a:pt x="83" y="302"/>
                  </a:lnTo>
                  <a:lnTo>
                    <a:pt x="57" y="219"/>
                  </a:lnTo>
                  <a:lnTo>
                    <a:pt x="18" y="177"/>
                  </a:lnTo>
                  <a:lnTo>
                    <a:pt x="0" y="131"/>
                  </a:lnTo>
                  <a:lnTo>
                    <a:pt x="11" y="189"/>
                  </a:lnTo>
                  <a:lnTo>
                    <a:pt x="11" y="1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09" name="Freeform 37"/>
            <p:cNvSpPr>
              <a:spLocks/>
            </p:cNvSpPr>
            <p:nvPr/>
          </p:nvSpPr>
          <p:spPr bwMode="auto">
            <a:xfrm>
              <a:off x="7739063" y="957263"/>
              <a:ext cx="84138" cy="16192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81" y="31"/>
                </a:cxn>
                <a:cxn ang="0">
                  <a:pos x="99" y="58"/>
                </a:cxn>
                <a:cxn ang="0">
                  <a:pos x="105" y="102"/>
                </a:cxn>
                <a:cxn ang="0">
                  <a:pos x="106" y="156"/>
                </a:cxn>
                <a:cxn ang="0">
                  <a:pos x="105" y="178"/>
                </a:cxn>
                <a:cxn ang="0">
                  <a:pos x="97" y="197"/>
                </a:cxn>
                <a:cxn ang="0">
                  <a:pos x="81" y="201"/>
                </a:cxn>
                <a:cxn ang="0">
                  <a:pos x="56" y="204"/>
                </a:cxn>
                <a:cxn ang="0">
                  <a:pos x="41" y="197"/>
                </a:cxn>
                <a:cxn ang="0">
                  <a:pos x="28" y="167"/>
                </a:cxn>
                <a:cxn ang="0">
                  <a:pos x="13" y="149"/>
                </a:cxn>
                <a:cxn ang="0">
                  <a:pos x="0" y="130"/>
                </a:cxn>
                <a:cxn ang="0">
                  <a:pos x="0" y="116"/>
                </a:cxn>
                <a:cxn ang="0">
                  <a:pos x="28" y="139"/>
                </a:cxn>
                <a:cxn ang="0">
                  <a:pos x="45" y="167"/>
                </a:cxn>
                <a:cxn ang="0">
                  <a:pos x="63" y="187"/>
                </a:cxn>
                <a:cxn ang="0">
                  <a:pos x="80" y="184"/>
                </a:cxn>
                <a:cxn ang="0">
                  <a:pos x="91" y="152"/>
                </a:cxn>
                <a:cxn ang="0">
                  <a:pos x="91" y="109"/>
                </a:cxn>
                <a:cxn ang="0">
                  <a:pos x="70" y="57"/>
                </a:cxn>
                <a:cxn ang="0">
                  <a:pos x="60" y="16"/>
                </a:cxn>
                <a:cxn ang="0">
                  <a:pos x="47" y="6"/>
                </a:cxn>
                <a:cxn ang="0">
                  <a:pos x="56" y="0"/>
                </a:cxn>
                <a:cxn ang="0">
                  <a:pos x="56" y="0"/>
                </a:cxn>
              </a:cxnLst>
              <a:rect l="0" t="0" r="r" b="b"/>
              <a:pathLst>
                <a:path w="106" h="204">
                  <a:moveTo>
                    <a:pt x="56" y="0"/>
                  </a:moveTo>
                  <a:lnTo>
                    <a:pt x="81" y="31"/>
                  </a:lnTo>
                  <a:lnTo>
                    <a:pt x="99" y="58"/>
                  </a:lnTo>
                  <a:lnTo>
                    <a:pt x="105" y="102"/>
                  </a:lnTo>
                  <a:lnTo>
                    <a:pt x="106" y="156"/>
                  </a:lnTo>
                  <a:lnTo>
                    <a:pt x="105" y="178"/>
                  </a:lnTo>
                  <a:lnTo>
                    <a:pt x="97" y="197"/>
                  </a:lnTo>
                  <a:lnTo>
                    <a:pt x="81" y="201"/>
                  </a:lnTo>
                  <a:lnTo>
                    <a:pt x="56" y="204"/>
                  </a:lnTo>
                  <a:lnTo>
                    <a:pt x="41" y="197"/>
                  </a:lnTo>
                  <a:lnTo>
                    <a:pt x="28" y="167"/>
                  </a:lnTo>
                  <a:lnTo>
                    <a:pt x="13" y="149"/>
                  </a:lnTo>
                  <a:lnTo>
                    <a:pt x="0" y="130"/>
                  </a:lnTo>
                  <a:lnTo>
                    <a:pt x="0" y="116"/>
                  </a:lnTo>
                  <a:lnTo>
                    <a:pt x="28" y="139"/>
                  </a:lnTo>
                  <a:lnTo>
                    <a:pt x="45" y="167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91" y="152"/>
                  </a:lnTo>
                  <a:lnTo>
                    <a:pt x="91" y="109"/>
                  </a:lnTo>
                  <a:lnTo>
                    <a:pt x="70" y="57"/>
                  </a:lnTo>
                  <a:lnTo>
                    <a:pt x="60" y="16"/>
                  </a:lnTo>
                  <a:lnTo>
                    <a:pt x="47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0" name="Freeform 38"/>
            <p:cNvSpPr>
              <a:spLocks/>
            </p:cNvSpPr>
            <p:nvPr/>
          </p:nvSpPr>
          <p:spPr bwMode="auto">
            <a:xfrm>
              <a:off x="7748588" y="957263"/>
              <a:ext cx="38100" cy="14605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2" y="47"/>
                </a:cxn>
                <a:cxn ang="0">
                  <a:pos x="38" y="91"/>
                </a:cxn>
                <a:cxn ang="0">
                  <a:pos x="43" y="127"/>
                </a:cxn>
                <a:cxn ang="0">
                  <a:pos x="48" y="171"/>
                </a:cxn>
                <a:cxn ang="0">
                  <a:pos x="40" y="184"/>
                </a:cxn>
                <a:cxn ang="0">
                  <a:pos x="31" y="180"/>
                </a:cxn>
                <a:cxn ang="0">
                  <a:pos x="31" y="119"/>
                </a:cxn>
                <a:cxn ang="0">
                  <a:pos x="24" y="68"/>
                </a:cxn>
                <a:cxn ang="0">
                  <a:pos x="11" y="38"/>
                </a:cxn>
                <a:cxn ang="0">
                  <a:pos x="0" y="19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48" h="184">
                  <a:moveTo>
                    <a:pt x="9" y="0"/>
                  </a:moveTo>
                  <a:lnTo>
                    <a:pt x="22" y="47"/>
                  </a:lnTo>
                  <a:lnTo>
                    <a:pt x="38" y="91"/>
                  </a:lnTo>
                  <a:lnTo>
                    <a:pt x="43" y="127"/>
                  </a:lnTo>
                  <a:lnTo>
                    <a:pt x="48" y="171"/>
                  </a:lnTo>
                  <a:lnTo>
                    <a:pt x="40" y="184"/>
                  </a:lnTo>
                  <a:lnTo>
                    <a:pt x="31" y="180"/>
                  </a:lnTo>
                  <a:lnTo>
                    <a:pt x="31" y="119"/>
                  </a:lnTo>
                  <a:lnTo>
                    <a:pt x="24" y="68"/>
                  </a:lnTo>
                  <a:lnTo>
                    <a:pt x="11" y="38"/>
                  </a:lnTo>
                  <a:lnTo>
                    <a:pt x="0" y="19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1" name="Freeform 39"/>
            <p:cNvSpPr>
              <a:spLocks/>
            </p:cNvSpPr>
            <p:nvPr/>
          </p:nvSpPr>
          <p:spPr bwMode="auto">
            <a:xfrm>
              <a:off x="7737475" y="971550"/>
              <a:ext cx="17463" cy="85725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14" y="57"/>
                </a:cxn>
                <a:cxn ang="0">
                  <a:pos x="14" y="95"/>
                </a:cxn>
                <a:cxn ang="0">
                  <a:pos x="4" y="109"/>
                </a:cxn>
                <a:cxn ang="0">
                  <a:pos x="0" y="84"/>
                </a:cxn>
                <a:cxn ang="0">
                  <a:pos x="1" y="36"/>
                </a:cxn>
                <a:cxn ang="0">
                  <a:pos x="7" y="0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0" h="109">
                  <a:moveTo>
                    <a:pt x="20" y="3"/>
                  </a:moveTo>
                  <a:lnTo>
                    <a:pt x="14" y="57"/>
                  </a:lnTo>
                  <a:lnTo>
                    <a:pt x="14" y="95"/>
                  </a:lnTo>
                  <a:lnTo>
                    <a:pt x="4" y="109"/>
                  </a:lnTo>
                  <a:lnTo>
                    <a:pt x="0" y="84"/>
                  </a:lnTo>
                  <a:lnTo>
                    <a:pt x="1" y="36"/>
                  </a:lnTo>
                  <a:lnTo>
                    <a:pt x="7" y="0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2" name="Freeform 40"/>
            <p:cNvSpPr>
              <a:spLocks/>
            </p:cNvSpPr>
            <p:nvPr/>
          </p:nvSpPr>
          <p:spPr bwMode="auto">
            <a:xfrm>
              <a:off x="7750175" y="954088"/>
              <a:ext cx="33338" cy="17463"/>
            </a:xfrm>
            <a:custGeom>
              <a:avLst/>
              <a:gdLst/>
              <a:ahLst/>
              <a:cxnLst>
                <a:cxn ang="0">
                  <a:pos x="41" y="18"/>
                </a:cxn>
                <a:cxn ang="0">
                  <a:pos x="26" y="19"/>
                </a:cxn>
                <a:cxn ang="0">
                  <a:pos x="3" y="21"/>
                </a:cxn>
                <a:cxn ang="0">
                  <a:pos x="0" y="5"/>
                </a:cxn>
                <a:cxn ang="0">
                  <a:pos x="13" y="3"/>
                </a:cxn>
                <a:cxn ang="0">
                  <a:pos x="32" y="0"/>
                </a:cxn>
                <a:cxn ang="0">
                  <a:pos x="41" y="3"/>
                </a:cxn>
                <a:cxn ang="0">
                  <a:pos x="41" y="18"/>
                </a:cxn>
                <a:cxn ang="0">
                  <a:pos x="41" y="18"/>
                </a:cxn>
              </a:cxnLst>
              <a:rect l="0" t="0" r="r" b="b"/>
              <a:pathLst>
                <a:path w="41" h="21">
                  <a:moveTo>
                    <a:pt x="41" y="18"/>
                  </a:moveTo>
                  <a:lnTo>
                    <a:pt x="26" y="19"/>
                  </a:lnTo>
                  <a:lnTo>
                    <a:pt x="3" y="21"/>
                  </a:lnTo>
                  <a:lnTo>
                    <a:pt x="0" y="5"/>
                  </a:lnTo>
                  <a:lnTo>
                    <a:pt x="13" y="3"/>
                  </a:lnTo>
                  <a:lnTo>
                    <a:pt x="32" y="0"/>
                  </a:lnTo>
                  <a:lnTo>
                    <a:pt x="41" y="3"/>
                  </a:lnTo>
                  <a:lnTo>
                    <a:pt x="41" y="18"/>
                  </a:lnTo>
                  <a:lnTo>
                    <a:pt x="4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3" name="Freeform 41"/>
            <p:cNvSpPr>
              <a:spLocks/>
            </p:cNvSpPr>
            <p:nvPr/>
          </p:nvSpPr>
          <p:spPr bwMode="auto">
            <a:xfrm>
              <a:off x="7818438" y="1025525"/>
              <a:ext cx="100013" cy="23813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52" y="0"/>
                </a:cxn>
                <a:cxn ang="0">
                  <a:pos x="18" y="7"/>
                </a:cxn>
                <a:cxn ang="0">
                  <a:pos x="0" y="10"/>
                </a:cxn>
                <a:cxn ang="0">
                  <a:pos x="2" y="30"/>
                </a:cxn>
                <a:cxn ang="0">
                  <a:pos x="29" y="24"/>
                </a:cxn>
                <a:cxn ang="0">
                  <a:pos x="62" y="23"/>
                </a:cxn>
                <a:cxn ang="0">
                  <a:pos x="126" y="11"/>
                </a:cxn>
                <a:cxn ang="0">
                  <a:pos x="110" y="0"/>
                </a:cxn>
                <a:cxn ang="0">
                  <a:pos x="110" y="0"/>
                </a:cxn>
              </a:cxnLst>
              <a:rect l="0" t="0" r="r" b="b"/>
              <a:pathLst>
                <a:path w="126" h="30">
                  <a:moveTo>
                    <a:pt x="110" y="0"/>
                  </a:moveTo>
                  <a:lnTo>
                    <a:pt x="52" y="0"/>
                  </a:lnTo>
                  <a:lnTo>
                    <a:pt x="18" y="7"/>
                  </a:lnTo>
                  <a:lnTo>
                    <a:pt x="0" y="10"/>
                  </a:lnTo>
                  <a:lnTo>
                    <a:pt x="2" y="30"/>
                  </a:lnTo>
                  <a:lnTo>
                    <a:pt x="29" y="24"/>
                  </a:lnTo>
                  <a:lnTo>
                    <a:pt x="62" y="23"/>
                  </a:lnTo>
                  <a:lnTo>
                    <a:pt x="126" y="11"/>
                  </a:lnTo>
                  <a:lnTo>
                    <a:pt x="110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4" name="Freeform 42"/>
            <p:cNvSpPr>
              <a:spLocks/>
            </p:cNvSpPr>
            <p:nvPr/>
          </p:nvSpPr>
          <p:spPr bwMode="auto">
            <a:xfrm>
              <a:off x="7513638" y="1049338"/>
              <a:ext cx="230188" cy="49213"/>
            </a:xfrm>
            <a:custGeom>
              <a:avLst/>
              <a:gdLst/>
              <a:ahLst/>
              <a:cxnLst>
                <a:cxn ang="0">
                  <a:pos x="290" y="0"/>
                </a:cxn>
                <a:cxn ang="0">
                  <a:pos x="161" y="8"/>
                </a:cxn>
                <a:cxn ang="0">
                  <a:pos x="109" y="15"/>
                </a:cxn>
                <a:cxn ang="0">
                  <a:pos x="59" y="33"/>
                </a:cxn>
                <a:cxn ang="0">
                  <a:pos x="37" y="34"/>
                </a:cxn>
                <a:cxn ang="0">
                  <a:pos x="0" y="36"/>
                </a:cxn>
                <a:cxn ang="0">
                  <a:pos x="3" y="63"/>
                </a:cxn>
                <a:cxn ang="0">
                  <a:pos x="33" y="53"/>
                </a:cxn>
                <a:cxn ang="0">
                  <a:pos x="95" y="43"/>
                </a:cxn>
                <a:cxn ang="0">
                  <a:pos x="118" y="28"/>
                </a:cxn>
                <a:cxn ang="0">
                  <a:pos x="209" y="17"/>
                </a:cxn>
                <a:cxn ang="0">
                  <a:pos x="264" y="17"/>
                </a:cxn>
                <a:cxn ang="0">
                  <a:pos x="291" y="15"/>
                </a:cxn>
                <a:cxn ang="0">
                  <a:pos x="290" y="0"/>
                </a:cxn>
                <a:cxn ang="0">
                  <a:pos x="290" y="0"/>
                </a:cxn>
              </a:cxnLst>
              <a:rect l="0" t="0" r="r" b="b"/>
              <a:pathLst>
                <a:path w="291" h="63">
                  <a:moveTo>
                    <a:pt x="290" y="0"/>
                  </a:moveTo>
                  <a:lnTo>
                    <a:pt x="161" y="8"/>
                  </a:lnTo>
                  <a:lnTo>
                    <a:pt x="109" y="15"/>
                  </a:lnTo>
                  <a:lnTo>
                    <a:pt x="59" y="33"/>
                  </a:lnTo>
                  <a:lnTo>
                    <a:pt x="37" y="34"/>
                  </a:lnTo>
                  <a:lnTo>
                    <a:pt x="0" y="36"/>
                  </a:lnTo>
                  <a:lnTo>
                    <a:pt x="3" y="63"/>
                  </a:lnTo>
                  <a:lnTo>
                    <a:pt x="33" y="53"/>
                  </a:lnTo>
                  <a:lnTo>
                    <a:pt x="95" y="43"/>
                  </a:lnTo>
                  <a:lnTo>
                    <a:pt x="118" y="28"/>
                  </a:lnTo>
                  <a:lnTo>
                    <a:pt x="209" y="17"/>
                  </a:lnTo>
                  <a:lnTo>
                    <a:pt x="264" y="17"/>
                  </a:lnTo>
                  <a:lnTo>
                    <a:pt x="291" y="15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5" name="Freeform 43"/>
            <p:cNvSpPr>
              <a:spLocks/>
            </p:cNvSpPr>
            <p:nvPr/>
          </p:nvSpPr>
          <p:spPr bwMode="auto">
            <a:xfrm>
              <a:off x="7494588" y="555625"/>
              <a:ext cx="679450" cy="539750"/>
            </a:xfrm>
            <a:custGeom>
              <a:avLst/>
              <a:gdLst/>
              <a:ahLst/>
              <a:cxnLst>
                <a:cxn ang="0">
                  <a:pos x="3" y="608"/>
                </a:cxn>
                <a:cxn ang="0">
                  <a:pos x="4" y="427"/>
                </a:cxn>
                <a:cxn ang="0">
                  <a:pos x="0" y="276"/>
                </a:cxn>
                <a:cxn ang="0">
                  <a:pos x="7" y="201"/>
                </a:cxn>
                <a:cxn ang="0">
                  <a:pos x="11" y="163"/>
                </a:cxn>
                <a:cxn ang="0">
                  <a:pos x="11" y="96"/>
                </a:cxn>
                <a:cxn ang="0">
                  <a:pos x="30" y="79"/>
                </a:cxn>
                <a:cxn ang="0">
                  <a:pos x="53" y="72"/>
                </a:cxn>
                <a:cxn ang="0">
                  <a:pos x="264" y="40"/>
                </a:cxn>
                <a:cxn ang="0">
                  <a:pos x="375" y="37"/>
                </a:cxn>
                <a:cxn ang="0">
                  <a:pos x="459" y="36"/>
                </a:cxn>
                <a:cxn ang="0">
                  <a:pos x="572" y="20"/>
                </a:cxn>
                <a:cxn ang="0">
                  <a:pos x="639" y="16"/>
                </a:cxn>
                <a:cxn ang="0">
                  <a:pos x="719" y="16"/>
                </a:cxn>
                <a:cxn ang="0">
                  <a:pos x="806" y="0"/>
                </a:cxn>
                <a:cxn ang="0">
                  <a:pos x="836" y="11"/>
                </a:cxn>
                <a:cxn ang="0">
                  <a:pos x="853" y="39"/>
                </a:cxn>
                <a:cxn ang="0">
                  <a:pos x="853" y="105"/>
                </a:cxn>
                <a:cxn ang="0">
                  <a:pos x="848" y="255"/>
                </a:cxn>
                <a:cxn ang="0">
                  <a:pos x="855" y="384"/>
                </a:cxn>
                <a:cxn ang="0">
                  <a:pos x="855" y="477"/>
                </a:cxn>
                <a:cxn ang="0">
                  <a:pos x="853" y="542"/>
                </a:cxn>
                <a:cxn ang="0">
                  <a:pos x="836" y="550"/>
                </a:cxn>
                <a:cxn ang="0">
                  <a:pos x="835" y="511"/>
                </a:cxn>
                <a:cxn ang="0">
                  <a:pos x="841" y="442"/>
                </a:cxn>
                <a:cxn ang="0">
                  <a:pos x="835" y="380"/>
                </a:cxn>
                <a:cxn ang="0">
                  <a:pos x="841" y="291"/>
                </a:cxn>
                <a:cxn ang="0">
                  <a:pos x="838" y="209"/>
                </a:cxn>
                <a:cxn ang="0">
                  <a:pos x="841" y="114"/>
                </a:cxn>
                <a:cxn ang="0">
                  <a:pos x="841" y="53"/>
                </a:cxn>
                <a:cxn ang="0">
                  <a:pos x="826" y="30"/>
                </a:cxn>
                <a:cxn ang="0">
                  <a:pos x="807" y="21"/>
                </a:cxn>
                <a:cxn ang="0">
                  <a:pos x="763" y="21"/>
                </a:cxn>
                <a:cxn ang="0">
                  <a:pos x="639" y="36"/>
                </a:cxn>
                <a:cxn ang="0">
                  <a:pos x="566" y="36"/>
                </a:cxn>
                <a:cxn ang="0">
                  <a:pos x="484" y="50"/>
                </a:cxn>
                <a:cxn ang="0">
                  <a:pos x="367" y="53"/>
                </a:cxn>
                <a:cxn ang="0">
                  <a:pos x="258" y="53"/>
                </a:cxn>
                <a:cxn ang="0">
                  <a:pos x="137" y="78"/>
                </a:cxn>
                <a:cxn ang="0">
                  <a:pos x="68" y="82"/>
                </a:cxn>
                <a:cxn ang="0">
                  <a:pos x="30" y="98"/>
                </a:cxn>
                <a:cxn ang="0">
                  <a:pos x="25" y="117"/>
                </a:cxn>
                <a:cxn ang="0">
                  <a:pos x="25" y="167"/>
                </a:cxn>
                <a:cxn ang="0">
                  <a:pos x="17" y="241"/>
                </a:cxn>
                <a:cxn ang="0">
                  <a:pos x="16" y="291"/>
                </a:cxn>
                <a:cxn ang="0">
                  <a:pos x="27" y="364"/>
                </a:cxn>
                <a:cxn ang="0">
                  <a:pos x="22" y="436"/>
                </a:cxn>
                <a:cxn ang="0">
                  <a:pos x="27" y="487"/>
                </a:cxn>
                <a:cxn ang="0">
                  <a:pos x="23" y="559"/>
                </a:cxn>
                <a:cxn ang="0">
                  <a:pos x="25" y="596"/>
                </a:cxn>
                <a:cxn ang="0">
                  <a:pos x="22" y="679"/>
                </a:cxn>
                <a:cxn ang="0">
                  <a:pos x="3" y="608"/>
                </a:cxn>
                <a:cxn ang="0">
                  <a:pos x="3" y="608"/>
                </a:cxn>
              </a:cxnLst>
              <a:rect l="0" t="0" r="r" b="b"/>
              <a:pathLst>
                <a:path w="855" h="679">
                  <a:moveTo>
                    <a:pt x="3" y="608"/>
                  </a:moveTo>
                  <a:lnTo>
                    <a:pt x="4" y="427"/>
                  </a:lnTo>
                  <a:lnTo>
                    <a:pt x="0" y="276"/>
                  </a:lnTo>
                  <a:lnTo>
                    <a:pt x="7" y="201"/>
                  </a:lnTo>
                  <a:lnTo>
                    <a:pt x="11" y="163"/>
                  </a:lnTo>
                  <a:lnTo>
                    <a:pt x="11" y="96"/>
                  </a:lnTo>
                  <a:lnTo>
                    <a:pt x="30" y="79"/>
                  </a:lnTo>
                  <a:lnTo>
                    <a:pt x="53" y="72"/>
                  </a:lnTo>
                  <a:lnTo>
                    <a:pt x="264" y="40"/>
                  </a:lnTo>
                  <a:lnTo>
                    <a:pt x="375" y="37"/>
                  </a:lnTo>
                  <a:lnTo>
                    <a:pt x="459" y="36"/>
                  </a:lnTo>
                  <a:lnTo>
                    <a:pt x="572" y="20"/>
                  </a:lnTo>
                  <a:lnTo>
                    <a:pt x="639" y="16"/>
                  </a:lnTo>
                  <a:lnTo>
                    <a:pt x="719" y="16"/>
                  </a:lnTo>
                  <a:lnTo>
                    <a:pt x="806" y="0"/>
                  </a:lnTo>
                  <a:lnTo>
                    <a:pt x="836" y="11"/>
                  </a:lnTo>
                  <a:lnTo>
                    <a:pt x="853" y="39"/>
                  </a:lnTo>
                  <a:lnTo>
                    <a:pt x="853" y="105"/>
                  </a:lnTo>
                  <a:lnTo>
                    <a:pt x="848" y="255"/>
                  </a:lnTo>
                  <a:lnTo>
                    <a:pt x="855" y="384"/>
                  </a:lnTo>
                  <a:lnTo>
                    <a:pt x="855" y="477"/>
                  </a:lnTo>
                  <a:lnTo>
                    <a:pt x="853" y="542"/>
                  </a:lnTo>
                  <a:lnTo>
                    <a:pt x="836" y="550"/>
                  </a:lnTo>
                  <a:lnTo>
                    <a:pt x="835" y="511"/>
                  </a:lnTo>
                  <a:lnTo>
                    <a:pt x="841" y="442"/>
                  </a:lnTo>
                  <a:lnTo>
                    <a:pt x="835" y="380"/>
                  </a:lnTo>
                  <a:lnTo>
                    <a:pt x="841" y="291"/>
                  </a:lnTo>
                  <a:lnTo>
                    <a:pt x="838" y="209"/>
                  </a:lnTo>
                  <a:lnTo>
                    <a:pt x="841" y="114"/>
                  </a:lnTo>
                  <a:lnTo>
                    <a:pt x="841" y="53"/>
                  </a:lnTo>
                  <a:lnTo>
                    <a:pt x="826" y="30"/>
                  </a:lnTo>
                  <a:lnTo>
                    <a:pt x="807" y="21"/>
                  </a:lnTo>
                  <a:lnTo>
                    <a:pt x="763" y="21"/>
                  </a:lnTo>
                  <a:lnTo>
                    <a:pt x="639" y="36"/>
                  </a:lnTo>
                  <a:lnTo>
                    <a:pt x="566" y="36"/>
                  </a:lnTo>
                  <a:lnTo>
                    <a:pt x="484" y="50"/>
                  </a:lnTo>
                  <a:lnTo>
                    <a:pt x="367" y="53"/>
                  </a:lnTo>
                  <a:lnTo>
                    <a:pt x="258" y="53"/>
                  </a:lnTo>
                  <a:lnTo>
                    <a:pt x="137" y="78"/>
                  </a:lnTo>
                  <a:lnTo>
                    <a:pt x="68" y="82"/>
                  </a:lnTo>
                  <a:lnTo>
                    <a:pt x="30" y="98"/>
                  </a:lnTo>
                  <a:lnTo>
                    <a:pt x="25" y="117"/>
                  </a:lnTo>
                  <a:lnTo>
                    <a:pt x="25" y="167"/>
                  </a:lnTo>
                  <a:lnTo>
                    <a:pt x="17" y="241"/>
                  </a:lnTo>
                  <a:lnTo>
                    <a:pt x="16" y="291"/>
                  </a:lnTo>
                  <a:lnTo>
                    <a:pt x="27" y="364"/>
                  </a:lnTo>
                  <a:lnTo>
                    <a:pt x="22" y="436"/>
                  </a:lnTo>
                  <a:lnTo>
                    <a:pt x="27" y="487"/>
                  </a:lnTo>
                  <a:lnTo>
                    <a:pt x="23" y="559"/>
                  </a:lnTo>
                  <a:lnTo>
                    <a:pt x="25" y="596"/>
                  </a:lnTo>
                  <a:lnTo>
                    <a:pt x="22" y="679"/>
                  </a:lnTo>
                  <a:lnTo>
                    <a:pt x="3" y="608"/>
                  </a:lnTo>
                  <a:lnTo>
                    <a:pt x="3" y="6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6" name="Freeform 44"/>
            <p:cNvSpPr>
              <a:spLocks/>
            </p:cNvSpPr>
            <p:nvPr/>
          </p:nvSpPr>
          <p:spPr bwMode="auto">
            <a:xfrm>
              <a:off x="7208838" y="1393825"/>
              <a:ext cx="385763" cy="36512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2" y="46"/>
                </a:cxn>
                <a:cxn ang="0">
                  <a:pos x="33" y="98"/>
                </a:cxn>
                <a:cxn ang="0">
                  <a:pos x="55" y="127"/>
                </a:cxn>
                <a:cxn ang="0">
                  <a:pos x="58" y="141"/>
                </a:cxn>
                <a:cxn ang="0">
                  <a:pos x="62" y="153"/>
                </a:cxn>
                <a:cxn ang="0">
                  <a:pos x="75" y="168"/>
                </a:cxn>
                <a:cxn ang="0">
                  <a:pos x="88" y="185"/>
                </a:cxn>
                <a:cxn ang="0">
                  <a:pos x="106" y="249"/>
                </a:cxn>
                <a:cxn ang="0">
                  <a:pos x="126" y="264"/>
                </a:cxn>
                <a:cxn ang="0">
                  <a:pos x="136" y="298"/>
                </a:cxn>
                <a:cxn ang="0">
                  <a:pos x="165" y="312"/>
                </a:cxn>
                <a:cxn ang="0">
                  <a:pos x="168" y="329"/>
                </a:cxn>
                <a:cxn ang="0">
                  <a:pos x="209" y="364"/>
                </a:cxn>
                <a:cxn ang="0">
                  <a:pos x="243" y="401"/>
                </a:cxn>
                <a:cxn ang="0">
                  <a:pos x="256" y="425"/>
                </a:cxn>
                <a:cxn ang="0">
                  <a:pos x="296" y="429"/>
                </a:cxn>
                <a:cxn ang="0">
                  <a:pos x="324" y="436"/>
                </a:cxn>
                <a:cxn ang="0">
                  <a:pos x="360" y="444"/>
                </a:cxn>
                <a:cxn ang="0">
                  <a:pos x="419" y="458"/>
                </a:cxn>
                <a:cxn ang="0">
                  <a:pos x="485" y="444"/>
                </a:cxn>
                <a:cxn ang="0">
                  <a:pos x="480" y="417"/>
                </a:cxn>
                <a:cxn ang="0">
                  <a:pos x="444" y="435"/>
                </a:cxn>
                <a:cxn ang="0">
                  <a:pos x="425" y="436"/>
                </a:cxn>
                <a:cxn ang="0">
                  <a:pos x="393" y="435"/>
                </a:cxn>
                <a:cxn ang="0">
                  <a:pos x="357" y="429"/>
                </a:cxn>
                <a:cxn ang="0">
                  <a:pos x="338" y="425"/>
                </a:cxn>
                <a:cxn ang="0">
                  <a:pos x="286" y="413"/>
                </a:cxn>
                <a:cxn ang="0">
                  <a:pos x="256" y="401"/>
                </a:cxn>
                <a:cxn ang="0">
                  <a:pos x="237" y="379"/>
                </a:cxn>
                <a:cxn ang="0">
                  <a:pos x="198" y="336"/>
                </a:cxn>
                <a:cxn ang="0">
                  <a:pos x="175" y="319"/>
                </a:cxn>
                <a:cxn ang="0">
                  <a:pos x="166" y="283"/>
                </a:cxn>
                <a:cxn ang="0">
                  <a:pos x="146" y="279"/>
                </a:cxn>
                <a:cxn ang="0">
                  <a:pos x="133" y="254"/>
                </a:cxn>
                <a:cxn ang="0">
                  <a:pos x="113" y="224"/>
                </a:cxn>
                <a:cxn ang="0">
                  <a:pos x="104" y="159"/>
                </a:cxn>
                <a:cxn ang="0">
                  <a:pos x="71" y="134"/>
                </a:cxn>
                <a:cxn ang="0">
                  <a:pos x="69" y="114"/>
                </a:cxn>
                <a:cxn ang="0">
                  <a:pos x="51" y="92"/>
                </a:cxn>
                <a:cxn ang="0">
                  <a:pos x="49" y="46"/>
                </a:cxn>
                <a:cxn ang="0">
                  <a:pos x="41" y="20"/>
                </a:cxn>
                <a:cxn ang="0">
                  <a:pos x="16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85" h="458">
                  <a:moveTo>
                    <a:pt x="0" y="3"/>
                  </a:moveTo>
                  <a:lnTo>
                    <a:pt x="32" y="46"/>
                  </a:lnTo>
                  <a:lnTo>
                    <a:pt x="33" y="98"/>
                  </a:lnTo>
                  <a:lnTo>
                    <a:pt x="55" y="127"/>
                  </a:lnTo>
                  <a:lnTo>
                    <a:pt x="58" y="141"/>
                  </a:lnTo>
                  <a:lnTo>
                    <a:pt x="62" y="153"/>
                  </a:lnTo>
                  <a:lnTo>
                    <a:pt x="75" y="168"/>
                  </a:lnTo>
                  <a:lnTo>
                    <a:pt x="88" y="185"/>
                  </a:lnTo>
                  <a:lnTo>
                    <a:pt x="106" y="249"/>
                  </a:lnTo>
                  <a:lnTo>
                    <a:pt x="126" y="264"/>
                  </a:lnTo>
                  <a:lnTo>
                    <a:pt x="136" y="298"/>
                  </a:lnTo>
                  <a:lnTo>
                    <a:pt x="165" y="312"/>
                  </a:lnTo>
                  <a:lnTo>
                    <a:pt x="168" y="329"/>
                  </a:lnTo>
                  <a:lnTo>
                    <a:pt x="209" y="364"/>
                  </a:lnTo>
                  <a:lnTo>
                    <a:pt x="243" y="401"/>
                  </a:lnTo>
                  <a:lnTo>
                    <a:pt x="256" y="425"/>
                  </a:lnTo>
                  <a:lnTo>
                    <a:pt x="296" y="429"/>
                  </a:lnTo>
                  <a:lnTo>
                    <a:pt x="324" y="436"/>
                  </a:lnTo>
                  <a:lnTo>
                    <a:pt x="360" y="444"/>
                  </a:lnTo>
                  <a:lnTo>
                    <a:pt x="419" y="458"/>
                  </a:lnTo>
                  <a:lnTo>
                    <a:pt x="485" y="444"/>
                  </a:lnTo>
                  <a:lnTo>
                    <a:pt x="480" y="417"/>
                  </a:lnTo>
                  <a:lnTo>
                    <a:pt x="444" y="435"/>
                  </a:lnTo>
                  <a:lnTo>
                    <a:pt x="425" y="436"/>
                  </a:lnTo>
                  <a:lnTo>
                    <a:pt x="393" y="435"/>
                  </a:lnTo>
                  <a:lnTo>
                    <a:pt x="357" y="429"/>
                  </a:lnTo>
                  <a:lnTo>
                    <a:pt x="338" y="425"/>
                  </a:lnTo>
                  <a:lnTo>
                    <a:pt x="286" y="413"/>
                  </a:lnTo>
                  <a:lnTo>
                    <a:pt x="256" y="401"/>
                  </a:lnTo>
                  <a:lnTo>
                    <a:pt x="237" y="379"/>
                  </a:lnTo>
                  <a:lnTo>
                    <a:pt x="198" y="336"/>
                  </a:lnTo>
                  <a:lnTo>
                    <a:pt x="175" y="319"/>
                  </a:lnTo>
                  <a:lnTo>
                    <a:pt x="166" y="283"/>
                  </a:lnTo>
                  <a:lnTo>
                    <a:pt x="146" y="279"/>
                  </a:lnTo>
                  <a:lnTo>
                    <a:pt x="133" y="254"/>
                  </a:lnTo>
                  <a:lnTo>
                    <a:pt x="113" y="224"/>
                  </a:lnTo>
                  <a:lnTo>
                    <a:pt x="104" y="159"/>
                  </a:lnTo>
                  <a:lnTo>
                    <a:pt x="71" y="134"/>
                  </a:lnTo>
                  <a:lnTo>
                    <a:pt x="69" y="114"/>
                  </a:lnTo>
                  <a:lnTo>
                    <a:pt x="51" y="92"/>
                  </a:lnTo>
                  <a:lnTo>
                    <a:pt x="49" y="46"/>
                  </a:lnTo>
                  <a:lnTo>
                    <a:pt x="41" y="20"/>
                  </a:lnTo>
                  <a:lnTo>
                    <a:pt x="16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7" name="Freeform 45"/>
            <p:cNvSpPr>
              <a:spLocks/>
            </p:cNvSpPr>
            <p:nvPr/>
          </p:nvSpPr>
          <p:spPr bwMode="auto">
            <a:xfrm>
              <a:off x="7437438" y="1376363"/>
              <a:ext cx="28575" cy="36353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7" y="120"/>
                </a:cxn>
                <a:cxn ang="0">
                  <a:pos x="15" y="223"/>
                </a:cxn>
                <a:cxn ang="0">
                  <a:pos x="12" y="305"/>
                </a:cxn>
                <a:cxn ang="0">
                  <a:pos x="31" y="390"/>
                </a:cxn>
                <a:cxn ang="0">
                  <a:pos x="31" y="438"/>
                </a:cxn>
                <a:cxn ang="0">
                  <a:pos x="34" y="458"/>
                </a:cxn>
                <a:cxn ang="0">
                  <a:pos x="38" y="392"/>
                </a:cxn>
                <a:cxn ang="0">
                  <a:pos x="32" y="315"/>
                </a:cxn>
                <a:cxn ang="0">
                  <a:pos x="31" y="228"/>
                </a:cxn>
                <a:cxn ang="0">
                  <a:pos x="25" y="153"/>
                </a:cxn>
                <a:cxn ang="0">
                  <a:pos x="23" y="114"/>
                </a:cxn>
                <a:cxn ang="0">
                  <a:pos x="25" y="52"/>
                </a:cxn>
                <a:cxn ang="0">
                  <a:pos x="20" y="2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38" h="458">
                  <a:moveTo>
                    <a:pt x="0" y="9"/>
                  </a:moveTo>
                  <a:lnTo>
                    <a:pt x="7" y="120"/>
                  </a:lnTo>
                  <a:lnTo>
                    <a:pt x="15" y="223"/>
                  </a:lnTo>
                  <a:lnTo>
                    <a:pt x="12" y="305"/>
                  </a:lnTo>
                  <a:lnTo>
                    <a:pt x="31" y="390"/>
                  </a:lnTo>
                  <a:lnTo>
                    <a:pt x="31" y="438"/>
                  </a:lnTo>
                  <a:lnTo>
                    <a:pt x="34" y="458"/>
                  </a:lnTo>
                  <a:lnTo>
                    <a:pt x="38" y="392"/>
                  </a:lnTo>
                  <a:lnTo>
                    <a:pt x="32" y="315"/>
                  </a:lnTo>
                  <a:lnTo>
                    <a:pt x="31" y="228"/>
                  </a:lnTo>
                  <a:lnTo>
                    <a:pt x="25" y="153"/>
                  </a:lnTo>
                  <a:lnTo>
                    <a:pt x="23" y="114"/>
                  </a:lnTo>
                  <a:lnTo>
                    <a:pt x="25" y="52"/>
                  </a:lnTo>
                  <a:lnTo>
                    <a:pt x="20" y="2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8" name="Freeform 46"/>
            <p:cNvSpPr>
              <a:spLocks/>
            </p:cNvSpPr>
            <p:nvPr/>
          </p:nvSpPr>
          <p:spPr bwMode="auto">
            <a:xfrm>
              <a:off x="7478713" y="1458913"/>
              <a:ext cx="104775" cy="263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37"/>
                </a:cxn>
                <a:cxn ang="0">
                  <a:pos x="8" y="217"/>
                </a:cxn>
                <a:cxn ang="0">
                  <a:pos x="19" y="311"/>
                </a:cxn>
                <a:cxn ang="0">
                  <a:pos x="41" y="325"/>
                </a:cxn>
                <a:cxn ang="0">
                  <a:pos x="73" y="332"/>
                </a:cxn>
                <a:cxn ang="0">
                  <a:pos x="90" y="331"/>
                </a:cxn>
                <a:cxn ang="0">
                  <a:pos x="132" y="322"/>
                </a:cxn>
                <a:cxn ang="0">
                  <a:pos x="130" y="292"/>
                </a:cxn>
                <a:cxn ang="0">
                  <a:pos x="96" y="306"/>
                </a:cxn>
                <a:cxn ang="0">
                  <a:pos x="68" y="311"/>
                </a:cxn>
                <a:cxn ang="0">
                  <a:pos x="41" y="298"/>
                </a:cxn>
                <a:cxn ang="0">
                  <a:pos x="37" y="263"/>
                </a:cxn>
                <a:cxn ang="0">
                  <a:pos x="30" y="212"/>
                </a:cxn>
                <a:cxn ang="0">
                  <a:pos x="22" y="163"/>
                </a:cxn>
                <a:cxn ang="0">
                  <a:pos x="11" y="131"/>
                </a:cxn>
                <a:cxn ang="0">
                  <a:pos x="12" y="91"/>
                </a:cxn>
                <a:cxn ang="0">
                  <a:pos x="16" y="66"/>
                </a:cxn>
                <a:cxn ang="0">
                  <a:pos x="16" y="38"/>
                </a:cxn>
                <a:cxn ang="0">
                  <a:pos x="1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2" h="332">
                  <a:moveTo>
                    <a:pt x="0" y="0"/>
                  </a:moveTo>
                  <a:lnTo>
                    <a:pt x="6" y="137"/>
                  </a:lnTo>
                  <a:lnTo>
                    <a:pt x="8" y="217"/>
                  </a:lnTo>
                  <a:lnTo>
                    <a:pt x="19" y="311"/>
                  </a:lnTo>
                  <a:lnTo>
                    <a:pt x="41" y="325"/>
                  </a:lnTo>
                  <a:lnTo>
                    <a:pt x="73" y="332"/>
                  </a:lnTo>
                  <a:lnTo>
                    <a:pt x="90" y="331"/>
                  </a:lnTo>
                  <a:lnTo>
                    <a:pt x="132" y="322"/>
                  </a:lnTo>
                  <a:lnTo>
                    <a:pt x="130" y="292"/>
                  </a:lnTo>
                  <a:lnTo>
                    <a:pt x="96" y="306"/>
                  </a:lnTo>
                  <a:lnTo>
                    <a:pt x="68" y="311"/>
                  </a:lnTo>
                  <a:lnTo>
                    <a:pt x="41" y="298"/>
                  </a:lnTo>
                  <a:lnTo>
                    <a:pt x="37" y="263"/>
                  </a:lnTo>
                  <a:lnTo>
                    <a:pt x="30" y="212"/>
                  </a:lnTo>
                  <a:lnTo>
                    <a:pt x="22" y="163"/>
                  </a:lnTo>
                  <a:lnTo>
                    <a:pt x="11" y="131"/>
                  </a:lnTo>
                  <a:lnTo>
                    <a:pt x="12" y="91"/>
                  </a:lnTo>
                  <a:lnTo>
                    <a:pt x="16" y="66"/>
                  </a:lnTo>
                  <a:lnTo>
                    <a:pt x="16" y="38"/>
                  </a:lnTo>
                  <a:lnTo>
                    <a:pt x="1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19" name="Freeform 47"/>
            <p:cNvSpPr>
              <a:spLocks/>
            </p:cNvSpPr>
            <p:nvPr/>
          </p:nvSpPr>
          <p:spPr bwMode="auto">
            <a:xfrm>
              <a:off x="7308850" y="1335088"/>
              <a:ext cx="88900" cy="277813"/>
            </a:xfrm>
            <a:custGeom>
              <a:avLst/>
              <a:gdLst/>
              <a:ahLst/>
              <a:cxnLst>
                <a:cxn ang="0">
                  <a:pos x="0" y="319"/>
                </a:cxn>
                <a:cxn ang="0">
                  <a:pos x="23" y="240"/>
                </a:cxn>
                <a:cxn ang="0">
                  <a:pos x="42" y="166"/>
                </a:cxn>
                <a:cxn ang="0">
                  <a:pos x="77" y="91"/>
                </a:cxn>
                <a:cxn ang="0">
                  <a:pos x="85" y="60"/>
                </a:cxn>
                <a:cxn ang="0">
                  <a:pos x="93" y="29"/>
                </a:cxn>
                <a:cxn ang="0">
                  <a:pos x="110" y="0"/>
                </a:cxn>
                <a:cxn ang="0">
                  <a:pos x="112" y="24"/>
                </a:cxn>
                <a:cxn ang="0">
                  <a:pos x="91" y="97"/>
                </a:cxn>
                <a:cxn ang="0">
                  <a:pos x="63" y="166"/>
                </a:cxn>
                <a:cxn ang="0">
                  <a:pos x="45" y="232"/>
                </a:cxn>
                <a:cxn ang="0">
                  <a:pos x="39" y="273"/>
                </a:cxn>
                <a:cxn ang="0">
                  <a:pos x="13" y="332"/>
                </a:cxn>
                <a:cxn ang="0">
                  <a:pos x="12" y="351"/>
                </a:cxn>
                <a:cxn ang="0">
                  <a:pos x="0" y="319"/>
                </a:cxn>
                <a:cxn ang="0">
                  <a:pos x="0" y="319"/>
                </a:cxn>
              </a:cxnLst>
              <a:rect l="0" t="0" r="r" b="b"/>
              <a:pathLst>
                <a:path w="112" h="351">
                  <a:moveTo>
                    <a:pt x="0" y="319"/>
                  </a:moveTo>
                  <a:lnTo>
                    <a:pt x="23" y="240"/>
                  </a:lnTo>
                  <a:lnTo>
                    <a:pt x="42" y="166"/>
                  </a:lnTo>
                  <a:lnTo>
                    <a:pt x="77" y="91"/>
                  </a:lnTo>
                  <a:lnTo>
                    <a:pt x="85" y="60"/>
                  </a:lnTo>
                  <a:lnTo>
                    <a:pt x="93" y="29"/>
                  </a:lnTo>
                  <a:lnTo>
                    <a:pt x="110" y="0"/>
                  </a:lnTo>
                  <a:lnTo>
                    <a:pt x="112" y="24"/>
                  </a:lnTo>
                  <a:lnTo>
                    <a:pt x="91" y="97"/>
                  </a:lnTo>
                  <a:lnTo>
                    <a:pt x="63" y="166"/>
                  </a:lnTo>
                  <a:lnTo>
                    <a:pt x="45" y="232"/>
                  </a:lnTo>
                  <a:lnTo>
                    <a:pt x="39" y="273"/>
                  </a:lnTo>
                  <a:lnTo>
                    <a:pt x="13" y="332"/>
                  </a:lnTo>
                  <a:lnTo>
                    <a:pt x="12" y="351"/>
                  </a:lnTo>
                  <a:lnTo>
                    <a:pt x="0" y="319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0" name="Freeform 48"/>
            <p:cNvSpPr>
              <a:spLocks/>
            </p:cNvSpPr>
            <p:nvPr/>
          </p:nvSpPr>
          <p:spPr bwMode="auto">
            <a:xfrm>
              <a:off x="7388225" y="1466850"/>
              <a:ext cx="19050" cy="2063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9" y="90"/>
                </a:cxn>
                <a:cxn ang="0">
                  <a:pos x="2" y="152"/>
                </a:cxn>
                <a:cxn ang="0">
                  <a:pos x="0" y="188"/>
                </a:cxn>
                <a:cxn ang="0">
                  <a:pos x="3" y="259"/>
                </a:cxn>
                <a:cxn ang="0">
                  <a:pos x="11" y="219"/>
                </a:cxn>
                <a:cxn ang="0">
                  <a:pos x="18" y="161"/>
                </a:cxn>
                <a:cxn ang="0">
                  <a:pos x="21" y="97"/>
                </a:cxn>
                <a:cxn ang="0">
                  <a:pos x="24" y="49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4" h="259">
                  <a:moveTo>
                    <a:pt x="19" y="0"/>
                  </a:moveTo>
                  <a:lnTo>
                    <a:pt x="9" y="90"/>
                  </a:lnTo>
                  <a:lnTo>
                    <a:pt x="2" y="152"/>
                  </a:lnTo>
                  <a:lnTo>
                    <a:pt x="0" y="188"/>
                  </a:lnTo>
                  <a:lnTo>
                    <a:pt x="3" y="259"/>
                  </a:lnTo>
                  <a:lnTo>
                    <a:pt x="11" y="219"/>
                  </a:lnTo>
                  <a:lnTo>
                    <a:pt x="18" y="161"/>
                  </a:lnTo>
                  <a:lnTo>
                    <a:pt x="21" y="97"/>
                  </a:lnTo>
                  <a:lnTo>
                    <a:pt x="24" y="49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1" name="Freeform 49"/>
            <p:cNvSpPr>
              <a:spLocks/>
            </p:cNvSpPr>
            <p:nvPr/>
          </p:nvSpPr>
          <p:spPr bwMode="auto">
            <a:xfrm>
              <a:off x="7413625" y="1392238"/>
              <a:ext cx="15875" cy="3286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119"/>
                </a:cxn>
                <a:cxn ang="0">
                  <a:pos x="13" y="210"/>
                </a:cxn>
                <a:cxn ang="0">
                  <a:pos x="20" y="311"/>
                </a:cxn>
                <a:cxn ang="0">
                  <a:pos x="21" y="366"/>
                </a:cxn>
                <a:cxn ang="0">
                  <a:pos x="20" y="412"/>
                </a:cxn>
                <a:cxn ang="0">
                  <a:pos x="2" y="405"/>
                </a:cxn>
                <a:cxn ang="0">
                  <a:pos x="5" y="344"/>
                </a:cxn>
                <a:cxn ang="0">
                  <a:pos x="4" y="242"/>
                </a:cxn>
                <a:cxn ang="0">
                  <a:pos x="0" y="198"/>
                </a:cxn>
                <a:cxn ang="0">
                  <a:pos x="0" y="15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1" h="412">
                  <a:moveTo>
                    <a:pt x="10" y="0"/>
                  </a:moveTo>
                  <a:lnTo>
                    <a:pt x="10" y="119"/>
                  </a:lnTo>
                  <a:lnTo>
                    <a:pt x="13" y="210"/>
                  </a:lnTo>
                  <a:lnTo>
                    <a:pt x="20" y="311"/>
                  </a:lnTo>
                  <a:lnTo>
                    <a:pt x="21" y="366"/>
                  </a:lnTo>
                  <a:lnTo>
                    <a:pt x="20" y="412"/>
                  </a:lnTo>
                  <a:lnTo>
                    <a:pt x="2" y="405"/>
                  </a:lnTo>
                  <a:lnTo>
                    <a:pt x="5" y="344"/>
                  </a:lnTo>
                  <a:lnTo>
                    <a:pt x="4" y="242"/>
                  </a:lnTo>
                  <a:lnTo>
                    <a:pt x="0" y="198"/>
                  </a:lnTo>
                  <a:lnTo>
                    <a:pt x="0" y="15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2" name="Freeform 50"/>
            <p:cNvSpPr>
              <a:spLocks/>
            </p:cNvSpPr>
            <p:nvPr/>
          </p:nvSpPr>
          <p:spPr bwMode="auto">
            <a:xfrm>
              <a:off x="7345363" y="1336675"/>
              <a:ext cx="76200" cy="323850"/>
            </a:xfrm>
            <a:custGeom>
              <a:avLst/>
              <a:gdLst/>
              <a:ahLst/>
              <a:cxnLst>
                <a:cxn ang="0">
                  <a:pos x="95" y="7"/>
                </a:cxn>
                <a:cxn ang="0">
                  <a:pos x="72" y="119"/>
                </a:cxn>
                <a:cxn ang="0">
                  <a:pos x="41" y="211"/>
                </a:cxn>
                <a:cxn ang="0">
                  <a:pos x="33" y="292"/>
                </a:cxn>
                <a:cxn ang="0">
                  <a:pos x="31" y="360"/>
                </a:cxn>
                <a:cxn ang="0">
                  <a:pos x="16" y="410"/>
                </a:cxn>
                <a:cxn ang="0">
                  <a:pos x="0" y="399"/>
                </a:cxn>
                <a:cxn ang="0">
                  <a:pos x="10" y="332"/>
                </a:cxn>
                <a:cxn ang="0">
                  <a:pos x="24" y="283"/>
                </a:cxn>
                <a:cxn ang="0">
                  <a:pos x="31" y="195"/>
                </a:cxn>
                <a:cxn ang="0">
                  <a:pos x="50" y="153"/>
                </a:cxn>
                <a:cxn ang="0">
                  <a:pos x="72" y="90"/>
                </a:cxn>
                <a:cxn ang="0">
                  <a:pos x="79" y="0"/>
                </a:cxn>
                <a:cxn ang="0">
                  <a:pos x="95" y="7"/>
                </a:cxn>
                <a:cxn ang="0">
                  <a:pos x="95" y="7"/>
                </a:cxn>
              </a:cxnLst>
              <a:rect l="0" t="0" r="r" b="b"/>
              <a:pathLst>
                <a:path w="95" h="410">
                  <a:moveTo>
                    <a:pt x="95" y="7"/>
                  </a:moveTo>
                  <a:lnTo>
                    <a:pt x="72" y="119"/>
                  </a:lnTo>
                  <a:lnTo>
                    <a:pt x="41" y="211"/>
                  </a:lnTo>
                  <a:lnTo>
                    <a:pt x="33" y="292"/>
                  </a:lnTo>
                  <a:lnTo>
                    <a:pt x="31" y="360"/>
                  </a:lnTo>
                  <a:lnTo>
                    <a:pt x="16" y="410"/>
                  </a:lnTo>
                  <a:lnTo>
                    <a:pt x="0" y="399"/>
                  </a:lnTo>
                  <a:lnTo>
                    <a:pt x="10" y="332"/>
                  </a:lnTo>
                  <a:lnTo>
                    <a:pt x="24" y="283"/>
                  </a:lnTo>
                  <a:lnTo>
                    <a:pt x="31" y="195"/>
                  </a:lnTo>
                  <a:lnTo>
                    <a:pt x="50" y="153"/>
                  </a:lnTo>
                  <a:lnTo>
                    <a:pt x="72" y="90"/>
                  </a:lnTo>
                  <a:lnTo>
                    <a:pt x="79" y="0"/>
                  </a:lnTo>
                  <a:lnTo>
                    <a:pt x="95" y="7"/>
                  </a:lnTo>
                  <a:lnTo>
                    <a:pt x="9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3" name="Freeform 51"/>
            <p:cNvSpPr>
              <a:spLocks/>
            </p:cNvSpPr>
            <p:nvPr/>
          </p:nvSpPr>
          <p:spPr bwMode="auto">
            <a:xfrm>
              <a:off x="7277100" y="1333500"/>
              <a:ext cx="104775" cy="195263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90" y="77"/>
                </a:cxn>
                <a:cxn ang="0">
                  <a:pos x="68" y="137"/>
                </a:cxn>
                <a:cxn ang="0">
                  <a:pos x="39" y="190"/>
                </a:cxn>
                <a:cxn ang="0">
                  <a:pos x="9" y="245"/>
                </a:cxn>
                <a:cxn ang="0">
                  <a:pos x="0" y="237"/>
                </a:cxn>
                <a:cxn ang="0">
                  <a:pos x="46" y="149"/>
                </a:cxn>
                <a:cxn ang="0">
                  <a:pos x="65" y="103"/>
                </a:cxn>
                <a:cxn ang="0">
                  <a:pos x="77" y="74"/>
                </a:cxn>
                <a:cxn ang="0">
                  <a:pos x="93" y="47"/>
                </a:cxn>
                <a:cxn ang="0">
                  <a:pos x="119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245">
                  <a:moveTo>
                    <a:pt x="132" y="0"/>
                  </a:moveTo>
                  <a:lnTo>
                    <a:pt x="90" y="77"/>
                  </a:lnTo>
                  <a:lnTo>
                    <a:pt x="68" y="137"/>
                  </a:lnTo>
                  <a:lnTo>
                    <a:pt x="39" y="190"/>
                  </a:lnTo>
                  <a:lnTo>
                    <a:pt x="9" y="245"/>
                  </a:lnTo>
                  <a:lnTo>
                    <a:pt x="0" y="237"/>
                  </a:lnTo>
                  <a:lnTo>
                    <a:pt x="46" y="149"/>
                  </a:lnTo>
                  <a:lnTo>
                    <a:pt x="65" y="103"/>
                  </a:lnTo>
                  <a:lnTo>
                    <a:pt x="77" y="74"/>
                  </a:lnTo>
                  <a:lnTo>
                    <a:pt x="93" y="47"/>
                  </a:lnTo>
                  <a:lnTo>
                    <a:pt x="119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4" name="Freeform 52"/>
            <p:cNvSpPr>
              <a:spLocks/>
            </p:cNvSpPr>
            <p:nvPr/>
          </p:nvSpPr>
          <p:spPr bwMode="auto">
            <a:xfrm>
              <a:off x="7245350" y="1384300"/>
              <a:ext cx="73025" cy="104775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46" y="79"/>
                </a:cxn>
                <a:cxn ang="0">
                  <a:pos x="6" y="132"/>
                </a:cxn>
                <a:cxn ang="0">
                  <a:pos x="0" y="123"/>
                </a:cxn>
                <a:cxn ang="0">
                  <a:pos x="27" y="72"/>
                </a:cxn>
                <a:cxn ang="0">
                  <a:pos x="53" y="35"/>
                </a:cxn>
                <a:cxn ang="0">
                  <a:pos x="91" y="0"/>
                </a:cxn>
                <a:cxn ang="0">
                  <a:pos x="91" y="0"/>
                </a:cxn>
              </a:cxnLst>
              <a:rect l="0" t="0" r="r" b="b"/>
              <a:pathLst>
                <a:path w="91" h="132">
                  <a:moveTo>
                    <a:pt x="91" y="0"/>
                  </a:moveTo>
                  <a:lnTo>
                    <a:pt x="46" y="79"/>
                  </a:lnTo>
                  <a:lnTo>
                    <a:pt x="6" y="132"/>
                  </a:lnTo>
                  <a:lnTo>
                    <a:pt x="0" y="123"/>
                  </a:lnTo>
                  <a:lnTo>
                    <a:pt x="27" y="72"/>
                  </a:lnTo>
                  <a:lnTo>
                    <a:pt x="53" y="35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5" name="Freeform 53"/>
            <p:cNvSpPr>
              <a:spLocks/>
            </p:cNvSpPr>
            <p:nvPr/>
          </p:nvSpPr>
          <p:spPr bwMode="auto">
            <a:xfrm>
              <a:off x="7835900" y="1431925"/>
              <a:ext cx="211138" cy="71438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267" y="46"/>
                </a:cxn>
                <a:cxn ang="0">
                  <a:pos x="257" y="53"/>
                </a:cxn>
                <a:cxn ang="0">
                  <a:pos x="225" y="65"/>
                </a:cxn>
                <a:cxn ang="0">
                  <a:pos x="156" y="68"/>
                </a:cxn>
                <a:cxn ang="0">
                  <a:pos x="75" y="83"/>
                </a:cxn>
                <a:cxn ang="0">
                  <a:pos x="40" y="88"/>
                </a:cxn>
                <a:cxn ang="0">
                  <a:pos x="29" y="83"/>
                </a:cxn>
                <a:cxn ang="0">
                  <a:pos x="0" y="36"/>
                </a:cxn>
                <a:cxn ang="0">
                  <a:pos x="23" y="36"/>
                </a:cxn>
                <a:cxn ang="0">
                  <a:pos x="32" y="62"/>
                </a:cxn>
                <a:cxn ang="0">
                  <a:pos x="40" y="73"/>
                </a:cxn>
                <a:cxn ang="0">
                  <a:pos x="71" y="77"/>
                </a:cxn>
                <a:cxn ang="0">
                  <a:pos x="134" y="60"/>
                </a:cxn>
                <a:cxn ang="0">
                  <a:pos x="182" y="56"/>
                </a:cxn>
                <a:cxn ang="0">
                  <a:pos x="232" y="53"/>
                </a:cxn>
                <a:cxn ang="0">
                  <a:pos x="245" y="40"/>
                </a:cxn>
                <a:cxn ang="0">
                  <a:pos x="240" y="24"/>
                </a:cxn>
                <a:cxn ang="0">
                  <a:pos x="215" y="1"/>
                </a:cxn>
                <a:cxn ang="0">
                  <a:pos x="235" y="0"/>
                </a:cxn>
                <a:cxn ang="0">
                  <a:pos x="235" y="0"/>
                </a:cxn>
              </a:cxnLst>
              <a:rect l="0" t="0" r="r" b="b"/>
              <a:pathLst>
                <a:path w="267" h="88">
                  <a:moveTo>
                    <a:pt x="235" y="0"/>
                  </a:moveTo>
                  <a:lnTo>
                    <a:pt x="267" y="46"/>
                  </a:lnTo>
                  <a:lnTo>
                    <a:pt x="257" y="53"/>
                  </a:lnTo>
                  <a:lnTo>
                    <a:pt x="225" y="65"/>
                  </a:lnTo>
                  <a:lnTo>
                    <a:pt x="156" y="68"/>
                  </a:lnTo>
                  <a:lnTo>
                    <a:pt x="75" y="83"/>
                  </a:lnTo>
                  <a:lnTo>
                    <a:pt x="40" y="88"/>
                  </a:lnTo>
                  <a:lnTo>
                    <a:pt x="29" y="83"/>
                  </a:lnTo>
                  <a:lnTo>
                    <a:pt x="0" y="36"/>
                  </a:lnTo>
                  <a:lnTo>
                    <a:pt x="23" y="36"/>
                  </a:lnTo>
                  <a:lnTo>
                    <a:pt x="32" y="62"/>
                  </a:lnTo>
                  <a:lnTo>
                    <a:pt x="40" y="73"/>
                  </a:lnTo>
                  <a:lnTo>
                    <a:pt x="71" y="77"/>
                  </a:lnTo>
                  <a:lnTo>
                    <a:pt x="134" y="60"/>
                  </a:lnTo>
                  <a:lnTo>
                    <a:pt x="182" y="56"/>
                  </a:lnTo>
                  <a:lnTo>
                    <a:pt x="232" y="53"/>
                  </a:lnTo>
                  <a:lnTo>
                    <a:pt x="245" y="40"/>
                  </a:lnTo>
                  <a:lnTo>
                    <a:pt x="240" y="24"/>
                  </a:lnTo>
                  <a:lnTo>
                    <a:pt x="215" y="1"/>
                  </a:lnTo>
                  <a:lnTo>
                    <a:pt x="235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6" name="Freeform 54"/>
            <p:cNvSpPr>
              <a:spLocks/>
            </p:cNvSpPr>
            <p:nvPr/>
          </p:nvSpPr>
          <p:spPr bwMode="auto">
            <a:xfrm>
              <a:off x="7993063" y="1487488"/>
              <a:ext cx="206375" cy="84138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16" y="77"/>
                </a:cxn>
                <a:cxn ang="0">
                  <a:pos x="27" y="101"/>
                </a:cxn>
                <a:cxn ang="0">
                  <a:pos x="40" y="108"/>
                </a:cxn>
                <a:cxn ang="0">
                  <a:pos x="133" y="90"/>
                </a:cxn>
                <a:cxn ang="0">
                  <a:pos x="215" y="77"/>
                </a:cxn>
                <a:cxn ang="0">
                  <a:pos x="237" y="72"/>
                </a:cxn>
                <a:cxn ang="0">
                  <a:pos x="261" y="62"/>
                </a:cxn>
                <a:cxn ang="0">
                  <a:pos x="261" y="49"/>
                </a:cxn>
                <a:cxn ang="0">
                  <a:pos x="250" y="28"/>
                </a:cxn>
                <a:cxn ang="0">
                  <a:pos x="225" y="0"/>
                </a:cxn>
                <a:cxn ang="0">
                  <a:pos x="198" y="12"/>
                </a:cxn>
                <a:cxn ang="0">
                  <a:pos x="215" y="28"/>
                </a:cxn>
                <a:cxn ang="0">
                  <a:pos x="235" y="43"/>
                </a:cxn>
                <a:cxn ang="0">
                  <a:pos x="238" y="60"/>
                </a:cxn>
                <a:cxn ang="0">
                  <a:pos x="218" y="68"/>
                </a:cxn>
                <a:cxn ang="0">
                  <a:pos x="167" y="72"/>
                </a:cxn>
                <a:cxn ang="0">
                  <a:pos x="111" y="80"/>
                </a:cxn>
                <a:cxn ang="0">
                  <a:pos x="63" y="86"/>
                </a:cxn>
                <a:cxn ang="0">
                  <a:pos x="39" y="90"/>
                </a:cxn>
                <a:cxn ang="0">
                  <a:pos x="30" y="80"/>
                </a:cxn>
                <a:cxn ang="0">
                  <a:pos x="21" y="62"/>
                </a:cxn>
                <a:cxn ang="0">
                  <a:pos x="9" y="41"/>
                </a:cxn>
                <a:cxn ang="0">
                  <a:pos x="0" y="49"/>
                </a:cxn>
                <a:cxn ang="0">
                  <a:pos x="0" y="49"/>
                </a:cxn>
              </a:cxnLst>
              <a:rect l="0" t="0" r="r" b="b"/>
              <a:pathLst>
                <a:path w="261" h="108">
                  <a:moveTo>
                    <a:pt x="0" y="49"/>
                  </a:moveTo>
                  <a:lnTo>
                    <a:pt x="16" y="77"/>
                  </a:lnTo>
                  <a:lnTo>
                    <a:pt x="27" y="101"/>
                  </a:lnTo>
                  <a:lnTo>
                    <a:pt x="40" y="108"/>
                  </a:lnTo>
                  <a:lnTo>
                    <a:pt x="133" y="90"/>
                  </a:lnTo>
                  <a:lnTo>
                    <a:pt x="215" y="77"/>
                  </a:lnTo>
                  <a:lnTo>
                    <a:pt x="237" y="72"/>
                  </a:lnTo>
                  <a:lnTo>
                    <a:pt x="261" y="62"/>
                  </a:lnTo>
                  <a:lnTo>
                    <a:pt x="261" y="49"/>
                  </a:lnTo>
                  <a:lnTo>
                    <a:pt x="250" y="28"/>
                  </a:lnTo>
                  <a:lnTo>
                    <a:pt x="225" y="0"/>
                  </a:lnTo>
                  <a:lnTo>
                    <a:pt x="198" y="12"/>
                  </a:lnTo>
                  <a:lnTo>
                    <a:pt x="215" y="28"/>
                  </a:lnTo>
                  <a:lnTo>
                    <a:pt x="235" y="43"/>
                  </a:lnTo>
                  <a:lnTo>
                    <a:pt x="238" y="60"/>
                  </a:lnTo>
                  <a:lnTo>
                    <a:pt x="218" y="68"/>
                  </a:lnTo>
                  <a:lnTo>
                    <a:pt x="167" y="72"/>
                  </a:lnTo>
                  <a:lnTo>
                    <a:pt x="111" y="80"/>
                  </a:lnTo>
                  <a:lnTo>
                    <a:pt x="63" y="86"/>
                  </a:lnTo>
                  <a:lnTo>
                    <a:pt x="39" y="90"/>
                  </a:lnTo>
                  <a:lnTo>
                    <a:pt x="30" y="80"/>
                  </a:lnTo>
                  <a:lnTo>
                    <a:pt x="21" y="62"/>
                  </a:lnTo>
                  <a:lnTo>
                    <a:pt x="9" y="41"/>
                  </a:lnTo>
                  <a:lnTo>
                    <a:pt x="0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7" name="Freeform 55"/>
            <p:cNvSpPr>
              <a:spLocks/>
            </p:cNvSpPr>
            <p:nvPr/>
          </p:nvSpPr>
          <p:spPr bwMode="auto">
            <a:xfrm>
              <a:off x="7934325" y="1541463"/>
              <a:ext cx="219075" cy="73025"/>
            </a:xfrm>
            <a:custGeom>
              <a:avLst/>
              <a:gdLst/>
              <a:ahLst/>
              <a:cxnLst>
                <a:cxn ang="0">
                  <a:pos x="256" y="0"/>
                </a:cxn>
                <a:cxn ang="0">
                  <a:pos x="269" y="26"/>
                </a:cxn>
                <a:cxn ang="0">
                  <a:pos x="276" y="46"/>
                </a:cxn>
                <a:cxn ang="0">
                  <a:pos x="266" y="58"/>
                </a:cxn>
                <a:cxn ang="0">
                  <a:pos x="197" y="69"/>
                </a:cxn>
                <a:cxn ang="0">
                  <a:pos x="129" y="86"/>
                </a:cxn>
                <a:cxn ang="0">
                  <a:pos x="72" y="91"/>
                </a:cxn>
                <a:cxn ang="0">
                  <a:pos x="54" y="92"/>
                </a:cxn>
                <a:cxn ang="0">
                  <a:pos x="40" y="81"/>
                </a:cxn>
                <a:cxn ang="0">
                  <a:pos x="30" y="68"/>
                </a:cxn>
                <a:cxn ang="0">
                  <a:pos x="0" y="29"/>
                </a:cxn>
                <a:cxn ang="0">
                  <a:pos x="18" y="23"/>
                </a:cxn>
                <a:cxn ang="0">
                  <a:pos x="26" y="32"/>
                </a:cxn>
                <a:cxn ang="0">
                  <a:pos x="36" y="62"/>
                </a:cxn>
                <a:cxn ang="0">
                  <a:pos x="54" y="76"/>
                </a:cxn>
                <a:cxn ang="0">
                  <a:pos x="114" y="71"/>
                </a:cxn>
                <a:cxn ang="0">
                  <a:pos x="185" y="56"/>
                </a:cxn>
                <a:cxn ang="0">
                  <a:pos x="231" y="52"/>
                </a:cxn>
                <a:cxn ang="0">
                  <a:pos x="259" y="46"/>
                </a:cxn>
                <a:cxn ang="0">
                  <a:pos x="240" y="7"/>
                </a:cxn>
                <a:cxn ang="0">
                  <a:pos x="256" y="0"/>
                </a:cxn>
                <a:cxn ang="0">
                  <a:pos x="256" y="0"/>
                </a:cxn>
              </a:cxnLst>
              <a:rect l="0" t="0" r="r" b="b"/>
              <a:pathLst>
                <a:path w="276" h="92">
                  <a:moveTo>
                    <a:pt x="256" y="0"/>
                  </a:moveTo>
                  <a:lnTo>
                    <a:pt x="269" y="26"/>
                  </a:lnTo>
                  <a:lnTo>
                    <a:pt x="276" y="46"/>
                  </a:lnTo>
                  <a:lnTo>
                    <a:pt x="266" y="58"/>
                  </a:lnTo>
                  <a:lnTo>
                    <a:pt x="197" y="69"/>
                  </a:lnTo>
                  <a:lnTo>
                    <a:pt x="129" y="86"/>
                  </a:lnTo>
                  <a:lnTo>
                    <a:pt x="72" y="91"/>
                  </a:lnTo>
                  <a:lnTo>
                    <a:pt x="54" y="92"/>
                  </a:lnTo>
                  <a:lnTo>
                    <a:pt x="40" y="81"/>
                  </a:lnTo>
                  <a:lnTo>
                    <a:pt x="30" y="68"/>
                  </a:lnTo>
                  <a:lnTo>
                    <a:pt x="0" y="29"/>
                  </a:lnTo>
                  <a:lnTo>
                    <a:pt x="18" y="23"/>
                  </a:lnTo>
                  <a:lnTo>
                    <a:pt x="26" y="32"/>
                  </a:lnTo>
                  <a:lnTo>
                    <a:pt x="36" y="62"/>
                  </a:lnTo>
                  <a:lnTo>
                    <a:pt x="54" y="76"/>
                  </a:lnTo>
                  <a:lnTo>
                    <a:pt x="114" y="71"/>
                  </a:lnTo>
                  <a:lnTo>
                    <a:pt x="185" y="56"/>
                  </a:lnTo>
                  <a:lnTo>
                    <a:pt x="231" y="52"/>
                  </a:lnTo>
                  <a:lnTo>
                    <a:pt x="259" y="46"/>
                  </a:lnTo>
                  <a:lnTo>
                    <a:pt x="240" y="7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8" name="Freeform 56"/>
            <p:cNvSpPr>
              <a:spLocks/>
            </p:cNvSpPr>
            <p:nvPr/>
          </p:nvSpPr>
          <p:spPr bwMode="auto">
            <a:xfrm>
              <a:off x="7772400" y="1343025"/>
              <a:ext cx="584200" cy="125413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191" y="121"/>
                </a:cxn>
                <a:cxn ang="0">
                  <a:pos x="371" y="95"/>
                </a:cxn>
                <a:cxn ang="0">
                  <a:pos x="516" y="65"/>
                </a:cxn>
                <a:cxn ang="0">
                  <a:pos x="545" y="62"/>
                </a:cxn>
                <a:cxn ang="0">
                  <a:pos x="571" y="52"/>
                </a:cxn>
                <a:cxn ang="0">
                  <a:pos x="633" y="38"/>
                </a:cxn>
                <a:cxn ang="0">
                  <a:pos x="660" y="27"/>
                </a:cxn>
                <a:cxn ang="0">
                  <a:pos x="695" y="27"/>
                </a:cxn>
                <a:cxn ang="0">
                  <a:pos x="718" y="19"/>
                </a:cxn>
                <a:cxn ang="0">
                  <a:pos x="737" y="0"/>
                </a:cxn>
                <a:cxn ang="0">
                  <a:pos x="735" y="48"/>
                </a:cxn>
                <a:cxn ang="0">
                  <a:pos x="663" y="45"/>
                </a:cxn>
                <a:cxn ang="0">
                  <a:pos x="586" y="65"/>
                </a:cxn>
                <a:cxn ang="0">
                  <a:pos x="497" y="84"/>
                </a:cxn>
                <a:cxn ang="0">
                  <a:pos x="425" y="98"/>
                </a:cxn>
                <a:cxn ang="0">
                  <a:pos x="347" y="110"/>
                </a:cxn>
                <a:cxn ang="0">
                  <a:pos x="299" y="121"/>
                </a:cxn>
                <a:cxn ang="0">
                  <a:pos x="208" y="130"/>
                </a:cxn>
                <a:cxn ang="0">
                  <a:pos x="84" y="157"/>
                </a:cxn>
                <a:cxn ang="0">
                  <a:pos x="0" y="159"/>
                </a:cxn>
                <a:cxn ang="0">
                  <a:pos x="0" y="159"/>
                </a:cxn>
              </a:cxnLst>
              <a:rect l="0" t="0" r="r" b="b"/>
              <a:pathLst>
                <a:path w="737" h="159">
                  <a:moveTo>
                    <a:pt x="0" y="159"/>
                  </a:moveTo>
                  <a:lnTo>
                    <a:pt x="191" y="121"/>
                  </a:lnTo>
                  <a:lnTo>
                    <a:pt x="371" y="95"/>
                  </a:lnTo>
                  <a:lnTo>
                    <a:pt x="516" y="65"/>
                  </a:lnTo>
                  <a:lnTo>
                    <a:pt x="545" y="62"/>
                  </a:lnTo>
                  <a:lnTo>
                    <a:pt x="571" y="52"/>
                  </a:lnTo>
                  <a:lnTo>
                    <a:pt x="633" y="38"/>
                  </a:lnTo>
                  <a:lnTo>
                    <a:pt x="660" y="27"/>
                  </a:lnTo>
                  <a:lnTo>
                    <a:pt x="695" y="27"/>
                  </a:lnTo>
                  <a:lnTo>
                    <a:pt x="718" y="19"/>
                  </a:lnTo>
                  <a:lnTo>
                    <a:pt x="737" y="0"/>
                  </a:lnTo>
                  <a:lnTo>
                    <a:pt x="735" y="48"/>
                  </a:lnTo>
                  <a:lnTo>
                    <a:pt x="663" y="45"/>
                  </a:lnTo>
                  <a:lnTo>
                    <a:pt x="586" y="65"/>
                  </a:lnTo>
                  <a:lnTo>
                    <a:pt x="497" y="84"/>
                  </a:lnTo>
                  <a:lnTo>
                    <a:pt x="425" y="98"/>
                  </a:lnTo>
                  <a:lnTo>
                    <a:pt x="347" y="110"/>
                  </a:lnTo>
                  <a:lnTo>
                    <a:pt x="299" y="121"/>
                  </a:lnTo>
                  <a:lnTo>
                    <a:pt x="208" y="130"/>
                  </a:lnTo>
                  <a:lnTo>
                    <a:pt x="84" y="157"/>
                  </a:lnTo>
                  <a:lnTo>
                    <a:pt x="0" y="159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29" name="Freeform 57"/>
            <p:cNvSpPr>
              <a:spLocks/>
            </p:cNvSpPr>
            <p:nvPr/>
          </p:nvSpPr>
          <p:spPr bwMode="auto">
            <a:xfrm>
              <a:off x="8089900" y="1284288"/>
              <a:ext cx="279400" cy="355600"/>
            </a:xfrm>
            <a:custGeom>
              <a:avLst/>
              <a:gdLst/>
              <a:ahLst/>
              <a:cxnLst>
                <a:cxn ang="0">
                  <a:pos x="324" y="0"/>
                </a:cxn>
                <a:cxn ang="0">
                  <a:pos x="351" y="27"/>
                </a:cxn>
                <a:cxn ang="0">
                  <a:pos x="353" y="59"/>
                </a:cxn>
                <a:cxn ang="0">
                  <a:pos x="341" y="86"/>
                </a:cxn>
                <a:cxn ang="0">
                  <a:pos x="335" y="114"/>
                </a:cxn>
                <a:cxn ang="0">
                  <a:pos x="334" y="137"/>
                </a:cxn>
                <a:cxn ang="0">
                  <a:pos x="319" y="157"/>
                </a:cxn>
                <a:cxn ang="0">
                  <a:pos x="321" y="183"/>
                </a:cxn>
                <a:cxn ang="0">
                  <a:pos x="299" y="209"/>
                </a:cxn>
                <a:cxn ang="0">
                  <a:pos x="292" y="224"/>
                </a:cxn>
                <a:cxn ang="0">
                  <a:pos x="289" y="247"/>
                </a:cxn>
                <a:cxn ang="0">
                  <a:pos x="272" y="268"/>
                </a:cxn>
                <a:cxn ang="0">
                  <a:pos x="256" y="302"/>
                </a:cxn>
                <a:cxn ang="0">
                  <a:pos x="211" y="321"/>
                </a:cxn>
                <a:cxn ang="0">
                  <a:pos x="205" y="351"/>
                </a:cxn>
                <a:cxn ang="0">
                  <a:pos x="181" y="373"/>
                </a:cxn>
                <a:cxn ang="0">
                  <a:pos x="152" y="393"/>
                </a:cxn>
                <a:cxn ang="0">
                  <a:pos x="114" y="394"/>
                </a:cxn>
                <a:cxn ang="0">
                  <a:pos x="100" y="413"/>
                </a:cxn>
                <a:cxn ang="0">
                  <a:pos x="2" y="449"/>
                </a:cxn>
                <a:cxn ang="0">
                  <a:pos x="0" y="429"/>
                </a:cxn>
                <a:cxn ang="0">
                  <a:pos x="91" y="401"/>
                </a:cxn>
                <a:cxn ang="0">
                  <a:pos x="117" y="387"/>
                </a:cxn>
                <a:cxn ang="0">
                  <a:pos x="155" y="378"/>
                </a:cxn>
                <a:cxn ang="0">
                  <a:pos x="181" y="348"/>
                </a:cxn>
                <a:cxn ang="0">
                  <a:pos x="201" y="329"/>
                </a:cxn>
                <a:cxn ang="0">
                  <a:pos x="211" y="303"/>
                </a:cxn>
                <a:cxn ang="0">
                  <a:pos x="251" y="299"/>
                </a:cxn>
                <a:cxn ang="0">
                  <a:pos x="254" y="253"/>
                </a:cxn>
                <a:cxn ang="0">
                  <a:pos x="270" y="248"/>
                </a:cxn>
                <a:cxn ang="0">
                  <a:pos x="276" y="206"/>
                </a:cxn>
                <a:cxn ang="0">
                  <a:pos x="301" y="191"/>
                </a:cxn>
                <a:cxn ang="0">
                  <a:pos x="304" y="128"/>
                </a:cxn>
                <a:cxn ang="0">
                  <a:pos x="313" y="108"/>
                </a:cxn>
                <a:cxn ang="0">
                  <a:pos x="319" y="85"/>
                </a:cxn>
                <a:cxn ang="0">
                  <a:pos x="331" y="63"/>
                </a:cxn>
                <a:cxn ang="0">
                  <a:pos x="334" y="42"/>
                </a:cxn>
                <a:cxn ang="0">
                  <a:pos x="327" y="24"/>
                </a:cxn>
                <a:cxn ang="0">
                  <a:pos x="324" y="0"/>
                </a:cxn>
                <a:cxn ang="0">
                  <a:pos x="324" y="0"/>
                </a:cxn>
              </a:cxnLst>
              <a:rect l="0" t="0" r="r" b="b"/>
              <a:pathLst>
                <a:path w="353" h="449">
                  <a:moveTo>
                    <a:pt x="324" y="0"/>
                  </a:moveTo>
                  <a:lnTo>
                    <a:pt x="351" y="27"/>
                  </a:lnTo>
                  <a:lnTo>
                    <a:pt x="353" y="59"/>
                  </a:lnTo>
                  <a:lnTo>
                    <a:pt x="341" y="86"/>
                  </a:lnTo>
                  <a:lnTo>
                    <a:pt x="335" y="114"/>
                  </a:lnTo>
                  <a:lnTo>
                    <a:pt x="334" y="137"/>
                  </a:lnTo>
                  <a:lnTo>
                    <a:pt x="319" y="157"/>
                  </a:lnTo>
                  <a:lnTo>
                    <a:pt x="321" y="183"/>
                  </a:lnTo>
                  <a:lnTo>
                    <a:pt x="299" y="209"/>
                  </a:lnTo>
                  <a:lnTo>
                    <a:pt x="292" y="224"/>
                  </a:lnTo>
                  <a:lnTo>
                    <a:pt x="289" y="247"/>
                  </a:lnTo>
                  <a:lnTo>
                    <a:pt x="272" y="268"/>
                  </a:lnTo>
                  <a:lnTo>
                    <a:pt x="256" y="302"/>
                  </a:lnTo>
                  <a:lnTo>
                    <a:pt x="211" y="321"/>
                  </a:lnTo>
                  <a:lnTo>
                    <a:pt x="205" y="351"/>
                  </a:lnTo>
                  <a:lnTo>
                    <a:pt x="181" y="373"/>
                  </a:lnTo>
                  <a:lnTo>
                    <a:pt x="152" y="393"/>
                  </a:lnTo>
                  <a:lnTo>
                    <a:pt x="114" y="394"/>
                  </a:lnTo>
                  <a:lnTo>
                    <a:pt x="100" y="413"/>
                  </a:lnTo>
                  <a:lnTo>
                    <a:pt x="2" y="449"/>
                  </a:lnTo>
                  <a:lnTo>
                    <a:pt x="0" y="429"/>
                  </a:lnTo>
                  <a:lnTo>
                    <a:pt x="91" y="401"/>
                  </a:lnTo>
                  <a:lnTo>
                    <a:pt x="117" y="387"/>
                  </a:lnTo>
                  <a:lnTo>
                    <a:pt x="155" y="378"/>
                  </a:lnTo>
                  <a:lnTo>
                    <a:pt x="181" y="348"/>
                  </a:lnTo>
                  <a:lnTo>
                    <a:pt x="201" y="329"/>
                  </a:lnTo>
                  <a:lnTo>
                    <a:pt x="211" y="303"/>
                  </a:lnTo>
                  <a:lnTo>
                    <a:pt x="251" y="299"/>
                  </a:lnTo>
                  <a:lnTo>
                    <a:pt x="254" y="253"/>
                  </a:lnTo>
                  <a:lnTo>
                    <a:pt x="270" y="248"/>
                  </a:lnTo>
                  <a:lnTo>
                    <a:pt x="276" y="206"/>
                  </a:lnTo>
                  <a:lnTo>
                    <a:pt x="301" y="191"/>
                  </a:lnTo>
                  <a:lnTo>
                    <a:pt x="304" y="128"/>
                  </a:lnTo>
                  <a:lnTo>
                    <a:pt x="313" y="108"/>
                  </a:lnTo>
                  <a:lnTo>
                    <a:pt x="319" y="85"/>
                  </a:lnTo>
                  <a:lnTo>
                    <a:pt x="331" y="63"/>
                  </a:lnTo>
                  <a:lnTo>
                    <a:pt x="334" y="42"/>
                  </a:lnTo>
                  <a:lnTo>
                    <a:pt x="327" y="24"/>
                  </a:lnTo>
                  <a:lnTo>
                    <a:pt x="324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0" name="Freeform 58"/>
            <p:cNvSpPr>
              <a:spLocks/>
            </p:cNvSpPr>
            <p:nvPr/>
          </p:nvSpPr>
          <p:spPr bwMode="auto">
            <a:xfrm>
              <a:off x="8062913" y="1414463"/>
              <a:ext cx="276225" cy="63500"/>
            </a:xfrm>
            <a:custGeom>
              <a:avLst/>
              <a:gdLst/>
              <a:ahLst/>
              <a:cxnLst>
                <a:cxn ang="0">
                  <a:pos x="349" y="19"/>
                </a:cxn>
                <a:cxn ang="0">
                  <a:pos x="212" y="40"/>
                </a:cxn>
                <a:cxn ang="0">
                  <a:pos x="127" y="56"/>
                </a:cxn>
                <a:cxn ang="0">
                  <a:pos x="58" y="69"/>
                </a:cxn>
                <a:cxn ang="0">
                  <a:pos x="0" y="78"/>
                </a:cxn>
                <a:cxn ang="0">
                  <a:pos x="64" y="59"/>
                </a:cxn>
                <a:cxn ang="0">
                  <a:pos x="156" y="37"/>
                </a:cxn>
                <a:cxn ang="0">
                  <a:pos x="262" y="20"/>
                </a:cxn>
                <a:cxn ang="0">
                  <a:pos x="299" y="12"/>
                </a:cxn>
                <a:cxn ang="0">
                  <a:pos x="348" y="0"/>
                </a:cxn>
                <a:cxn ang="0">
                  <a:pos x="349" y="19"/>
                </a:cxn>
                <a:cxn ang="0">
                  <a:pos x="349" y="19"/>
                </a:cxn>
              </a:cxnLst>
              <a:rect l="0" t="0" r="r" b="b"/>
              <a:pathLst>
                <a:path w="349" h="78">
                  <a:moveTo>
                    <a:pt x="349" y="19"/>
                  </a:moveTo>
                  <a:lnTo>
                    <a:pt x="212" y="40"/>
                  </a:lnTo>
                  <a:lnTo>
                    <a:pt x="127" y="56"/>
                  </a:lnTo>
                  <a:lnTo>
                    <a:pt x="58" y="69"/>
                  </a:lnTo>
                  <a:lnTo>
                    <a:pt x="0" y="78"/>
                  </a:lnTo>
                  <a:lnTo>
                    <a:pt x="64" y="59"/>
                  </a:lnTo>
                  <a:lnTo>
                    <a:pt x="156" y="37"/>
                  </a:lnTo>
                  <a:lnTo>
                    <a:pt x="262" y="20"/>
                  </a:lnTo>
                  <a:lnTo>
                    <a:pt x="299" y="12"/>
                  </a:lnTo>
                  <a:lnTo>
                    <a:pt x="348" y="0"/>
                  </a:lnTo>
                  <a:lnTo>
                    <a:pt x="349" y="19"/>
                  </a:lnTo>
                  <a:lnTo>
                    <a:pt x="349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1" name="Freeform 59"/>
            <p:cNvSpPr>
              <a:spLocks/>
            </p:cNvSpPr>
            <p:nvPr/>
          </p:nvSpPr>
          <p:spPr bwMode="auto">
            <a:xfrm>
              <a:off x="7710488" y="1462088"/>
              <a:ext cx="611188" cy="100013"/>
            </a:xfrm>
            <a:custGeom>
              <a:avLst/>
              <a:gdLst/>
              <a:ahLst/>
              <a:cxnLst>
                <a:cxn ang="0">
                  <a:pos x="763" y="14"/>
                </a:cxn>
                <a:cxn ang="0">
                  <a:pos x="609" y="27"/>
                </a:cxn>
                <a:cxn ang="0">
                  <a:pos x="471" y="69"/>
                </a:cxn>
                <a:cxn ang="0">
                  <a:pos x="377" y="81"/>
                </a:cxn>
                <a:cxn ang="0">
                  <a:pos x="278" y="95"/>
                </a:cxn>
                <a:cxn ang="0">
                  <a:pos x="120" y="115"/>
                </a:cxn>
                <a:cxn ang="0">
                  <a:pos x="12" y="125"/>
                </a:cxn>
                <a:cxn ang="0">
                  <a:pos x="0" y="127"/>
                </a:cxn>
                <a:cxn ang="0">
                  <a:pos x="5" y="118"/>
                </a:cxn>
                <a:cxn ang="0">
                  <a:pos x="214" y="85"/>
                </a:cxn>
                <a:cxn ang="0">
                  <a:pos x="354" y="69"/>
                </a:cxn>
                <a:cxn ang="0">
                  <a:pos x="463" y="57"/>
                </a:cxn>
                <a:cxn ang="0">
                  <a:pos x="535" y="27"/>
                </a:cxn>
                <a:cxn ang="0">
                  <a:pos x="614" y="13"/>
                </a:cxn>
                <a:cxn ang="0">
                  <a:pos x="688" y="11"/>
                </a:cxn>
                <a:cxn ang="0">
                  <a:pos x="747" y="4"/>
                </a:cxn>
                <a:cxn ang="0">
                  <a:pos x="769" y="0"/>
                </a:cxn>
                <a:cxn ang="0">
                  <a:pos x="763" y="14"/>
                </a:cxn>
                <a:cxn ang="0">
                  <a:pos x="763" y="14"/>
                </a:cxn>
              </a:cxnLst>
              <a:rect l="0" t="0" r="r" b="b"/>
              <a:pathLst>
                <a:path w="769" h="127">
                  <a:moveTo>
                    <a:pt x="763" y="14"/>
                  </a:moveTo>
                  <a:lnTo>
                    <a:pt x="609" y="27"/>
                  </a:lnTo>
                  <a:lnTo>
                    <a:pt x="471" y="69"/>
                  </a:lnTo>
                  <a:lnTo>
                    <a:pt x="377" y="81"/>
                  </a:lnTo>
                  <a:lnTo>
                    <a:pt x="278" y="95"/>
                  </a:lnTo>
                  <a:lnTo>
                    <a:pt x="120" y="115"/>
                  </a:lnTo>
                  <a:lnTo>
                    <a:pt x="12" y="125"/>
                  </a:lnTo>
                  <a:lnTo>
                    <a:pt x="0" y="127"/>
                  </a:lnTo>
                  <a:lnTo>
                    <a:pt x="5" y="118"/>
                  </a:lnTo>
                  <a:lnTo>
                    <a:pt x="214" y="85"/>
                  </a:lnTo>
                  <a:lnTo>
                    <a:pt x="354" y="69"/>
                  </a:lnTo>
                  <a:lnTo>
                    <a:pt x="463" y="57"/>
                  </a:lnTo>
                  <a:lnTo>
                    <a:pt x="535" y="27"/>
                  </a:lnTo>
                  <a:lnTo>
                    <a:pt x="614" y="13"/>
                  </a:lnTo>
                  <a:lnTo>
                    <a:pt x="688" y="11"/>
                  </a:lnTo>
                  <a:lnTo>
                    <a:pt x="747" y="4"/>
                  </a:lnTo>
                  <a:lnTo>
                    <a:pt x="769" y="0"/>
                  </a:lnTo>
                  <a:lnTo>
                    <a:pt x="763" y="14"/>
                  </a:lnTo>
                  <a:lnTo>
                    <a:pt x="763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2" name="Freeform 60"/>
            <p:cNvSpPr>
              <a:spLocks/>
            </p:cNvSpPr>
            <p:nvPr/>
          </p:nvSpPr>
          <p:spPr bwMode="auto">
            <a:xfrm>
              <a:off x="8196263" y="1500188"/>
              <a:ext cx="100013" cy="22225"/>
            </a:xfrm>
            <a:custGeom>
              <a:avLst/>
              <a:gdLst/>
              <a:ahLst/>
              <a:cxnLst>
                <a:cxn ang="0">
                  <a:pos x="124" y="14"/>
                </a:cxn>
                <a:cxn ang="0">
                  <a:pos x="59" y="29"/>
                </a:cxn>
                <a:cxn ang="0">
                  <a:pos x="0" y="29"/>
                </a:cxn>
                <a:cxn ang="0">
                  <a:pos x="56" y="19"/>
                </a:cxn>
                <a:cxn ang="0">
                  <a:pos x="112" y="8"/>
                </a:cxn>
                <a:cxn ang="0">
                  <a:pos x="121" y="0"/>
                </a:cxn>
                <a:cxn ang="0">
                  <a:pos x="120" y="4"/>
                </a:cxn>
                <a:cxn ang="0">
                  <a:pos x="120" y="8"/>
                </a:cxn>
                <a:cxn ang="0">
                  <a:pos x="120" y="10"/>
                </a:cxn>
                <a:cxn ang="0">
                  <a:pos x="121" y="13"/>
                </a:cxn>
                <a:cxn ang="0">
                  <a:pos x="121" y="14"/>
                </a:cxn>
                <a:cxn ang="0">
                  <a:pos x="124" y="14"/>
                </a:cxn>
                <a:cxn ang="0">
                  <a:pos x="124" y="14"/>
                </a:cxn>
              </a:cxnLst>
              <a:rect l="0" t="0" r="r" b="b"/>
              <a:pathLst>
                <a:path w="124" h="29">
                  <a:moveTo>
                    <a:pt x="124" y="14"/>
                  </a:moveTo>
                  <a:lnTo>
                    <a:pt x="59" y="29"/>
                  </a:lnTo>
                  <a:lnTo>
                    <a:pt x="0" y="29"/>
                  </a:lnTo>
                  <a:lnTo>
                    <a:pt x="56" y="19"/>
                  </a:lnTo>
                  <a:lnTo>
                    <a:pt x="112" y="8"/>
                  </a:lnTo>
                  <a:lnTo>
                    <a:pt x="121" y="0"/>
                  </a:lnTo>
                  <a:lnTo>
                    <a:pt x="120" y="4"/>
                  </a:lnTo>
                  <a:lnTo>
                    <a:pt x="120" y="8"/>
                  </a:lnTo>
                  <a:lnTo>
                    <a:pt x="120" y="10"/>
                  </a:lnTo>
                  <a:lnTo>
                    <a:pt x="121" y="13"/>
                  </a:lnTo>
                  <a:lnTo>
                    <a:pt x="121" y="14"/>
                  </a:lnTo>
                  <a:lnTo>
                    <a:pt x="124" y="14"/>
                  </a:lnTo>
                  <a:lnTo>
                    <a:pt x="124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3" name="Freeform 61"/>
            <p:cNvSpPr>
              <a:spLocks/>
            </p:cNvSpPr>
            <p:nvPr/>
          </p:nvSpPr>
          <p:spPr bwMode="auto">
            <a:xfrm>
              <a:off x="7675563" y="1541463"/>
              <a:ext cx="339725" cy="55563"/>
            </a:xfrm>
            <a:custGeom>
              <a:avLst/>
              <a:gdLst/>
              <a:ahLst/>
              <a:cxnLst>
                <a:cxn ang="0">
                  <a:pos x="427" y="16"/>
                </a:cxn>
                <a:cxn ang="0">
                  <a:pos x="335" y="33"/>
                </a:cxn>
                <a:cxn ang="0">
                  <a:pos x="225" y="43"/>
                </a:cxn>
                <a:cxn ang="0">
                  <a:pos x="164" y="55"/>
                </a:cxn>
                <a:cxn ang="0">
                  <a:pos x="92" y="64"/>
                </a:cxn>
                <a:cxn ang="0">
                  <a:pos x="17" y="71"/>
                </a:cxn>
                <a:cxn ang="0">
                  <a:pos x="0" y="71"/>
                </a:cxn>
                <a:cxn ang="0">
                  <a:pos x="1" y="59"/>
                </a:cxn>
                <a:cxn ang="0">
                  <a:pos x="131" y="43"/>
                </a:cxn>
                <a:cxn ang="0">
                  <a:pos x="257" y="29"/>
                </a:cxn>
                <a:cxn ang="0">
                  <a:pos x="329" y="23"/>
                </a:cxn>
                <a:cxn ang="0">
                  <a:pos x="380" y="13"/>
                </a:cxn>
                <a:cxn ang="0">
                  <a:pos x="421" y="0"/>
                </a:cxn>
                <a:cxn ang="0">
                  <a:pos x="427" y="16"/>
                </a:cxn>
                <a:cxn ang="0">
                  <a:pos x="427" y="16"/>
                </a:cxn>
              </a:cxnLst>
              <a:rect l="0" t="0" r="r" b="b"/>
              <a:pathLst>
                <a:path w="427" h="71">
                  <a:moveTo>
                    <a:pt x="427" y="16"/>
                  </a:moveTo>
                  <a:lnTo>
                    <a:pt x="335" y="33"/>
                  </a:lnTo>
                  <a:lnTo>
                    <a:pt x="225" y="43"/>
                  </a:lnTo>
                  <a:lnTo>
                    <a:pt x="164" y="55"/>
                  </a:lnTo>
                  <a:lnTo>
                    <a:pt x="92" y="64"/>
                  </a:lnTo>
                  <a:lnTo>
                    <a:pt x="17" y="71"/>
                  </a:lnTo>
                  <a:lnTo>
                    <a:pt x="0" y="71"/>
                  </a:lnTo>
                  <a:lnTo>
                    <a:pt x="1" y="59"/>
                  </a:lnTo>
                  <a:lnTo>
                    <a:pt x="131" y="43"/>
                  </a:lnTo>
                  <a:lnTo>
                    <a:pt x="257" y="29"/>
                  </a:lnTo>
                  <a:lnTo>
                    <a:pt x="329" y="23"/>
                  </a:lnTo>
                  <a:lnTo>
                    <a:pt x="380" y="13"/>
                  </a:lnTo>
                  <a:lnTo>
                    <a:pt x="421" y="0"/>
                  </a:lnTo>
                  <a:lnTo>
                    <a:pt x="427" y="16"/>
                  </a:lnTo>
                  <a:lnTo>
                    <a:pt x="42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4" name="Freeform 62"/>
            <p:cNvSpPr>
              <a:spLocks/>
            </p:cNvSpPr>
            <p:nvPr/>
          </p:nvSpPr>
          <p:spPr bwMode="auto">
            <a:xfrm>
              <a:off x="8170863" y="862013"/>
              <a:ext cx="107950" cy="2143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9" y="0"/>
                </a:cxn>
                <a:cxn ang="0">
                  <a:pos x="68" y="2"/>
                </a:cxn>
                <a:cxn ang="0">
                  <a:pos x="102" y="22"/>
                </a:cxn>
                <a:cxn ang="0">
                  <a:pos x="130" y="74"/>
                </a:cxn>
                <a:cxn ang="0">
                  <a:pos x="134" y="122"/>
                </a:cxn>
                <a:cxn ang="0">
                  <a:pos x="136" y="167"/>
                </a:cxn>
                <a:cxn ang="0">
                  <a:pos x="130" y="219"/>
                </a:cxn>
                <a:cxn ang="0">
                  <a:pos x="121" y="252"/>
                </a:cxn>
                <a:cxn ang="0">
                  <a:pos x="110" y="269"/>
                </a:cxn>
                <a:cxn ang="0">
                  <a:pos x="102" y="262"/>
                </a:cxn>
                <a:cxn ang="0">
                  <a:pos x="121" y="216"/>
                </a:cxn>
                <a:cxn ang="0">
                  <a:pos x="123" y="158"/>
                </a:cxn>
                <a:cxn ang="0">
                  <a:pos x="124" y="117"/>
                </a:cxn>
                <a:cxn ang="0">
                  <a:pos x="124" y="83"/>
                </a:cxn>
                <a:cxn ang="0">
                  <a:pos x="104" y="34"/>
                </a:cxn>
                <a:cxn ang="0">
                  <a:pos x="73" y="21"/>
                </a:cxn>
                <a:cxn ang="0">
                  <a:pos x="46" y="18"/>
                </a:cxn>
                <a:cxn ang="0">
                  <a:pos x="14" y="15"/>
                </a:cxn>
                <a:cxn ang="0">
                  <a:pos x="0" y="2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36" h="269">
                  <a:moveTo>
                    <a:pt x="1" y="0"/>
                  </a:moveTo>
                  <a:lnTo>
                    <a:pt x="39" y="0"/>
                  </a:lnTo>
                  <a:lnTo>
                    <a:pt x="68" y="2"/>
                  </a:lnTo>
                  <a:lnTo>
                    <a:pt x="102" y="22"/>
                  </a:lnTo>
                  <a:lnTo>
                    <a:pt x="130" y="74"/>
                  </a:lnTo>
                  <a:lnTo>
                    <a:pt x="134" y="122"/>
                  </a:lnTo>
                  <a:lnTo>
                    <a:pt x="136" y="167"/>
                  </a:lnTo>
                  <a:lnTo>
                    <a:pt x="130" y="219"/>
                  </a:lnTo>
                  <a:lnTo>
                    <a:pt x="121" y="252"/>
                  </a:lnTo>
                  <a:lnTo>
                    <a:pt x="110" y="269"/>
                  </a:lnTo>
                  <a:lnTo>
                    <a:pt x="102" y="262"/>
                  </a:lnTo>
                  <a:lnTo>
                    <a:pt x="121" y="216"/>
                  </a:lnTo>
                  <a:lnTo>
                    <a:pt x="123" y="158"/>
                  </a:lnTo>
                  <a:lnTo>
                    <a:pt x="124" y="117"/>
                  </a:lnTo>
                  <a:lnTo>
                    <a:pt x="124" y="83"/>
                  </a:lnTo>
                  <a:lnTo>
                    <a:pt x="104" y="34"/>
                  </a:lnTo>
                  <a:lnTo>
                    <a:pt x="73" y="21"/>
                  </a:lnTo>
                  <a:lnTo>
                    <a:pt x="46" y="18"/>
                  </a:lnTo>
                  <a:lnTo>
                    <a:pt x="14" y="15"/>
                  </a:lnTo>
                  <a:lnTo>
                    <a:pt x="0" y="2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5" name="Freeform 63"/>
            <p:cNvSpPr>
              <a:spLocks/>
            </p:cNvSpPr>
            <p:nvPr/>
          </p:nvSpPr>
          <p:spPr bwMode="auto">
            <a:xfrm>
              <a:off x="8170863" y="901700"/>
              <a:ext cx="50800" cy="12382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4" y="10"/>
                </a:cxn>
                <a:cxn ang="0">
                  <a:pos x="39" y="20"/>
                </a:cxn>
                <a:cxn ang="0">
                  <a:pos x="61" y="48"/>
                </a:cxn>
                <a:cxn ang="0">
                  <a:pos x="65" y="91"/>
                </a:cxn>
                <a:cxn ang="0">
                  <a:pos x="65" y="123"/>
                </a:cxn>
                <a:cxn ang="0">
                  <a:pos x="59" y="153"/>
                </a:cxn>
                <a:cxn ang="0">
                  <a:pos x="43" y="155"/>
                </a:cxn>
                <a:cxn ang="0">
                  <a:pos x="42" y="130"/>
                </a:cxn>
                <a:cxn ang="0">
                  <a:pos x="50" y="87"/>
                </a:cxn>
                <a:cxn ang="0">
                  <a:pos x="50" y="38"/>
                </a:cxn>
                <a:cxn ang="0">
                  <a:pos x="17" y="16"/>
                </a:cxn>
                <a:cxn ang="0">
                  <a:pos x="0" y="19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5" h="155">
                  <a:moveTo>
                    <a:pt x="1" y="0"/>
                  </a:moveTo>
                  <a:lnTo>
                    <a:pt x="24" y="10"/>
                  </a:lnTo>
                  <a:lnTo>
                    <a:pt x="39" y="20"/>
                  </a:lnTo>
                  <a:lnTo>
                    <a:pt x="61" y="48"/>
                  </a:lnTo>
                  <a:lnTo>
                    <a:pt x="65" y="91"/>
                  </a:lnTo>
                  <a:lnTo>
                    <a:pt x="65" y="123"/>
                  </a:lnTo>
                  <a:lnTo>
                    <a:pt x="59" y="153"/>
                  </a:lnTo>
                  <a:lnTo>
                    <a:pt x="43" y="155"/>
                  </a:lnTo>
                  <a:lnTo>
                    <a:pt x="42" y="130"/>
                  </a:lnTo>
                  <a:lnTo>
                    <a:pt x="50" y="87"/>
                  </a:lnTo>
                  <a:lnTo>
                    <a:pt x="50" y="38"/>
                  </a:lnTo>
                  <a:lnTo>
                    <a:pt x="17" y="16"/>
                  </a:lnTo>
                  <a:lnTo>
                    <a:pt x="0" y="19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6" name="Freeform 64"/>
            <p:cNvSpPr>
              <a:spLocks/>
            </p:cNvSpPr>
            <p:nvPr/>
          </p:nvSpPr>
          <p:spPr bwMode="auto">
            <a:xfrm>
              <a:off x="8164513" y="776288"/>
              <a:ext cx="244475" cy="95250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77" y="0"/>
                </a:cxn>
                <a:cxn ang="0">
                  <a:pos x="147" y="0"/>
                </a:cxn>
                <a:cxn ang="0">
                  <a:pos x="184" y="9"/>
                </a:cxn>
                <a:cxn ang="0">
                  <a:pos x="254" y="55"/>
                </a:cxn>
                <a:cxn ang="0">
                  <a:pos x="269" y="82"/>
                </a:cxn>
                <a:cxn ang="0">
                  <a:pos x="282" y="116"/>
                </a:cxn>
                <a:cxn ang="0">
                  <a:pos x="308" y="120"/>
                </a:cxn>
                <a:cxn ang="0">
                  <a:pos x="269" y="120"/>
                </a:cxn>
                <a:cxn ang="0">
                  <a:pos x="249" y="82"/>
                </a:cxn>
                <a:cxn ang="0">
                  <a:pos x="211" y="36"/>
                </a:cxn>
                <a:cxn ang="0">
                  <a:pos x="179" y="13"/>
                </a:cxn>
                <a:cxn ang="0">
                  <a:pos x="130" y="3"/>
                </a:cxn>
                <a:cxn ang="0">
                  <a:pos x="103" y="9"/>
                </a:cxn>
                <a:cxn ang="0">
                  <a:pos x="64" y="13"/>
                </a:cxn>
                <a:cxn ang="0">
                  <a:pos x="52" y="17"/>
                </a:cxn>
                <a:cxn ang="0">
                  <a:pos x="22" y="19"/>
                </a:cxn>
                <a:cxn ang="0">
                  <a:pos x="0" y="27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308" h="120">
                  <a:moveTo>
                    <a:pt x="3" y="10"/>
                  </a:moveTo>
                  <a:lnTo>
                    <a:pt x="77" y="0"/>
                  </a:lnTo>
                  <a:lnTo>
                    <a:pt x="147" y="0"/>
                  </a:lnTo>
                  <a:lnTo>
                    <a:pt x="184" y="9"/>
                  </a:lnTo>
                  <a:lnTo>
                    <a:pt x="254" y="55"/>
                  </a:lnTo>
                  <a:lnTo>
                    <a:pt x="269" y="82"/>
                  </a:lnTo>
                  <a:lnTo>
                    <a:pt x="282" y="116"/>
                  </a:lnTo>
                  <a:lnTo>
                    <a:pt x="308" y="120"/>
                  </a:lnTo>
                  <a:lnTo>
                    <a:pt x="269" y="120"/>
                  </a:lnTo>
                  <a:lnTo>
                    <a:pt x="249" y="82"/>
                  </a:lnTo>
                  <a:lnTo>
                    <a:pt x="211" y="36"/>
                  </a:lnTo>
                  <a:lnTo>
                    <a:pt x="179" y="13"/>
                  </a:lnTo>
                  <a:lnTo>
                    <a:pt x="130" y="3"/>
                  </a:lnTo>
                  <a:lnTo>
                    <a:pt x="103" y="9"/>
                  </a:lnTo>
                  <a:lnTo>
                    <a:pt x="64" y="13"/>
                  </a:lnTo>
                  <a:lnTo>
                    <a:pt x="52" y="17"/>
                  </a:lnTo>
                  <a:lnTo>
                    <a:pt x="22" y="19"/>
                  </a:lnTo>
                  <a:lnTo>
                    <a:pt x="0" y="27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7" name="Freeform 65"/>
            <p:cNvSpPr>
              <a:spLocks/>
            </p:cNvSpPr>
            <p:nvPr/>
          </p:nvSpPr>
          <p:spPr bwMode="auto">
            <a:xfrm>
              <a:off x="8324850" y="869950"/>
              <a:ext cx="114300" cy="84138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50" y="0"/>
                </a:cxn>
                <a:cxn ang="0">
                  <a:pos x="21" y="7"/>
                </a:cxn>
                <a:cxn ang="0">
                  <a:pos x="0" y="9"/>
                </a:cxn>
                <a:cxn ang="0">
                  <a:pos x="7" y="18"/>
                </a:cxn>
                <a:cxn ang="0">
                  <a:pos x="59" y="13"/>
                </a:cxn>
                <a:cxn ang="0">
                  <a:pos x="89" y="10"/>
                </a:cxn>
                <a:cxn ang="0">
                  <a:pos x="121" y="29"/>
                </a:cxn>
                <a:cxn ang="0">
                  <a:pos x="126" y="52"/>
                </a:cxn>
                <a:cxn ang="0">
                  <a:pos x="133" y="77"/>
                </a:cxn>
                <a:cxn ang="0">
                  <a:pos x="133" y="87"/>
                </a:cxn>
                <a:cxn ang="0">
                  <a:pos x="86" y="90"/>
                </a:cxn>
                <a:cxn ang="0">
                  <a:pos x="26" y="96"/>
                </a:cxn>
                <a:cxn ang="0">
                  <a:pos x="24" y="105"/>
                </a:cxn>
                <a:cxn ang="0">
                  <a:pos x="43" y="108"/>
                </a:cxn>
                <a:cxn ang="0">
                  <a:pos x="85" y="101"/>
                </a:cxn>
                <a:cxn ang="0">
                  <a:pos x="128" y="99"/>
                </a:cxn>
                <a:cxn ang="0">
                  <a:pos x="142" y="90"/>
                </a:cxn>
                <a:cxn ang="0">
                  <a:pos x="139" y="51"/>
                </a:cxn>
                <a:cxn ang="0">
                  <a:pos x="133" y="26"/>
                </a:cxn>
                <a:cxn ang="0">
                  <a:pos x="114" y="7"/>
                </a:cxn>
                <a:cxn ang="0">
                  <a:pos x="102" y="2"/>
                </a:cxn>
                <a:cxn ang="0">
                  <a:pos x="94" y="0"/>
                </a:cxn>
                <a:cxn ang="0">
                  <a:pos x="94" y="0"/>
                </a:cxn>
              </a:cxnLst>
              <a:rect l="0" t="0" r="r" b="b"/>
              <a:pathLst>
                <a:path w="142" h="108">
                  <a:moveTo>
                    <a:pt x="94" y="0"/>
                  </a:moveTo>
                  <a:lnTo>
                    <a:pt x="50" y="0"/>
                  </a:lnTo>
                  <a:lnTo>
                    <a:pt x="21" y="7"/>
                  </a:lnTo>
                  <a:lnTo>
                    <a:pt x="0" y="9"/>
                  </a:lnTo>
                  <a:lnTo>
                    <a:pt x="7" y="18"/>
                  </a:lnTo>
                  <a:lnTo>
                    <a:pt x="59" y="13"/>
                  </a:lnTo>
                  <a:lnTo>
                    <a:pt x="89" y="10"/>
                  </a:lnTo>
                  <a:lnTo>
                    <a:pt x="121" y="29"/>
                  </a:lnTo>
                  <a:lnTo>
                    <a:pt x="126" y="52"/>
                  </a:lnTo>
                  <a:lnTo>
                    <a:pt x="133" y="77"/>
                  </a:lnTo>
                  <a:lnTo>
                    <a:pt x="133" y="87"/>
                  </a:lnTo>
                  <a:lnTo>
                    <a:pt x="86" y="90"/>
                  </a:lnTo>
                  <a:lnTo>
                    <a:pt x="26" y="96"/>
                  </a:lnTo>
                  <a:lnTo>
                    <a:pt x="24" y="105"/>
                  </a:lnTo>
                  <a:lnTo>
                    <a:pt x="43" y="108"/>
                  </a:lnTo>
                  <a:lnTo>
                    <a:pt x="85" y="101"/>
                  </a:lnTo>
                  <a:lnTo>
                    <a:pt x="128" y="99"/>
                  </a:lnTo>
                  <a:lnTo>
                    <a:pt x="142" y="90"/>
                  </a:lnTo>
                  <a:lnTo>
                    <a:pt x="139" y="51"/>
                  </a:lnTo>
                  <a:lnTo>
                    <a:pt x="133" y="26"/>
                  </a:lnTo>
                  <a:lnTo>
                    <a:pt x="114" y="7"/>
                  </a:lnTo>
                  <a:lnTo>
                    <a:pt x="102" y="2"/>
                  </a:lnTo>
                  <a:lnTo>
                    <a:pt x="94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8" name="Freeform 66"/>
            <p:cNvSpPr>
              <a:spLocks/>
            </p:cNvSpPr>
            <p:nvPr/>
          </p:nvSpPr>
          <p:spPr bwMode="auto">
            <a:xfrm>
              <a:off x="8340725" y="939800"/>
              <a:ext cx="95250" cy="33338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00" y="21"/>
                </a:cxn>
                <a:cxn ang="0">
                  <a:pos x="92" y="30"/>
                </a:cxn>
                <a:cxn ang="0">
                  <a:pos x="35" y="34"/>
                </a:cxn>
                <a:cxn ang="0">
                  <a:pos x="19" y="37"/>
                </a:cxn>
                <a:cxn ang="0">
                  <a:pos x="0" y="40"/>
                </a:cxn>
                <a:cxn ang="0">
                  <a:pos x="4" y="33"/>
                </a:cxn>
                <a:cxn ang="0">
                  <a:pos x="57" y="18"/>
                </a:cxn>
                <a:cxn ang="0">
                  <a:pos x="90" y="20"/>
                </a:cxn>
                <a:cxn ang="0">
                  <a:pos x="100" y="7"/>
                </a:cxn>
                <a:cxn ang="0">
                  <a:pos x="119" y="0"/>
                </a:cxn>
                <a:cxn ang="0">
                  <a:pos x="119" y="0"/>
                </a:cxn>
              </a:cxnLst>
              <a:rect l="0" t="0" r="r" b="b"/>
              <a:pathLst>
                <a:path w="119" h="40">
                  <a:moveTo>
                    <a:pt x="119" y="0"/>
                  </a:moveTo>
                  <a:lnTo>
                    <a:pt x="100" y="21"/>
                  </a:lnTo>
                  <a:lnTo>
                    <a:pt x="92" y="30"/>
                  </a:lnTo>
                  <a:lnTo>
                    <a:pt x="35" y="34"/>
                  </a:lnTo>
                  <a:lnTo>
                    <a:pt x="19" y="37"/>
                  </a:lnTo>
                  <a:lnTo>
                    <a:pt x="0" y="40"/>
                  </a:lnTo>
                  <a:lnTo>
                    <a:pt x="4" y="33"/>
                  </a:lnTo>
                  <a:lnTo>
                    <a:pt x="57" y="18"/>
                  </a:lnTo>
                  <a:lnTo>
                    <a:pt x="90" y="20"/>
                  </a:lnTo>
                  <a:lnTo>
                    <a:pt x="100" y="7"/>
                  </a:lnTo>
                  <a:lnTo>
                    <a:pt x="119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39" name="Freeform 67"/>
            <p:cNvSpPr>
              <a:spLocks/>
            </p:cNvSpPr>
            <p:nvPr/>
          </p:nvSpPr>
          <p:spPr bwMode="auto">
            <a:xfrm>
              <a:off x="8356600" y="962025"/>
              <a:ext cx="68263" cy="249238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82" y="17"/>
                </a:cxn>
                <a:cxn ang="0">
                  <a:pos x="85" y="75"/>
                </a:cxn>
                <a:cxn ang="0">
                  <a:pos x="85" y="130"/>
                </a:cxn>
                <a:cxn ang="0">
                  <a:pos x="85" y="166"/>
                </a:cxn>
                <a:cxn ang="0">
                  <a:pos x="71" y="222"/>
                </a:cxn>
                <a:cxn ang="0">
                  <a:pos x="59" y="244"/>
                </a:cxn>
                <a:cxn ang="0">
                  <a:pos x="47" y="267"/>
                </a:cxn>
                <a:cxn ang="0">
                  <a:pos x="29" y="303"/>
                </a:cxn>
                <a:cxn ang="0">
                  <a:pos x="11" y="316"/>
                </a:cxn>
                <a:cxn ang="0">
                  <a:pos x="0" y="297"/>
                </a:cxn>
                <a:cxn ang="0">
                  <a:pos x="32" y="267"/>
                </a:cxn>
                <a:cxn ang="0">
                  <a:pos x="46" y="240"/>
                </a:cxn>
                <a:cxn ang="0">
                  <a:pos x="62" y="192"/>
                </a:cxn>
                <a:cxn ang="0">
                  <a:pos x="73" y="150"/>
                </a:cxn>
                <a:cxn ang="0">
                  <a:pos x="75" y="91"/>
                </a:cxn>
                <a:cxn ang="0">
                  <a:pos x="76" y="40"/>
                </a:cxn>
                <a:cxn ang="0">
                  <a:pos x="75" y="14"/>
                </a:cxn>
                <a:cxn ang="0">
                  <a:pos x="60" y="1"/>
                </a:cxn>
                <a:cxn ang="0">
                  <a:pos x="73" y="0"/>
                </a:cxn>
                <a:cxn ang="0">
                  <a:pos x="73" y="0"/>
                </a:cxn>
              </a:cxnLst>
              <a:rect l="0" t="0" r="r" b="b"/>
              <a:pathLst>
                <a:path w="85" h="316">
                  <a:moveTo>
                    <a:pt x="73" y="0"/>
                  </a:moveTo>
                  <a:lnTo>
                    <a:pt x="82" y="17"/>
                  </a:lnTo>
                  <a:lnTo>
                    <a:pt x="85" y="75"/>
                  </a:lnTo>
                  <a:lnTo>
                    <a:pt x="85" y="130"/>
                  </a:lnTo>
                  <a:lnTo>
                    <a:pt x="85" y="166"/>
                  </a:lnTo>
                  <a:lnTo>
                    <a:pt x="71" y="222"/>
                  </a:lnTo>
                  <a:lnTo>
                    <a:pt x="59" y="244"/>
                  </a:lnTo>
                  <a:lnTo>
                    <a:pt x="47" y="267"/>
                  </a:lnTo>
                  <a:lnTo>
                    <a:pt x="29" y="303"/>
                  </a:lnTo>
                  <a:lnTo>
                    <a:pt x="11" y="316"/>
                  </a:lnTo>
                  <a:lnTo>
                    <a:pt x="0" y="297"/>
                  </a:lnTo>
                  <a:lnTo>
                    <a:pt x="32" y="267"/>
                  </a:lnTo>
                  <a:lnTo>
                    <a:pt x="46" y="240"/>
                  </a:lnTo>
                  <a:lnTo>
                    <a:pt x="62" y="192"/>
                  </a:lnTo>
                  <a:lnTo>
                    <a:pt x="73" y="150"/>
                  </a:lnTo>
                  <a:lnTo>
                    <a:pt x="75" y="91"/>
                  </a:lnTo>
                  <a:lnTo>
                    <a:pt x="76" y="40"/>
                  </a:lnTo>
                  <a:lnTo>
                    <a:pt x="75" y="14"/>
                  </a:lnTo>
                  <a:lnTo>
                    <a:pt x="60" y="1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0" name="Freeform 68"/>
            <p:cNvSpPr>
              <a:spLocks/>
            </p:cNvSpPr>
            <p:nvPr/>
          </p:nvSpPr>
          <p:spPr bwMode="auto">
            <a:xfrm>
              <a:off x="7904163" y="1592263"/>
              <a:ext cx="195263" cy="76200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239" y="31"/>
                </a:cxn>
                <a:cxn ang="0">
                  <a:pos x="246" y="54"/>
                </a:cxn>
                <a:cxn ang="0">
                  <a:pos x="245" y="70"/>
                </a:cxn>
                <a:cxn ang="0">
                  <a:pos x="197" y="73"/>
                </a:cxn>
                <a:cxn ang="0">
                  <a:pos x="132" y="82"/>
                </a:cxn>
                <a:cxn ang="0">
                  <a:pos x="83" y="90"/>
                </a:cxn>
                <a:cxn ang="0">
                  <a:pos x="48" y="93"/>
                </a:cxn>
                <a:cxn ang="0">
                  <a:pos x="16" y="95"/>
                </a:cxn>
                <a:cxn ang="0">
                  <a:pos x="8" y="73"/>
                </a:cxn>
                <a:cxn ang="0">
                  <a:pos x="5" y="47"/>
                </a:cxn>
                <a:cxn ang="0">
                  <a:pos x="0" y="40"/>
                </a:cxn>
                <a:cxn ang="0">
                  <a:pos x="19" y="37"/>
                </a:cxn>
                <a:cxn ang="0">
                  <a:pos x="19" y="40"/>
                </a:cxn>
                <a:cxn ang="0">
                  <a:pos x="27" y="63"/>
                </a:cxn>
                <a:cxn ang="0">
                  <a:pos x="37" y="80"/>
                </a:cxn>
                <a:cxn ang="0">
                  <a:pos x="105" y="77"/>
                </a:cxn>
                <a:cxn ang="0">
                  <a:pos x="178" y="66"/>
                </a:cxn>
                <a:cxn ang="0">
                  <a:pos x="213" y="60"/>
                </a:cxn>
                <a:cxn ang="0">
                  <a:pos x="227" y="57"/>
                </a:cxn>
                <a:cxn ang="0">
                  <a:pos x="226" y="33"/>
                </a:cxn>
                <a:cxn ang="0">
                  <a:pos x="220" y="22"/>
                </a:cxn>
                <a:cxn ang="0">
                  <a:pos x="204" y="1"/>
                </a:cxn>
                <a:cxn ang="0">
                  <a:pos x="229" y="0"/>
                </a:cxn>
                <a:cxn ang="0">
                  <a:pos x="229" y="0"/>
                </a:cxn>
              </a:cxnLst>
              <a:rect l="0" t="0" r="r" b="b"/>
              <a:pathLst>
                <a:path w="246" h="95">
                  <a:moveTo>
                    <a:pt x="229" y="0"/>
                  </a:moveTo>
                  <a:lnTo>
                    <a:pt x="239" y="31"/>
                  </a:lnTo>
                  <a:lnTo>
                    <a:pt x="246" y="54"/>
                  </a:lnTo>
                  <a:lnTo>
                    <a:pt x="245" y="70"/>
                  </a:lnTo>
                  <a:lnTo>
                    <a:pt x="197" y="73"/>
                  </a:lnTo>
                  <a:lnTo>
                    <a:pt x="132" y="82"/>
                  </a:lnTo>
                  <a:lnTo>
                    <a:pt x="83" y="90"/>
                  </a:lnTo>
                  <a:lnTo>
                    <a:pt x="48" y="93"/>
                  </a:lnTo>
                  <a:lnTo>
                    <a:pt x="16" y="95"/>
                  </a:lnTo>
                  <a:lnTo>
                    <a:pt x="8" y="73"/>
                  </a:lnTo>
                  <a:lnTo>
                    <a:pt x="5" y="47"/>
                  </a:lnTo>
                  <a:lnTo>
                    <a:pt x="0" y="40"/>
                  </a:lnTo>
                  <a:lnTo>
                    <a:pt x="19" y="37"/>
                  </a:lnTo>
                  <a:lnTo>
                    <a:pt x="19" y="40"/>
                  </a:lnTo>
                  <a:lnTo>
                    <a:pt x="27" y="63"/>
                  </a:lnTo>
                  <a:lnTo>
                    <a:pt x="37" y="80"/>
                  </a:lnTo>
                  <a:lnTo>
                    <a:pt x="105" y="77"/>
                  </a:lnTo>
                  <a:lnTo>
                    <a:pt x="178" y="66"/>
                  </a:lnTo>
                  <a:lnTo>
                    <a:pt x="213" y="60"/>
                  </a:lnTo>
                  <a:lnTo>
                    <a:pt x="227" y="57"/>
                  </a:lnTo>
                  <a:lnTo>
                    <a:pt x="226" y="33"/>
                  </a:lnTo>
                  <a:lnTo>
                    <a:pt x="220" y="22"/>
                  </a:lnTo>
                  <a:lnTo>
                    <a:pt x="204" y="1"/>
                  </a:lnTo>
                  <a:lnTo>
                    <a:pt x="229" y="0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1" name="Freeform 69"/>
            <p:cNvSpPr>
              <a:spLocks/>
            </p:cNvSpPr>
            <p:nvPr/>
          </p:nvSpPr>
          <p:spPr bwMode="auto">
            <a:xfrm>
              <a:off x="7761288" y="1657350"/>
              <a:ext cx="180975" cy="52388"/>
            </a:xfrm>
            <a:custGeom>
              <a:avLst/>
              <a:gdLst/>
              <a:ahLst/>
              <a:cxnLst>
                <a:cxn ang="0">
                  <a:pos x="218" y="8"/>
                </a:cxn>
                <a:cxn ang="0">
                  <a:pos x="228" y="40"/>
                </a:cxn>
                <a:cxn ang="0">
                  <a:pos x="218" y="53"/>
                </a:cxn>
                <a:cxn ang="0">
                  <a:pos x="172" y="58"/>
                </a:cxn>
                <a:cxn ang="0">
                  <a:pos x="107" y="61"/>
                </a:cxn>
                <a:cxn ang="0">
                  <a:pos x="29" y="66"/>
                </a:cxn>
                <a:cxn ang="0">
                  <a:pos x="22" y="62"/>
                </a:cxn>
                <a:cxn ang="0">
                  <a:pos x="0" y="20"/>
                </a:cxn>
                <a:cxn ang="0">
                  <a:pos x="1" y="7"/>
                </a:cxn>
                <a:cxn ang="0">
                  <a:pos x="22" y="0"/>
                </a:cxn>
                <a:cxn ang="0">
                  <a:pos x="23" y="14"/>
                </a:cxn>
                <a:cxn ang="0">
                  <a:pos x="28" y="49"/>
                </a:cxn>
                <a:cxn ang="0">
                  <a:pos x="43" y="58"/>
                </a:cxn>
                <a:cxn ang="0">
                  <a:pos x="131" y="53"/>
                </a:cxn>
                <a:cxn ang="0">
                  <a:pos x="182" y="52"/>
                </a:cxn>
                <a:cxn ang="0">
                  <a:pos x="198" y="45"/>
                </a:cxn>
                <a:cxn ang="0">
                  <a:pos x="207" y="39"/>
                </a:cxn>
                <a:cxn ang="0">
                  <a:pos x="205" y="8"/>
                </a:cxn>
                <a:cxn ang="0">
                  <a:pos x="218" y="8"/>
                </a:cxn>
                <a:cxn ang="0">
                  <a:pos x="218" y="8"/>
                </a:cxn>
              </a:cxnLst>
              <a:rect l="0" t="0" r="r" b="b"/>
              <a:pathLst>
                <a:path w="228" h="66">
                  <a:moveTo>
                    <a:pt x="218" y="8"/>
                  </a:moveTo>
                  <a:lnTo>
                    <a:pt x="228" y="40"/>
                  </a:lnTo>
                  <a:lnTo>
                    <a:pt x="218" y="53"/>
                  </a:lnTo>
                  <a:lnTo>
                    <a:pt x="172" y="58"/>
                  </a:lnTo>
                  <a:lnTo>
                    <a:pt x="107" y="61"/>
                  </a:lnTo>
                  <a:lnTo>
                    <a:pt x="29" y="66"/>
                  </a:lnTo>
                  <a:lnTo>
                    <a:pt x="22" y="62"/>
                  </a:lnTo>
                  <a:lnTo>
                    <a:pt x="0" y="20"/>
                  </a:lnTo>
                  <a:lnTo>
                    <a:pt x="1" y="7"/>
                  </a:lnTo>
                  <a:lnTo>
                    <a:pt x="22" y="0"/>
                  </a:lnTo>
                  <a:lnTo>
                    <a:pt x="23" y="14"/>
                  </a:lnTo>
                  <a:lnTo>
                    <a:pt x="28" y="49"/>
                  </a:lnTo>
                  <a:lnTo>
                    <a:pt x="43" y="58"/>
                  </a:lnTo>
                  <a:lnTo>
                    <a:pt x="131" y="53"/>
                  </a:lnTo>
                  <a:lnTo>
                    <a:pt x="182" y="52"/>
                  </a:lnTo>
                  <a:lnTo>
                    <a:pt x="198" y="45"/>
                  </a:lnTo>
                  <a:lnTo>
                    <a:pt x="207" y="39"/>
                  </a:lnTo>
                  <a:lnTo>
                    <a:pt x="205" y="8"/>
                  </a:lnTo>
                  <a:lnTo>
                    <a:pt x="218" y="8"/>
                  </a:lnTo>
                  <a:lnTo>
                    <a:pt x="21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2" name="Freeform 70"/>
            <p:cNvSpPr>
              <a:spLocks/>
            </p:cNvSpPr>
            <p:nvPr/>
          </p:nvSpPr>
          <p:spPr bwMode="auto">
            <a:xfrm>
              <a:off x="7720013" y="1595438"/>
              <a:ext cx="252413" cy="26988"/>
            </a:xfrm>
            <a:custGeom>
              <a:avLst/>
              <a:gdLst/>
              <a:ahLst/>
              <a:cxnLst>
                <a:cxn ang="0">
                  <a:pos x="319" y="9"/>
                </a:cxn>
                <a:cxn ang="0">
                  <a:pos x="258" y="12"/>
                </a:cxn>
                <a:cxn ang="0">
                  <a:pos x="200" y="20"/>
                </a:cxn>
                <a:cxn ang="0">
                  <a:pos x="103" y="28"/>
                </a:cxn>
                <a:cxn ang="0">
                  <a:pos x="62" y="29"/>
                </a:cxn>
                <a:cxn ang="0">
                  <a:pos x="25" y="32"/>
                </a:cxn>
                <a:cxn ang="0">
                  <a:pos x="0" y="33"/>
                </a:cxn>
                <a:cxn ang="0">
                  <a:pos x="122" y="17"/>
                </a:cxn>
                <a:cxn ang="0">
                  <a:pos x="199" y="12"/>
                </a:cxn>
                <a:cxn ang="0">
                  <a:pos x="262" y="2"/>
                </a:cxn>
                <a:cxn ang="0">
                  <a:pos x="301" y="0"/>
                </a:cxn>
                <a:cxn ang="0">
                  <a:pos x="319" y="9"/>
                </a:cxn>
                <a:cxn ang="0">
                  <a:pos x="319" y="9"/>
                </a:cxn>
              </a:cxnLst>
              <a:rect l="0" t="0" r="r" b="b"/>
              <a:pathLst>
                <a:path w="319" h="33">
                  <a:moveTo>
                    <a:pt x="319" y="9"/>
                  </a:moveTo>
                  <a:lnTo>
                    <a:pt x="258" y="12"/>
                  </a:lnTo>
                  <a:lnTo>
                    <a:pt x="200" y="20"/>
                  </a:lnTo>
                  <a:lnTo>
                    <a:pt x="103" y="28"/>
                  </a:lnTo>
                  <a:lnTo>
                    <a:pt x="62" y="29"/>
                  </a:lnTo>
                  <a:lnTo>
                    <a:pt x="25" y="32"/>
                  </a:lnTo>
                  <a:lnTo>
                    <a:pt x="0" y="33"/>
                  </a:lnTo>
                  <a:lnTo>
                    <a:pt x="122" y="17"/>
                  </a:lnTo>
                  <a:lnTo>
                    <a:pt x="199" y="12"/>
                  </a:lnTo>
                  <a:lnTo>
                    <a:pt x="262" y="2"/>
                  </a:lnTo>
                  <a:lnTo>
                    <a:pt x="301" y="0"/>
                  </a:lnTo>
                  <a:lnTo>
                    <a:pt x="319" y="9"/>
                  </a:lnTo>
                  <a:lnTo>
                    <a:pt x="31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3" name="Freeform 71"/>
            <p:cNvSpPr>
              <a:spLocks/>
            </p:cNvSpPr>
            <p:nvPr/>
          </p:nvSpPr>
          <p:spPr bwMode="auto">
            <a:xfrm>
              <a:off x="7686675" y="1611313"/>
              <a:ext cx="306388" cy="38100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266" y="9"/>
                </a:cxn>
                <a:cxn ang="0">
                  <a:pos x="197" y="20"/>
                </a:cxn>
                <a:cxn ang="0">
                  <a:pos x="139" y="29"/>
                </a:cxn>
                <a:cxn ang="0">
                  <a:pos x="87" y="33"/>
                </a:cxn>
                <a:cxn ang="0">
                  <a:pos x="23" y="36"/>
                </a:cxn>
                <a:cxn ang="0">
                  <a:pos x="0" y="39"/>
                </a:cxn>
                <a:cxn ang="0">
                  <a:pos x="7" y="48"/>
                </a:cxn>
                <a:cxn ang="0">
                  <a:pos x="98" y="39"/>
                </a:cxn>
                <a:cxn ang="0">
                  <a:pos x="184" y="30"/>
                </a:cxn>
                <a:cxn ang="0">
                  <a:pos x="259" y="26"/>
                </a:cxn>
                <a:cxn ang="0">
                  <a:pos x="333" y="9"/>
                </a:cxn>
                <a:cxn ang="0">
                  <a:pos x="386" y="0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386" h="48">
                  <a:moveTo>
                    <a:pt x="335" y="0"/>
                  </a:moveTo>
                  <a:lnTo>
                    <a:pt x="266" y="9"/>
                  </a:lnTo>
                  <a:lnTo>
                    <a:pt x="197" y="20"/>
                  </a:lnTo>
                  <a:lnTo>
                    <a:pt x="139" y="29"/>
                  </a:lnTo>
                  <a:lnTo>
                    <a:pt x="87" y="33"/>
                  </a:lnTo>
                  <a:lnTo>
                    <a:pt x="23" y="36"/>
                  </a:lnTo>
                  <a:lnTo>
                    <a:pt x="0" y="39"/>
                  </a:lnTo>
                  <a:lnTo>
                    <a:pt x="7" y="48"/>
                  </a:lnTo>
                  <a:lnTo>
                    <a:pt x="98" y="39"/>
                  </a:lnTo>
                  <a:lnTo>
                    <a:pt x="184" y="30"/>
                  </a:lnTo>
                  <a:lnTo>
                    <a:pt x="259" y="26"/>
                  </a:lnTo>
                  <a:lnTo>
                    <a:pt x="333" y="9"/>
                  </a:lnTo>
                  <a:lnTo>
                    <a:pt x="386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4" name="Freeform 72"/>
            <p:cNvSpPr>
              <a:spLocks/>
            </p:cNvSpPr>
            <p:nvPr/>
          </p:nvSpPr>
          <p:spPr bwMode="auto">
            <a:xfrm>
              <a:off x="7697788" y="1639888"/>
              <a:ext cx="228600" cy="31750"/>
            </a:xfrm>
            <a:custGeom>
              <a:avLst/>
              <a:gdLst/>
              <a:ahLst/>
              <a:cxnLst>
                <a:cxn ang="0">
                  <a:pos x="281" y="10"/>
                </a:cxn>
                <a:cxn ang="0">
                  <a:pos x="177" y="15"/>
                </a:cxn>
                <a:cxn ang="0">
                  <a:pos x="113" y="23"/>
                </a:cxn>
                <a:cxn ang="0">
                  <a:pos x="60" y="30"/>
                </a:cxn>
                <a:cxn ang="0">
                  <a:pos x="5" y="39"/>
                </a:cxn>
                <a:cxn ang="0">
                  <a:pos x="0" y="22"/>
                </a:cxn>
                <a:cxn ang="0">
                  <a:pos x="60" y="16"/>
                </a:cxn>
                <a:cxn ang="0">
                  <a:pos x="146" y="12"/>
                </a:cxn>
                <a:cxn ang="0">
                  <a:pos x="226" y="6"/>
                </a:cxn>
                <a:cxn ang="0">
                  <a:pos x="287" y="0"/>
                </a:cxn>
                <a:cxn ang="0">
                  <a:pos x="281" y="10"/>
                </a:cxn>
                <a:cxn ang="0">
                  <a:pos x="281" y="10"/>
                </a:cxn>
              </a:cxnLst>
              <a:rect l="0" t="0" r="r" b="b"/>
              <a:pathLst>
                <a:path w="287" h="39">
                  <a:moveTo>
                    <a:pt x="281" y="10"/>
                  </a:moveTo>
                  <a:lnTo>
                    <a:pt x="177" y="15"/>
                  </a:lnTo>
                  <a:lnTo>
                    <a:pt x="113" y="23"/>
                  </a:lnTo>
                  <a:lnTo>
                    <a:pt x="60" y="30"/>
                  </a:lnTo>
                  <a:lnTo>
                    <a:pt x="5" y="39"/>
                  </a:lnTo>
                  <a:lnTo>
                    <a:pt x="0" y="22"/>
                  </a:lnTo>
                  <a:lnTo>
                    <a:pt x="60" y="16"/>
                  </a:lnTo>
                  <a:lnTo>
                    <a:pt x="146" y="12"/>
                  </a:lnTo>
                  <a:lnTo>
                    <a:pt x="226" y="6"/>
                  </a:lnTo>
                  <a:lnTo>
                    <a:pt x="287" y="0"/>
                  </a:lnTo>
                  <a:lnTo>
                    <a:pt x="281" y="10"/>
                  </a:lnTo>
                  <a:lnTo>
                    <a:pt x="281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5" name="Freeform 73"/>
            <p:cNvSpPr>
              <a:spLocks/>
            </p:cNvSpPr>
            <p:nvPr/>
          </p:nvSpPr>
          <p:spPr bwMode="auto">
            <a:xfrm>
              <a:off x="7707313" y="1700213"/>
              <a:ext cx="204788" cy="58738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58" y="21"/>
                </a:cxn>
                <a:cxn ang="0">
                  <a:pos x="255" y="33"/>
                </a:cxn>
                <a:cxn ang="0">
                  <a:pos x="234" y="43"/>
                </a:cxn>
                <a:cxn ang="0">
                  <a:pos x="157" y="53"/>
                </a:cxn>
                <a:cxn ang="0">
                  <a:pos x="101" y="62"/>
                </a:cxn>
                <a:cxn ang="0">
                  <a:pos x="43" y="69"/>
                </a:cxn>
                <a:cxn ang="0">
                  <a:pos x="11" y="71"/>
                </a:cxn>
                <a:cxn ang="0">
                  <a:pos x="1" y="72"/>
                </a:cxn>
                <a:cxn ang="0">
                  <a:pos x="0" y="55"/>
                </a:cxn>
                <a:cxn ang="0">
                  <a:pos x="53" y="55"/>
                </a:cxn>
                <a:cxn ang="0">
                  <a:pos x="134" y="49"/>
                </a:cxn>
                <a:cxn ang="0">
                  <a:pos x="167" y="39"/>
                </a:cxn>
                <a:cxn ang="0">
                  <a:pos x="203" y="34"/>
                </a:cxn>
                <a:cxn ang="0">
                  <a:pos x="238" y="33"/>
                </a:cxn>
                <a:cxn ang="0">
                  <a:pos x="244" y="21"/>
                </a:cxn>
                <a:cxn ang="0">
                  <a:pos x="240" y="6"/>
                </a:cxn>
                <a:cxn ang="0">
                  <a:pos x="237" y="0"/>
                </a:cxn>
                <a:cxn ang="0">
                  <a:pos x="248" y="0"/>
                </a:cxn>
                <a:cxn ang="0">
                  <a:pos x="248" y="0"/>
                </a:cxn>
              </a:cxnLst>
              <a:rect l="0" t="0" r="r" b="b"/>
              <a:pathLst>
                <a:path w="258" h="72">
                  <a:moveTo>
                    <a:pt x="248" y="0"/>
                  </a:moveTo>
                  <a:lnTo>
                    <a:pt x="258" y="21"/>
                  </a:lnTo>
                  <a:lnTo>
                    <a:pt x="255" y="33"/>
                  </a:lnTo>
                  <a:lnTo>
                    <a:pt x="234" y="43"/>
                  </a:lnTo>
                  <a:lnTo>
                    <a:pt x="157" y="53"/>
                  </a:lnTo>
                  <a:lnTo>
                    <a:pt x="101" y="62"/>
                  </a:lnTo>
                  <a:lnTo>
                    <a:pt x="43" y="69"/>
                  </a:lnTo>
                  <a:lnTo>
                    <a:pt x="11" y="71"/>
                  </a:lnTo>
                  <a:lnTo>
                    <a:pt x="1" y="72"/>
                  </a:lnTo>
                  <a:lnTo>
                    <a:pt x="0" y="55"/>
                  </a:lnTo>
                  <a:lnTo>
                    <a:pt x="53" y="55"/>
                  </a:lnTo>
                  <a:lnTo>
                    <a:pt x="134" y="49"/>
                  </a:lnTo>
                  <a:lnTo>
                    <a:pt x="167" y="39"/>
                  </a:lnTo>
                  <a:lnTo>
                    <a:pt x="203" y="34"/>
                  </a:lnTo>
                  <a:lnTo>
                    <a:pt x="238" y="33"/>
                  </a:lnTo>
                  <a:lnTo>
                    <a:pt x="244" y="21"/>
                  </a:lnTo>
                  <a:lnTo>
                    <a:pt x="240" y="6"/>
                  </a:lnTo>
                  <a:lnTo>
                    <a:pt x="237" y="0"/>
                  </a:lnTo>
                  <a:lnTo>
                    <a:pt x="248" y="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6" name="Freeform 74"/>
            <p:cNvSpPr>
              <a:spLocks/>
            </p:cNvSpPr>
            <p:nvPr/>
          </p:nvSpPr>
          <p:spPr bwMode="auto">
            <a:xfrm>
              <a:off x="7705725" y="1685925"/>
              <a:ext cx="73025" cy="17463"/>
            </a:xfrm>
            <a:custGeom>
              <a:avLst/>
              <a:gdLst/>
              <a:ahLst/>
              <a:cxnLst>
                <a:cxn ang="0">
                  <a:pos x="93" y="9"/>
                </a:cxn>
                <a:cxn ang="0">
                  <a:pos x="55" y="13"/>
                </a:cxn>
                <a:cxn ang="0">
                  <a:pos x="41" y="19"/>
                </a:cxn>
                <a:cxn ang="0">
                  <a:pos x="3" y="23"/>
                </a:cxn>
                <a:cxn ang="0">
                  <a:pos x="0" y="19"/>
                </a:cxn>
                <a:cxn ang="0">
                  <a:pos x="34" y="9"/>
                </a:cxn>
                <a:cxn ang="0">
                  <a:pos x="64" y="7"/>
                </a:cxn>
                <a:cxn ang="0">
                  <a:pos x="91" y="0"/>
                </a:cxn>
                <a:cxn ang="0">
                  <a:pos x="93" y="9"/>
                </a:cxn>
                <a:cxn ang="0">
                  <a:pos x="93" y="9"/>
                </a:cxn>
              </a:cxnLst>
              <a:rect l="0" t="0" r="r" b="b"/>
              <a:pathLst>
                <a:path w="93" h="23">
                  <a:moveTo>
                    <a:pt x="93" y="9"/>
                  </a:moveTo>
                  <a:lnTo>
                    <a:pt x="55" y="13"/>
                  </a:lnTo>
                  <a:lnTo>
                    <a:pt x="41" y="19"/>
                  </a:lnTo>
                  <a:lnTo>
                    <a:pt x="3" y="23"/>
                  </a:lnTo>
                  <a:lnTo>
                    <a:pt x="0" y="19"/>
                  </a:lnTo>
                  <a:lnTo>
                    <a:pt x="34" y="9"/>
                  </a:lnTo>
                  <a:lnTo>
                    <a:pt x="64" y="7"/>
                  </a:lnTo>
                  <a:lnTo>
                    <a:pt x="91" y="0"/>
                  </a:lnTo>
                  <a:lnTo>
                    <a:pt x="93" y="9"/>
                  </a:lnTo>
                  <a:lnTo>
                    <a:pt x="9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7" name="Freeform 75"/>
            <p:cNvSpPr>
              <a:spLocks/>
            </p:cNvSpPr>
            <p:nvPr/>
          </p:nvSpPr>
          <p:spPr bwMode="auto">
            <a:xfrm>
              <a:off x="8145463" y="1544638"/>
              <a:ext cx="109538" cy="22225"/>
            </a:xfrm>
            <a:custGeom>
              <a:avLst/>
              <a:gdLst/>
              <a:ahLst/>
              <a:cxnLst>
                <a:cxn ang="0">
                  <a:pos x="133" y="9"/>
                </a:cxn>
                <a:cxn ang="0">
                  <a:pos x="87" y="17"/>
                </a:cxn>
                <a:cxn ang="0">
                  <a:pos x="40" y="22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43" y="17"/>
                </a:cxn>
                <a:cxn ang="0">
                  <a:pos x="94" y="4"/>
                </a:cxn>
                <a:cxn ang="0">
                  <a:pos x="118" y="1"/>
                </a:cxn>
                <a:cxn ang="0">
                  <a:pos x="137" y="0"/>
                </a:cxn>
                <a:cxn ang="0">
                  <a:pos x="133" y="9"/>
                </a:cxn>
                <a:cxn ang="0">
                  <a:pos x="133" y="9"/>
                </a:cxn>
              </a:cxnLst>
              <a:rect l="0" t="0" r="r" b="b"/>
              <a:pathLst>
                <a:path w="137" h="28">
                  <a:moveTo>
                    <a:pt x="133" y="9"/>
                  </a:moveTo>
                  <a:lnTo>
                    <a:pt x="87" y="17"/>
                  </a:lnTo>
                  <a:lnTo>
                    <a:pt x="40" y="2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43" y="17"/>
                  </a:lnTo>
                  <a:lnTo>
                    <a:pt x="94" y="4"/>
                  </a:lnTo>
                  <a:lnTo>
                    <a:pt x="118" y="1"/>
                  </a:lnTo>
                  <a:lnTo>
                    <a:pt x="137" y="0"/>
                  </a:lnTo>
                  <a:lnTo>
                    <a:pt x="133" y="9"/>
                  </a:lnTo>
                  <a:lnTo>
                    <a:pt x="13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8" name="Freeform 76"/>
            <p:cNvSpPr>
              <a:spLocks/>
            </p:cNvSpPr>
            <p:nvPr/>
          </p:nvSpPr>
          <p:spPr bwMode="auto">
            <a:xfrm>
              <a:off x="8085138" y="1592263"/>
              <a:ext cx="101600" cy="20638"/>
            </a:xfrm>
            <a:custGeom>
              <a:avLst/>
              <a:gdLst/>
              <a:ahLst/>
              <a:cxnLst>
                <a:cxn ang="0">
                  <a:pos x="111" y="12"/>
                </a:cxn>
                <a:cxn ang="0">
                  <a:pos x="53" y="22"/>
                </a:cxn>
                <a:cxn ang="0">
                  <a:pos x="30" y="25"/>
                </a:cxn>
                <a:cxn ang="0">
                  <a:pos x="3" y="27"/>
                </a:cxn>
                <a:cxn ang="0">
                  <a:pos x="0" y="17"/>
                </a:cxn>
                <a:cxn ang="0">
                  <a:pos x="46" y="12"/>
                </a:cxn>
                <a:cxn ang="0">
                  <a:pos x="97" y="7"/>
                </a:cxn>
                <a:cxn ang="0">
                  <a:pos x="127" y="0"/>
                </a:cxn>
                <a:cxn ang="0">
                  <a:pos x="111" y="12"/>
                </a:cxn>
                <a:cxn ang="0">
                  <a:pos x="111" y="12"/>
                </a:cxn>
              </a:cxnLst>
              <a:rect l="0" t="0" r="r" b="b"/>
              <a:pathLst>
                <a:path w="127" h="27">
                  <a:moveTo>
                    <a:pt x="111" y="12"/>
                  </a:moveTo>
                  <a:lnTo>
                    <a:pt x="53" y="22"/>
                  </a:lnTo>
                  <a:lnTo>
                    <a:pt x="30" y="25"/>
                  </a:lnTo>
                  <a:lnTo>
                    <a:pt x="3" y="27"/>
                  </a:lnTo>
                  <a:lnTo>
                    <a:pt x="0" y="17"/>
                  </a:lnTo>
                  <a:lnTo>
                    <a:pt x="46" y="12"/>
                  </a:lnTo>
                  <a:lnTo>
                    <a:pt x="97" y="7"/>
                  </a:lnTo>
                  <a:lnTo>
                    <a:pt x="127" y="0"/>
                  </a:lnTo>
                  <a:lnTo>
                    <a:pt x="111" y="12"/>
                  </a:lnTo>
                  <a:lnTo>
                    <a:pt x="11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49" name="Freeform 77"/>
            <p:cNvSpPr>
              <a:spLocks/>
            </p:cNvSpPr>
            <p:nvPr/>
          </p:nvSpPr>
          <p:spPr bwMode="auto">
            <a:xfrm>
              <a:off x="7926388" y="1651000"/>
              <a:ext cx="119063" cy="39688"/>
            </a:xfrm>
            <a:custGeom>
              <a:avLst/>
              <a:gdLst/>
              <a:ahLst/>
              <a:cxnLst>
                <a:cxn ang="0">
                  <a:pos x="149" y="1"/>
                </a:cxn>
                <a:cxn ang="0">
                  <a:pos x="119" y="23"/>
                </a:cxn>
                <a:cxn ang="0">
                  <a:pos x="109" y="34"/>
                </a:cxn>
                <a:cxn ang="0">
                  <a:pos x="95" y="44"/>
                </a:cxn>
                <a:cxn ang="0">
                  <a:pos x="0" y="50"/>
                </a:cxn>
                <a:cxn ang="0">
                  <a:pos x="3" y="33"/>
                </a:cxn>
                <a:cxn ang="0">
                  <a:pos x="71" y="31"/>
                </a:cxn>
                <a:cxn ang="0">
                  <a:pos x="92" y="31"/>
                </a:cxn>
                <a:cxn ang="0">
                  <a:pos x="103" y="23"/>
                </a:cxn>
                <a:cxn ang="0">
                  <a:pos x="130" y="7"/>
                </a:cxn>
                <a:cxn ang="0">
                  <a:pos x="135" y="0"/>
                </a:cxn>
                <a:cxn ang="0">
                  <a:pos x="149" y="1"/>
                </a:cxn>
                <a:cxn ang="0">
                  <a:pos x="149" y="1"/>
                </a:cxn>
              </a:cxnLst>
              <a:rect l="0" t="0" r="r" b="b"/>
              <a:pathLst>
                <a:path w="149" h="50">
                  <a:moveTo>
                    <a:pt x="149" y="1"/>
                  </a:moveTo>
                  <a:lnTo>
                    <a:pt x="119" y="23"/>
                  </a:lnTo>
                  <a:lnTo>
                    <a:pt x="109" y="34"/>
                  </a:lnTo>
                  <a:lnTo>
                    <a:pt x="95" y="44"/>
                  </a:lnTo>
                  <a:lnTo>
                    <a:pt x="0" y="50"/>
                  </a:lnTo>
                  <a:lnTo>
                    <a:pt x="3" y="33"/>
                  </a:lnTo>
                  <a:lnTo>
                    <a:pt x="71" y="31"/>
                  </a:lnTo>
                  <a:lnTo>
                    <a:pt x="92" y="31"/>
                  </a:lnTo>
                  <a:lnTo>
                    <a:pt x="103" y="23"/>
                  </a:lnTo>
                  <a:lnTo>
                    <a:pt x="130" y="7"/>
                  </a:lnTo>
                  <a:lnTo>
                    <a:pt x="135" y="0"/>
                  </a:lnTo>
                  <a:lnTo>
                    <a:pt x="149" y="1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0" name="Freeform 78"/>
            <p:cNvSpPr>
              <a:spLocks/>
            </p:cNvSpPr>
            <p:nvPr/>
          </p:nvSpPr>
          <p:spPr bwMode="auto">
            <a:xfrm>
              <a:off x="7662863" y="536575"/>
              <a:ext cx="165100" cy="63500"/>
            </a:xfrm>
            <a:custGeom>
              <a:avLst/>
              <a:gdLst/>
              <a:ahLst/>
              <a:cxnLst>
                <a:cxn ang="0">
                  <a:pos x="0" y="81"/>
                </a:cxn>
                <a:cxn ang="0">
                  <a:pos x="3" y="65"/>
                </a:cxn>
                <a:cxn ang="0">
                  <a:pos x="3" y="37"/>
                </a:cxn>
                <a:cxn ang="0">
                  <a:pos x="3" y="26"/>
                </a:cxn>
                <a:cxn ang="0">
                  <a:pos x="13" y="14"/>
                </a:cxn>
                <a:cxn ang="0">
                  <a:pos x="40" y="10"/>
                </a:cxn>
                <a:cxn ang="0">
                  <a:pos x="92" y="8"/>
                </a:cxn>
                <a:cxn ang="0">
                  <a:pos x="141" y="4"/>
                </a:cxn>
                <a:cxn ang="0">
                  <a:pos x="182" y="0"/>
                </a:cxn>
                <a:cxn ang="0">
                  <a:pos x="198" y="0"/>
                </a:cxn>
                <a:cxn ang="0">
                  <a:pos x="205" y="11"/>
                </a:cxn>
                <a:cxn ang="0">
                  <a:pos x="206" y="27"/>
                </a:cxn>
                <a:cxn ang="0">
                  <a:pos x="208" y="63"/>
                </a:cxn>
                <a:cxn ang="0">
                  <a:pos x="208" y="72"/>
                </a:cxn>
                <a:cxn ang="0">
                  <a:pos x="193" y="72"/>
                </a:cxn>
                <a:cxn ang="0">
                  <a:pos x="195" y="47"/>
                </a:cxn>
                <a:cxn ang="0">
                  <a:pos x="196" y="33"/>
                </a:cxn>
                <a:cxn ang="0">
                  <a:pos x="195" y="13"/>
                </a:cxn>
                <a:cxn ang="0">
                  <a:pos x="177" y="10"/>
                </a:cxn>
                <a:cxn ang="0">
                  <a:pos x="125" y="14"/>
                </a:cxn>
                <a:cxn ang="0">
                  <a:pos x="87" y="27"/>
                </a:cxn>
                <a:cxn ang="0">
                  <a:pos x="26" y="27"/>
                </a:cxn>
                <a:cxn ang="0">
                  <a:pos x="11" y="36"/>
                </a:cxn>
                <a:cxn ang="0">
                  <a:pos x="17" y="60"/>
                </a:cxn>
                <a:cxn ang="0">
                  <a:pos x="17" y="75"/>
                </a:cxn>
                <a:cxn ang="0">
                  <a:pos x="0" y="81"/>
                </a:cxn>
                <a:cxn ang="0">
                  <a:pos x="0" y="81"/>
                </a:cxn>
              </a:cxnLst>
              <a:rect l="0" t="0" r="r" b="b"/>
              <a:pathLst>
                <a:path w="208" h="81">
                  <a:moveTo>
                    <a:pt x="0" y="81"/>
                  </a:moveTo>
                  <a:lnTo>
                    <a:pt x="3" y="65"/>
                  </a:lnTo>
                  <a:lnTo>
                    <a:pt x="3" y="37"/>
                  </a:lnTo>
                  <a:lnTo>
                    <a:pt x="3" y="26"/>
                  </a:lnTo>
                  <a:lnTo>
                    <a:pt x="13" y="14"/>
                  </a:lnTo>
                  <a:lnTo>
                    <a:pt x="40" y="10"/>
                  </a:lnTo>
                  <a:lnTo>
                    <a:pt x="92" y="8"/>
                  </a:lnTo>
                  <a:lnTo>
                    <a:pt x="141" y="4"/>
                  </a:lnTo>
                  <a:lnTo>
                    <a:pt x="182" y="0"/>
                  </a:lnTo>
                  <a:lnTo>
                    <a:pt x="198" y="0"/>
                  </a:lnTo>
                  <a:lnTo>
                    <a:pt x="205" y="11"/>
                  </a:lnTo>
                  <a:lnTo>
                    <a:pt x="206" y="27"/>
                  </a:lnTo>
                  <a:lnTo>
                    <a:pt x="208" y="63"/>
                  </a:lnTo>
                  <a:lnTo>
                    <a:pt x="208" y="72"/>
                  </a:lnTo>
                  <a:lnTo>
                    <a:pt x="193" y="72"/>
                  </a:lnTo>
                  <a:lnTo>
                    <a:pt x="195" y="47"/>
                  </a:lnTo>
                  <a:lnTo>
                    <a:pt x="196" y="33"/>
                  </a:lnTo>
                  <a:lnTo>
                    <a:pt x="195" y="13"/>
                  </a:lnTo>
                  <a:lnTo>
                    <a:pt x="177" y="10"/>
                  </a:lnTo>
                  <a:lnTo>
                    <a:pt x="125" y="14"/>
                  </a:lnTo>
                  <a:lnTo>
                    <a:pt x="87" y="27"/>
                  </a:lnTo>
                  <a:lnTo>
                    <a:pt x="26" y="27"/>
                  </a:lnTo>
                  <a:lnTo>
                    <a:pt x="11" y="36"/>
                  </a:lnTo>
                  <a:lnTo>
                    <a:pt x="17" y="60"/>
                  </a:lnTo>
                  <a:lnTo>
                    <a:pt x="17" y="75"/>
                  </a:lnTo>
                  <a:lnTo>
                    <a:pt x="0" y="81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1" name="Freeform 79"/>
            <p:cNvSpPr>
              <a:spLocks/>
            </p:cNvSpPr>
            <p:nvPr/>
          </p:nvSpPr>
          <p:spPr bwMode="auto">
            <a:xfrm>
              <a:off x="7958138" y="466725"/>
              <a:ext cx="212725" cy="127000"/>
            </a:xfrm>
            <a:custGeom>
              <a:avLst/>
              <a:gdLst/>
              <a:ahLst/>
              <a:cxnLst>
                <a:cxn ang="0">
                  <a:pos x="268" y="160"/>
                </a:cxn>
                <a:cxn ang="0">
                  <a:pos x="268" y="123"/>
                </a:cxn>
                <a:cxn ang="0">
                  <a:pos x="253" y="101"/>
                </a:cxn>
                <a:cxn ang="0">
                  <a:pos x="217" y="79"/>
                </a:cxn>
                <a:cxn ang="0">
                  <a:pos x="200" y="62"/>
                </a:cxn>
                <a:cxn ang="0">
                  <a:pos x="190" y="32"/>
                </a:cxn>
                <a:cxn ang="0">
                  <a:pos x="152" y="19"/>
                </a:cxn>
                <a:cxn ang="0">
                  <a:pos x="142" y="1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5" y="17"/>
                </a:cxn>
                <a:cxn ang="0">
                  <a:pos x="70" y="14"/>
                </a:cxn>
                <a:cxn ang="0">
                  <a:pos x="115" y="10"/>
                </a:cxn>
                <a:cxn ang="0">
                  <a:pos x="136" y="14"/>
                </a:cxn>
                <a:cxn ang="0">
                  <a:pos x="145" y="26"/>
                </a:cxn>
                <a:cxn ang="0">
                  <a:pos x="171" y="38"/>
                </a:cxn>
                <a:cxn ang="0">
                  <a:pos x="181" y="39"/>
                </a:cxn>
                <a:cxn ang="0">
                  <a:pos x="190" y="54"/>
                </a:cxn>
                <a:cxn ang="0">
                  <a:pos x="200" y="76"/>
                </a:cxn>
                <a:cxn ang="0">
                  <a:pos x="214" y="91"/>
                </a:cxn>
                <a:cxn ang="0">
                  <a:pos x="230" y="97"/>
                </a:cxn>
                <a:cxn ang="0">
                  <a:pos x="246" y="113"/>
                </a:cxn>
                <a:cxn ang="0">
                  <a:pos x="249" y="134"/>
                </a:cxn>
                <a:cxn ang="0">
                  <a:pos x="268" y="160"/>
                </a:cxn>
                <a:cxn ang="0">
                  <a:pos x="268" y="160"/>
                </a:cxn>
              </a:cxnLst>
              <a:rect l="0" t="0" r="r" b="b"/>
              <a:pathLst>
                <a:path w="268" h="160">
                  <a:moveTo>
                    <a:pt x="268" y="160"/>
                  </a:moveTo>
                  <a:lnTo>
                    <a:pt x="268" y="123"/>
                  </a:lnTo>
                  <a:lnTo>
                    <a:pt x="253" y="101"/>
                  </a:lnTo>
                  <a:lnTo>
                    <a:pt x="217" y="79"/>
                  </a:lnTo>
                  <a:lnTo>
                    <a:pt x="200" y="62"/>
                  </a:lnTo>
                  <a:lnTo>
                    <a:pt x="190" y="32"/>
                  </a:lnTo>
                  <a:lnTo>
                    <a:pt x="152" y="19"/>
                  </a:lnTo>
                  <a:lnTo>
                    <a:pt x="142" y="1"/>
                  </a:lnTo>
                  <a:lnTo>
                    <a:pt x="54" y="0"/>
                  </a:lnTo>
                  <a:lnTo>
                    <a:pt x="0" y="0"/>
                  </a:lnTo>
                  <a:lnTo>
                    <a:pt x="5" y="17"/>
                  </a:lnTo>
                  <a:lnTo>
                    <a:pt x="70" y="14"/>
                  </a:lnTo>
                  <a:lnTo>
                    <a:pt x="115" y="10"/>
                  </a:lnTo>
                  <a:lnTo>
                    <a:pt x="136" y="14"/>
                  </a:lnTo>
                  <a:lnTo>
                    <a:pt x="145" y="26"/>
                  </a:lnTo>
                  <a:lnTo>
                    <a:pt x="171" y="38"/>
                  </a:lnTo>
                  <a:lnTo>
                    <a:pt x="181" y="39"/>
                  </a:lnTo>
                  <a:lnTo>
                    <a:pt x="190" y="54"/>
                  </a:lnTo>
                  <a:lnTo>
                    <a:pt x="200" y="76"/>
                  </a:lnTo>
                  <a:lnTo>
                    <a:pt x="214" y="91"/>
                  </a:lnTo>
                  <a:lnTo>
                    <a:pt x="230" y="97"/>
                  </a:lnTo>
                  <a:lnTo>
                    <a:pt x="246" y="113"/>
                  </a:lnTo>
                  <a:lnTo>
                    <a:pt x="249" y="134"/>
                  </a:lnTo>
                  <a:lnTo>
                    <a:pt x="268" y="160"/>
                  </a:lnTo>
                  <a:lnTo>
                    <a:pt x="268" y="1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2" name="Freeform 80"/>
            <p:cNvSpPr>
              <a:spLocks/>
            </p:cNvSpPr>
            <p:nvPr/>
          </p:nvSpPr>
          <p:spPr bwMode="auto">
            <a:xfrm>
              <a:off x="7807325" y="452438"/>
              <a:ext cx="161925" cy="73025"/>
            </a:xfrm>
            <a:custGeom>
              <a:avLst/>
              <a:gdLst/>
              <a:ahLst/>
              <a:cxnLst>
                <a:cxn ang="0">
                  <a:pos x="205" y="71"/>
                </a:cxn>
                <a:cxn ang="0">
                  <a:pos x="205" y="37"/>
                </a:cxn>
                <a:cxn ang="0">
                  <a:pos x="200" y="12"/>
                </a:cxn>
                <a:cxn ang="0">
                  <a:pos x="192" y="1"/>
                </a:cxn>
                <a:cxn ang="0">
                  <a:pos x="149" y="0"/>
                </a:cxn>
                <a:cxn ang="0">
                  <a:pos x="39" y="1"/>
                </a:cxn>
                <a:cxn ang="0">
                  <a:pos x="10" y="6"/>
                </a:cxn>
                <a:cxn ang="0">
                  <a:pos x="1" y="12"/>
                </a:cxn>
                <a:cxn ang="0">
                  <a:pos x="0" y="30"/>
                </a:cxn>
                <a:cxn ang="0">
                  <a:pos x="5" y="47"/>
                </a:cxn>
                <a:cxn ang="0">
                  <a:pos x="5" y="92"/>
                </a:cxn>
                <a:cxn ang="0">
                  <a:pos x="26" y="86"/>
                </a:cxn>
                <a:cxn ang="0">
                  <a:pos x="19" y="56"/>
                </a:cxn>
                <a:cxn ang="0">
                  <a:pos x="17" y="30"/>
                </a:cxn>
                <a:cxn ang="0">
                  <a:pos x="43" y="17"/>
                </a:cxn>
                <a:cxn ang="0">
                  <a:pos x="95" y="15"/>
                </a:cxn>
                <a:cxn ang="0">
                  <a:pos x="165" y="14"/>
                </a:cxn>
                <a:cxn ang="0">
                  <a:pos x="183" y="17"/>
                </a:cxn>
                <a:cxn ang="0">
                  <a:pos x="190" y="31"/>
                </a:cxn>
                <a:cxn ang="0">
                  <a:pos x="192" y="63"/>
                </a:cxn>
                <a:cxn ang="0">
                  <a:pos x="190" y="75"/>
                </a:cxn>
                <a:cxn ang="0">
                  <a:pos x="205" y="71"/>
                </a:cxn>
                <a:cxn ang="0">
                  <a:pos x="205" y="71"/>
                </a:cxn>
              </a:cxnLst>
              <a:rect l="0" t="0" r="r" b="b"/>
              <a:pathLst>
                <a:path w="205" h="92">
                  <a:moveTo>
                    <a:pt x="205" y="71"/>
                  </a:moveTo>
                  <a:lnTo>
                    <a:pt x="205" y="37"/>
                  </a:lnTo>
                  <a:lnTo>
                    <a:pt x="200" y="12"/>
                  </a:lnTo>
                  <a:lnTo>
                    <a:pt x="192" y="1"/>
                  </a:lnTo>
                  <a:lnTo>
                    <a:pt x="149" y="0"/>
                  </a:lnTo>
                  <a:lnTo>
                    <a:pt x="39" y="1"/>
                  </a:lnTo>
                  <a:lnTo>
                    <a:pt x="10" y="6"/>
                  </a:lnTo>
                  <a:lnTo>
                    <a:pt x="1" y="12"/>
                  </a:lnTo>
                  <a:lnTo>
                    <a:pt x="0" y="30"/>
                  </a:lnTo>
                  <a:lnTo>
                    <a:pt x="5" y="47"/>
                  </a:lnTo>
                  <a:lnTo>
                    <a:pt x="5" y="92"/>
                  </a:lnTo>
                  <a:lnTo>
                    <a:pt x="26" y="86"/>
                  </a:lnTo>
                  <a:lnTo>
                    <a:pt x="19" y="56"/>
                  </a:lnTo>
                  <a:lnTo>
                    <a:pt x="17" y="30"/>
                  </a:lnTo>
                  <a:lnTo>
                    <a:pt x="43" y="17"/>
                  </a:lnTo>
                  <a:lnTo>
                    <a:pt x="95" y="15"/>
                  </a:lnTo>
                  <a:lnTo>
                    <a:pt x="165" y="14"/>
                  </a:lnTo>
                  <a:lnTo>
                    <a:pt x="183" y="17"/>
                  </a:lnTo>
                  <a:lnTo>
                    <a:pt x="190" y="31"/>
                  </a:lnTo>
                  <a:lnTo>
                    <a:pt x="192" y="63"/>
                  </a:lnTo>
                  <a:lnTo>
                    <a:pt x="190" y="75"/>
                  </a:lnTo>
                  <a:lnTo>
                    <a:pt x="205" y="71"/>
                  </a:lnTo>
                  <a:lnTo>
                    <a:pt x="205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3" name="Freeform 81"/>
            <p:cNvSpPr>
              <a:spLocks/>
            </p:cNvSpPr>
            <p:nvPr/>
          </p:nvSpPr>
          <p:spPr bwMode="auto">
            <a:xfrm>
              <a:off x="7718425" y="503238"/>
              <a:ext cx="365125" cy="23813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334" y="2"/>
                </a:cxn>
                <a:cxn ang="0">
                  <a:pos x="286" y="8"/>
                </a:cxn>
                <a:cxn ang="0">
                  <a:pos x="230" y="8"/>
                </a:cxn>
                <a:cxn ang="0">
                  <a:pos x="158" y="15"/>
                </a:cxn>
                <a:cxn ang="0">
                  <a:pos x="111" y="19"/>
                </a:cxn>
                <a:cxn ang="0">
                  <a:pos x="71" y="20"/>
                </a:cxn>
                <a:cxn ang="0">
                  <a:pos x="0" y="30"/>
                </a:cxn>
                <a:cxn ang="0">
                  <a:pos x="104" y="26"/>
                </a:cxn>
                <a:cxn ang="0">
                  <a:pos x="170" y="26"/>
                </a:cxn>
                <a:cxn ang="0">
                  <a:pos x="226" y="22"/>
                </a:cxn>
                <a:cxn ang="0">
                  <a:pos x="280" y="19"/>
                </a:cxn>
                <a:cxn ang="0">
                  <a:pos x="354" y="16"/>
                </a:cxn>
                <a:cxn ang="0">
                  <a:pos x="402" y="12"/>
                </a:cxn>
                <a:cxn ang="0">
                  <a:pos x="462" y="8"/>
                </a:cxn>
                <a:cxn ang="0">
                  <a:pos x="436" y="0"/>
                </a:cxn>
                <a:cxn ang="0">
                  <a:pos x="436" y="0"/>
                </a:cxn>
              </a:cxnLst>
              <a:rect l="0" t="0" r="r" b="b"/>
              <a:pathLst>
                <a:path w="462" h="30">
                  <a:moveTo>
                    <a:pt x="436" y="0"/>
                  </a:moveTo>
                  <a:lnTo>
                    <a:pt x="334" y="2"/>
                  </a:lnTo>
                  <a:lnTo>
                    <a:pt x="286" y="8"/>
                  </a:lnTo>
                  <a:lnTo>
                    <a:pt x="230" y="8"/>
                  </a:lnTo>
                  <a:lnTo>
                    <a:pt x="158" y="15"/>
                  </a:lnTo>
                  <a:lnTo>
                    <a:pt x="111" y="19"/>
                  </a:lnTo>
                  <a:lnTo>
                    <a:pt x="71" y="20"/>
                  </a:lnTo>
                  <a:lnTo>
                    <a:pt x="0" y="30"/>
                  </a:lnTo>
                  <a:lnTo>
                    <a:pt x="104" y="26"/>
                  </a:lnTo>
                  <a:lnTo>
                    <a:pt x="170" y="26"/>
                  </a:lnTo>
                  <a:lnTo>
                    <a:pt x="226" y="22"/>
                  </a:lnTo>
                  <a:lnTo>
                    <a:pt x="280" y="19"/>
                  </a:lnTo>
                  <a:lnTo>
                    <a:pt x="354" y="16"/>
                  </a:lnTo>
                  <a:lnTo>
                    <a:pt x="402" y="12"/>
                  </a:lnTo>
                  <a:lnTo>
                    <a:pt x="462" y="8"/>
                  </a:lnTo>
                  <a:lnTo>
                    <a:pt x="436" y="0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4" name="Freeform 82"/>
            <p:cNvSpPr>
              <a:spLocks/>
            </p:cNvSpPr>
            <p:nvPr/>
          </p:nvSpPr>
          <p:spPr bwMode="auto">
            <a:xfrm>
              <a:off x="7840663" y="525463"/>
              <a:ext cx="287338" cy="31750"/>
            </a:xfrm>
            <a:custGeom>
              <a:avLst/>
              <a:gdLst/>
              <a:ahLst/>
              <a:cxnLst>
                <a:cxn ang="0">
                  <a:pos x="360" y="10"/>
                </a:cxn>
                <a:cxn ang="0">
                  <a:pos x="221" y="17"/>
                </a:cxn>
                <a:cxn ang="0">
                  <a:pos x="152" y="28"/>
                </a:cxn>
                <a:cxn ang="0">
                  <a:pos x="92" y="36"/>
                </a:cxn>
                <a:cxn ang="0">
                  <a:pos x="36" y="39"/>
                </a:cxn>
                <a:cxn ang="0">
                  <a:pos x="0" y="38"/>
                </a:cxn>
                <a:cxn ang="0">
                  <a:pos x="129" y="20"/>
                </a:cxn>
                <a:cxn ang="0">
                  <a:pos x="194" y="13"/>
                </a:cxn>
                <a:cxn ang="0">
                  <a:pos x="247" y="4"/>
                </a:cxn>
                <a:cxn ang="0">
                  <a:pos x="302" y="1"/>
                </a:cxn>
                <a:cxn ang="0">
                  <a:pos x="346" y="0"/>
                </a:cxn>
                <a:cxn ang="0">
                  <a:pos x="355" y="1"/>
                </a:cxn>
                <a:cxn ang="0">
                  <a:pos x="360" y="10"/>
                </a:cxn>
                <a:cxn ang="0">
                  <a:pos x="360" y="10"/>
                </a:cxn>
              </a:cxnLst>
              <a:rect l="0" t="0" r="r" b="b"/>
              <a:pathLst>
                <a:path w="360" h="39">
                  <a:moveTo>
                    <a:pt x="360" y="10"/>
                  </a:moveTo>
                  <a:lnTo>
                    <a:pt x="221" y="17"/>
                  </a:lnTo>
                  <a:lnTo>
                    <a:pt x="152" y="28"/>
                  </a:lnTo>
                  <a:lnTo>
                    <a:pt x="92" y="36"/>
                  </a:lnTo>
                  <a:lnTo>
                    <a:pt x="36" y="39"/>
                  </a:lnTo>
                  <a:lnTo>
                    <a:pt x="0" y="38"/>
                  </a:lnTo>
                  <a:lnTo>
                    <a:pt x="129" y="20"/>
                  </a:lnTo>
                  <a:lnTo>
                    <a:pt x="194" y="13"/>
                  </a:lnTo>
                  <a:lnTo>
                    <a:pt x="247" y="4"/>
                  </a:lnTo>
                  <a:lnTo>
                    <a:pt x="302" y="1"/>
                  </a:lnTo>
                  <a:lnTo>
                    <a:pt x="346" y="0"/>
                  </a:lnTo>
                  <a:lnTo>
                    <a:pt x="355" y="1"/>
                  </a:lnTo>
                  <a:lnTo>
                    <a:pt x="360" y="10"/>
                  </a:lnTo>
                  <a:lnTo>
                    <a:pt x="36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5" name="Freeform 83"/>
            <p:cNvSpPr>
              <a:spLocks/>
            </p:cNvSpPr>
            <p:nvPr/>
          </p:nvSpPr>
          <p:spPr bwMode="auto">
            <a:xfrm>
              <a:off x="7402513" y="482600"/>
              <a:ext cx="412750" cy="466725"/>
            </a:xfrm>
            <a:custGeom>
              <a:avLst/>
              <a:gdLst/>
              <a:ahLst/>
              <a:cxnLst>
                <a:cxn ang="0">
                  <a:pos x="510" y="15"/>
                </a:cxn>
                <a:cxn ang="0">
                  <a:pos x="392" y="28"/>
                </a:cxn>
                <a:cxn ang="0">
                  <a:pos x="309" y="32"/>
                </a:cxn>
                <a:cxn ang="0">
                  <a:pos x="263" y="41"/>
                </a:cxn>
                <a:cxn ang="0">
                  <a:pos x="176" y="43"/>
                </a:cxn>
                <a:cxn ang="0">
                  <a:pos x="106" y="46"/>
                </a:cxn>
                <a:cxn ang="0">
                  <a:pos x="57" y="52"/>
                </a:cxn>
                <a:cxn ang="0">
                  <a:pos x="22" y="59"/>
                </a:cxn>
                <a:cxn ang="0">
                  <a:pos x="12" y="72"/>
                </a:cxn>
                <a:cxn ang="0">
                  <a:pos x="8" y="94"/>
                </a:cxn>
                <a:cxn ang="0">
                  <a:pos x="12" y="145"/>
                </a:cxn>
                <a:cxn ang="0">
                  <a:pos x="25" y="243"/>
                </a:cxn>
                <a:cxn ang="0">
                  <a:pos x="26" y="282"/>
                </a:cxn>
                <a:cxn ang="0">
                  <a:pos x="20" y="367"/>
                </a:cxn>
                <a:cxn ang="0">
                  <a:pos x="33" y="431"/>
                </a:cxn>
                <a:cxn ang="0">
                  <a:pos x="36" y="457"/>
                </a:cxn>
                <a:cxn ang="0">
                  <a:pos x="38" y="493"/>
                </a:cxn>
                <a:cxn ang="0">
                  <a:pos x="49" y="583"/>
                </a:cxn>
                <a:cxn ang="0">
                  <a:pos x="49" y="588"/>
                </a:cxn>
                <a:cxn ang="0">
                  <a:pos x="26" y="568"/>
                </a:cxn>
                <a:cxn ang="0">
                  <a:pos x="30" y="500"/>
                </a:cxn>
                <a:cxn ang="0">
                  <a:pos x="16" y="424"/>
                </a:cxn>
                <a:cxn ang="0">
                  <a:pos x="12" y="341"/>
                </a:cxn>
                <a:cxn ang="0">
                  <a:pos x="14" y="292"/>
                </a:cxn>
                <a:cxn ang="0">
                  <a:pos x="16" y="246"/>
                </a:cxn>
                <a:cxn ang="0">
                  <a:pos x="3" y="174"/>
                </a:cxn>
                <a:cxn ang="0">
                  <a:pos x="0" y="126"/>
                </a:cxn>
                <a:cxn ang="0">
                  <a:pos x="3" y="94"/>
                </a:cxn>
                <a:cxn ang="0">
                  <a:pos x="0" y="71"/>
                </a:cxn>
                <a:cxn ang="0">
                  <a:pos x="6" y="59"/>
                </a:cxn>
                <a:cxn ang="0">
                  <a:pos x="23" y="45"/>
                </a:cxn>
                <a:cxn ang="0">
                  <a:pos x="70" y="38"/>
                </a:cxn>
                <a:cxn ang="0">
                  <a:pos x="145" y="35"/>
                </a:cxn>
                <a:cxn ang="0">
                  <a:pos x="210" y="35"/>
                </a:cxn>
                <a:cxn ang="0">
                  <a:pos x="284" y="29"/>
                </a:cxn>
                <a:cxn ang="0">
                  <a:pos x="361" y="25"/>
                </a:cxn>
                <a:cxn ang="0">
                  <a:pos x="442" y="12"/>
                </a:cxn>
                <a:cxn ang="0">
                  <a:pos x="461" y="10"/>
                </a:cxn>
                <a:cxn ang="0">
                  <a:pos x="504" y="7"/>
                </a:cxn>
                <a:cxn ang="0">
                  <a:pos x="520" y="0"/>
                </a:cxn>
                <a:cxn ang="0">
                  <a:pos x="510" y="15"/>
                </a:cxn>
                <a:cxn ang="0">
                  <a:pos x="510" y="15"/>
                </a:cxn>
              </a:cxnLst>
              <a:rect l="0" t="0" r="r" b="b"/>
              <a:pathLst>
                <a:path w="520" h="588">
                  <a:moveTo>
                    <a:pt x="510" y="15"/>
                  </a:moveTo>
                  <a:lnTo>
                    <a:pt x="392" y="28"/>
                  </a:lnTo>
                  <a:lnTo>
                    <a:pt x="309" y="32"/>
                  </a:lnTo>
                  <a:lnTo>
                    <a:pt x="263" y="41"/>
                  </a:lnTo>
                  <a:lnTo>
                    <a:pt x="176" y="43"/>
                  </a:lnTo>
                  <a:lnTo>
                    <a:pt x="106" y="46"/>
                  </a:lnTo>
                  <a:lnTo>
                    <a:pt x="57" y="52"/>
                  </a:lnTo>
                  <a:lnTo>
                    <a:pt x="22" y="59"/>
                  </a:lnTo>
                  <a:lnTo>
                    <a:pt x="12" y="72"/>
                  </a:lnTo>
                  <a:lnTo>
                    <a:pt x="8" y="94"/>
                  </a:lnTo>
                  <a:lnTo>
                    <a:pt x="12" y="145"/>
                  </a:lnTo>
                  <a:lnTo>
                    <a:pt x="25" y="243"/>
                  </a:lnTo>
                  <a:lnTo>
                    <a:pt x="26" y="282"/>
                  </a:lnTo>
                  <a:lnTo>
                    <a:pt x="20" y="367"/>
                  </a:lnTo>
                  <a:lnTo>
                    <a:pt x="33" y="431"/>
                  </a:lnTo>
                  <a:lnTo>
                    <a:pt x="36" y="457"/>
                  </a:lnTo>
                  <a:lnTo>
                    <a:pt x="38" y="493"/>
                  </a:lnTo>
                  <a:lnTo>
                    <a:pt x="49" y="583"/>
                  </a:lnTo>
                  <a:lnTo>
                    <a:pt x="49" y="588"/>
                  </a:lnTo>
                  <a:lnTo>
                    <a:pt x="26" y="568"/>
                  </a:lnTo>
                  <a:lnTo>
                    <a:pt x="30" y="500"/>
                  </a:lnTo>
                  <a:lnTo>
                    <a:pt x="16" y="424"/>
                  </a:lnTo>
                  <a:lnTo>
                    <a:pt x="12" y="341"/>
                  </a:lnTo>
                  <a:lnTo>
                    <a:pt x="14" y="292"/>
                  </a:lnTo>
                  <a:lnTo>
                    <a:pt x="16" y="246"/>
                  </a:lnTo>
                  <a:lnTo>
                    <a:pt x="3" y="174"/>
                  </a:lnTo>
                  <a:lnTo>
                    <a:pt x="0" y="126"/>
                  </a:lnTo>
                  <a:lnTo>
                    <a:pt x="3" y="94"/>
                  </a:lnTo>
                  <a:lnTo>
                    <a:pt x="0" y="71"/>
                  </a:lnTo>
                  <a:lnTo>
                    <a:pt x="6" y="59"/>
                  </a:lnTo>
                  <a:lnTo>
                    <a:pt x="23" y="45"/>
                  </a:lnTo>
                  <a:lnTo>
                    <a:pt x="70" y="38"/>
                  </a:lnTo>
                  <a:lnTo>
                    <a:pt x="145" y="35"/>
                  </a:lnTo>
                  <a:lnTo>
                    <a:pt x="210" y="35"/>
                  </a:lnTo>
                  <a:lnTo>
                    <a:pt x="284" y="29"/>
                  </a:lnTo>
                  <a:lnTo>
                    <a:pt x="361" y="25"/>
                  </a:lnTo>
                  <a:lnTo>
                    <a:pt x="442" y="12"/>
                  </a:lnTo>
                  <a:lnTo>
                    <a:pt x="461" y="10"/>
                  </a:lnTo>
                  <a:lnTo>
                    <a:pt x="504" y="7"/>
                  </a:lnTo>
                  <a:lnTo>
                    <a:pt x="520" y="0"/>
                  </a:lnTo>
                  <a:lnTo>
                    <a:pt x="510" y="15"/>
                  </a:lnTo>
                  <a:lnTo>
                    <a:pt x="51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6" name="Freeform 84"/>
            <p:cNvSpPr>
              <a:spLocks/>
            </p:cNvSpPr>
            <p:nvPr/>
          </p:nvSpPr>
          <p:spPr bwMode="auto">
            <a:xfrm>
              <a:off x="7572375" y="469900"/>
              <a:ext cx="185738" cy="46038"/>
            </a:xfrm>
            <a:custGeom>
              <a:avLst/>
              <a:gdLst/>
              <a:ahLst/>
              <a:cxnLst>
                <a:cxn ang="0">
                  <a:pos x="233" y="35"/>
                </a:cxn>
                <a:cxn ang="0">
                  <a:pos x="233" y="14"/>
                </a:cxn>
                <a:cxn ang="0">
                  <a:pos x="233" y="4"/>
                </a:cxn>
                <a:cxn ang="0">
                  <a:pos x="217" y="0"/>
                </a:cxn>
                <a:cxn ang="0">
                  <a:pos x="92" y="1"/>
                </a:cxn>
                <a:cxn ang="0">
                  <a:pos x="38" y="3"/>
                </a:cxn>
                <a:cxn ang="0">
                  <a:pos x="14" y="10"/>
                </a:cxn>
                <a:cxn ang="0">
                  <a:pos x="7" y="14"/>
                </a:cxn>
                <a:cxn ang="0">
                  <a:pos x="0" y="32"/>
                </a:cxn>
                <a:cxn ang="0">
                  <a:pos x="0" y="59"/>
                </a:cxn>
                <a:cxn ang="0">
                  <a:pos x="10" y="58"/>
                </a:cxn>
                <a:cxn ang="0">
                  <a:pos x="14" y="29"/>
                </a:cxn>
                <a:cxn ang="0">
                  <a:pos x="14" y="13"/>
                </a:cxn>
                <a:cxn ang="0">
                  <a:pos x="71" y="11"/>
                </a:cxn>
                <a:cxn ang="0">
                  <a:pos x="135" y="10"/>
                </a:cxn>
                <a:cxn ang="0">
                  <a:pos x="189" y="3"/>
                </a:cxn>
                <a:cxn ang="0">
                  <a:pos x="204" y="10"/>
                </a:cxn>
                <a:cxn ang="0">
                  <a:pos x="222" y="11"/>
                </a:cxn>
                <a:cxn ang="0">
                  <a:pos x="224" y="27"/>
                </a:cxn>
                <a:cxn ang="0">
                  <a:pos x="224" y="40"/>
                </a:cxn>
                <a:cxn ang="0">
                  <a:pos x="233" y="35"/>
                </a:cxn>
                <a:cxn ang="0">
                  <a:pos x="233" y="35"/>
                </a:cxn>
              </a:cxnLst>
              <a:rect l="0" t="0" r="r" b="b"/>
              <a:pathLst>
                <a:path w="233" h="59">
                  <a:moveTo>
                    <a:pt x="233" y="35"/>
                  </a:moveTo>
                  <a:lnTo>
                    <a:pt x="233" y="14"/>
                  </a:lnTo>
                  <a:lnTo>
                    <a:pt x="233" y="4"/>
                  </a:lnTo>
                  <a:lnTo>
                    <a:pt x="217" y="0"/>
                  </a:lnTo>
                  <a:lnTo>
                    <a:pt x="92" y="1"/>
                  </a:lnTo>
                  <a:lnTo>
                    <a:pt x="38" y="3"/>
                  </a:lnTo>
                  <a:lnTo>
                    <a:pt x="14" y="10"/>
                  </a:lnTo>
                  <a:lnTo>
                    <a:pt x="7" y="14"/>
                  </a:lnTo>
                  <a:lnTo>
                    <a:pt x="0" y="32"/>
                  </a:lnTo>
                  <a:lnTo>
                    <a:pt x="0" y="59"/>
                  </a:lnTo>
                  <a:lnTo>
                    <a:pt x="10" y="58"/>
                  </a:lnTo>
                  <a:lnTo>
                    <a:pt x="14" y="29"/>
                  </a:lnTo>
                  <a:lnTo>
                    <a:pt x="14" y="13"/>
                  </a:lnTo>
                  <a:lnTo>
                    <a:pt x="71" y="11"/>
                  </a:lnTo>
                  <a:lnTo>
                    <a:pt x="135" y="10"/>
                  </a:lnTo>
                  <a:lnTo>
                    <a:pt x="189" y="3"/>
                  </a:lnTo>
                  <a:lnTo>
                    <a:pt x="204" y="10"/>
                  </a:lnTo>
                  <a:lnTo>
                    <a:pt x="222" y="11"/>
                  </a:lnTo>
                  <a:lnTo>
                    <a:pt x="224" y="27"/>
                  </a:lnTo>
                  <a:lnTo>
                    <a:pt x="224" y="40"/>
                  </a:lnTo>
                  <a:lnTo>
                    <a:pt x="233" y="35"/>
                  </a:lnTo>
                  <a:lnTo>
                    <a:pt x="233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7" name="Freeform 85"/>
            <p:cNvSpPr>
              <a:spLocks/>
            </p:cNvSpPr>
            <p:nvPr/>
          </p:nvSpPr>
          <p:spPr bwMode="auto">
            <a:xfrm>
              <a:off x="7446963" y="531813"/>
              <a:ext cx="282575" cy="100013"/>
            </a:xfrm>
            <a:custGeom>
              <a:avLst/>
              <a:gdLst/>
              <a:ahLst/>
              <a:cxnLst>
                <a:cxn ang="0">
                  <a:pos x="310" y="3"/>
                </a:cxn>
                <a:cxn ang="0">
                  <a:pos x="219" y="9"/>
                </a:cxn>
                <a:cxn ang="0">
                  <a:pos x="157" y="16"/>
                </a:cxn>
                <a:cxn ang="0">
                  <a:pos x="87" y="22"/>
                </a:cxn>
                <a:cxn ang="0">
                  <a:pos x="33" y="34"/>
                </a:cxn>
                <a:cxn ang="0">
                  <a:pos x="20" y="41"/>
                </a:cxn>
                <a:cxn ang="0">
                  <a:pos x="4" y="49"/>
                </a:cxn>
                <a:cxn ang="0">
                  <a:pos x="1" y="62"/>
                </a:cxn>
                <a:cxn ang="0">
                  <a:pos x="0" y="93"/>
                </a:cxn>
                <a:cxn ang="0">
                  <a:pos x="3" y="127"/>
                </a:cxn>
                <a:cxn ang="0">
                  <a:pos x="11" y="90"/>
                </a:cxn>
                <a:cxn ang="0">
                  <a:pos x="14" y="54"/>
                </a:cxn>
                <a:cxn ang="0">
                  <a:pos x="47" y="35"/>
                </a:cxn>
                <a:cxn ang="0">
                  <a:pos x="98" y="32"/>
                </a:cxn>
                <a:cxn ang="0">
                  <a:pos x="159" y="31"/>
                </a:cxn>
                <a:cxn ang="0">
                  <a:pos x="241" y="19"/>
                </a:cxn>
                <a:cxn ang="0">
                  <a:pos x="274" y="10"/>
                </a:cxn>
                <a:cxn ang="0">
                  <a:pos x="306" y="10"/>
                </a:cxn>
                <a:cxn ang="0">
                  <a:pos x="357" y="0"/>
                </a:cxn>
                <a:cxn ang="0">
                  <a:pos x="310" y="3"/>
                </a:cxn>
                <a:cxn ang="0">
                  <a:pos x="310" y="3"/>
                </a:cxn>
              </a:cxnLst>
              <a:rect l="0" t="0" r="r" b="b"/>
              <a:pathLst>
                <a:path w="357" h="127">
                  <a:moveTo>
                    <a:pt x="310" y="3"/>
                  </a:moveTo>
                  <a:lnTo>
                    <a:pt x="219" y="9"/>
                  </a:lnTo>
                  <a:lnTo>
                    <a:pt x="157" y="16"/>
                  </a:lnTo>
                  <a:lnTo>
                    <a:pt x="87" y="22"/>
                  </a:lnTo>
                  <a:lnTo>
                    <a:pt x="33" y="34"/>
                  </a:lnTo>
                  <a:lnTo>
                    <a:pt x="20" y="41"/>
                  </a:lnTo>
                  <a:lnTo>
                    <a:pt x="4" y="49"/>
                  </a:lnTo>
                  <a:lnTo>
                    <a:pt x="1" y="62"/>
                  </a:lnTo>
                  <a:lnTo>
                    <a:pt x="0" y="93"/>
                  </a:lnTo>
                  <a:lnTo>
                    <a:pt x="3" y="127"/>
                  </a:lnTo>
                  <a:lnTo>
                    <a:pt x="11" y="90"/>
                  </a:lnTo>
                  <a:lnTo>
                    <a:pt x="14" y="54"/>
                  </a:lnTo>
                  <a:lnTo>
                    <a:pt x="47" y="35"/>
                  </a:lnTo>
                  <a:lnTo>
                    <a:pt x="98" y="32"/>
                  </a:lnTo>
                  <a:lnTo>
                    <a:pt x="159" y="31"/>
                  </a:lnTo>
                  <a:lnTo>
                    <a:pt x="241" y="19"/>
                  </a:lnTo>
                  <a:lnTo>
                    <a:pt x="274" y="10"/>
                  </a:lnTo>
                  <a:lnTo>
                    <a:pt x="306" y="10"/>
                  </a:lnTo>
                  <a:lnTo>
                    <a:pt x="357" y="0"/>
                  </a:lnTo>
                  <a:lnTo>
                    <a:pt x="310" y="3"/>
                  </a:lnTo>
                  <a:lnTo>
                    <a:pt x="31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8" name="Freeform 86"/>
            <p:cNvSpPr>
              <a:spLocks/>
            </p:cNvSpPr>
            <p:nvPr/>
          </p:nvSpPr>
          <p:spPr bwMode="auto">
            <a:xfrm>
              <a:off x="7486650" y="571500"/>
              <a:ext cx="182563" cy="44450"/>
            </a:xfrm>
            <a:custGeom>
              <a:avLst/>
              <a:gdLst/>
              <a:ahLst/>
              <a:cxnLst>
                <a:cxn ang="0">
                  <a:pos x="227" y="0"/>
                </a:cxn>
                <a:cxn ang="0">
                  <a:pos x="185" y="2"/>
                </a:cxn>
                <a:cxn ang="0">
                  <a:pos x="130" y="2"/>
                </a:cxn>
                <a:cxn ang="0">
                  <a:pos x="81" y="9"/>
                </a:cxn>
                <a:cxn ang="0">
                  <a:pos x="42" y="16"/>
                </a:cxn>
                <a:cxn ang="0">
                  <a:pos x="12" y="29"/>
                </a:cxn>
                <a:cxn ang="0">
                  <a:pos x="2" y="50"/>
                </a:cxn>
                <a:cxn ang="0">
                  <a:pos x="0" y="57"/>
                </a:cxn>
                <a:cxn ang="0">
                  <a:pos x="9" y="58"/>
                </a:cxn>
                <a:cxn ang="0">
                  <a:pos x="16" y="37"/>
                </a:cxn>
                <a:cxn ang="0">
                  <a:pos x="59" y="22"/>
                </a:cxn>
                <a:cxn ang="0">
                  <a:pos x="97" y="13"/>
                </a:cxn>
                <a:cxn ang="0">
                  <a:pos x="139" y="13"/>
                </a:cxn>
                <a:cxn ang="0">
                  <a:pos x="169" y="12"/>
                </a:cxn>
                <a:cxn ang="0">
                  <a:pos x="201" y="9"/>
                </a:cxn>
                <a:cxn ang="0">
                  <a:pos x="226" y="9"/>
                </a:cxn>
                <a:cxn ang="0">
                  <a:pos x="230" y="9"/>
                </a:cxn>
                <a:cxn ang="0">
                  <a:pos x="227" y="0"/>
                </a:cxn>
                <a:cxn ang="0">
                  <a:pos x="227" y="0"/>
                </a:cxn>
              </a:cxnLst>
              <a:rect l="0" t="0" r="r" b="b"/>
              <a:pathLst>
                <a:path w="230" h="58">
                  <a:moveTo>
                    <a:pt x="227" y="0"/>
                  </a:moveTo>
                  <a:lnTo>
                    <a:pt x="185" y="2"/>
                  </a:lnTo>
                  <a:lnTo>
                    <a:pt x="130" y="2"/>
                  </a:lnTo>
                  <a:lnTo>
                    <a:pt x="81" y="9"/>
                  </a:lnTo>
                  <a:lnTo>
                    <a:pt x="42" y="16"/>
                  </a:lnTo>
                  <a:lnTo>
                    <a:pt x="12" y="29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9" y="58"/>
                  </a:lnTo>
                  <a:lnTo>
                    <a:pt x="16" y="37"/>
                  </a:lnTo>
                  <a:lnTo>
                    <a:pt x="59" y="22"/>
                  </a:lnTo>
                  <a:lnTo>
                    <a:pt x="97" y="13"/>
                  </a:lnTo>
                  <a:lnTo>
                    <a:pt x="139" y="13"/>
                  </a:lnTo>
                  <a:lnTo>
                    <a:pt x="169" y="12"/>
                  </a:lnTo>
                  <a:lnTo>
                    <a:pt x="201" y="9"/>
                  </a:lnTo>
                  <a:lnTo>
                    <a:pt x="226" y="9"/>
                  </a:lnTo>
                  <a:lnTo>
                    <a:pt x="230" y="9"/>
                  </a:lnTo>
                  <a:lnTo>
                    <a:pt x="227" y="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59" name="Freeform 87"/>
            <p:cNvSpPr>
              <a:spLocks/>
            </p:cNvSpPr>
            <p:nvPr/>
          </p:nvSpPr>
          <p:spPr bwMode="auto">
            <a:xfrm>
              <a:off x="7446963" y="617538"/>
              <a:ext cx="15875" cy="134938"/>
            </a:xfrm>
            <a:custGeom>
              <a:avLst/>
              <a:gdLst/>
              <a:ahLst/>
              <a:cxnLst>
                <a:cxn ang="0">
                  <a:pos x="9" y="17"/>
                </a:cxn>
                <a:cxn ang="0">
                  <a:pos x="0" y="52"/>
                </a:cxn>
                <a:cxn ang="0">
                  <a:pos x="10" y="88"/>
                </a:cxn>
                <a:cxn ang="0">
                  <a:pos x="12" y="115"/>
                </a:cxn>
                <a:cxn ang="0">
                  <a:pos x="19" y="169"/>
                </a:cxn>
                <a:cxn ang="0">
                  <a:pos x="19" y="115"/>
                </a:cxn>
                <a:cxn ang="0">
                  <a:pos x="18" y="75"/>
                </a:cxn>
                <a:cxn ang="0">
                  <a:pos x="16" y="33"/>
                </a:cxn>
                <a:cxn ang="0">
                  <a:pos x="16" y="0"/>
                </a:cxn>
                <a:cxn ang="0">
                  <a:pos x="9" y="17"/>
                </a:cxn>
                <a:cxn ang="0">
                  <a:pos x="9" y="17"/>
                </a:cxn>
              </a:cxnLst>
              <a:rect l="0" t="0" r="r" b="b"/>
              <a:pathLst>
                <a:path w="19" h="169">
                  <a:moveTo>
                    <a:pt x="9" y="17"/>
                  </a:moveTo>
                  <a:lnTo>
                    <a:pt x="0" y="52"/>
                  </a:lnTo>
                  <a:lnTo>
                    <a:pt x="10" y="88"/>
                  </a:lnTo>
                  <a:lnTo>
                    <a:pt x="12" y="115"/>
                  </a:lnTo>
                  <a:lnTo>
                    <a:pt x="19" y="169"/>
                  </a:lnTo>
                  <a:lnTo>
                    <a:pt x="19" y="115"/>
                  </a:lnTo>
                  <a:lnTo>
                    <a:pt x="18" y="75"/>
                  </a:lnTo>
                  <a:lnTo>
                    <a:pt x="16" y="33"/>
                  </a:lnTo>
                  <a:lnTo>
                    <a:pt x="16" y="0"/>
                  </a:lnTo>
                  <a:lnTo>
                    <a:pt x="9" y="17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0" name="Freeform 88"/>
            <p:cNvSpPr>
              <a:spLocks/>
            </p:cNvSpPr>
            <p:nvPr/>
          </p:nvSpPr>
          <p:spPr bwMode="auto">
            <a:xfrm>
              <a:off x="7453313" y="722313"/>
              <a:ext cx="12700" cy="263525"/>
            </a:xfrm>
            <a:custGeom>
              <a:avLst/>
              <a:gdLst/>
              <a:ahLst/>
              <a:cxnLst>
                <a:cxn ang="0">
                  <a:pos x="4" y="33"/>
                </a:cxn>
                <a:cxn ang="0">
                  <a:pos x="7" y="95"/>
                </a:cxn>
                <a:cxn ang="0">
                  <a:pos x="12" y="126"/>
                </a:cxn>
                <a:cxn ang="0">
                  <a:pos x="14" y="178"/>
                </a:cxn>
                <a:cxn ang="0">
                  <a:pos x="16" y="256"/>
                </a:cxn>
                <a:cxn ang="0">
                  <a:pos x="16" y="266"/>
                </a:cxn>
                <a:cxn ang="0">
                  <a:pos x="16" y="331"/>
                </a:cxn>
                <a:cxn ang="0">
                  <a:pos x="3" y="308"/>
                </a:cxn>
                <a:cxn ang="0">
                  <a:pos x="3" y="262"/>
                </a:cxn>
                <a:cxn ang="0">
                  <a:pos x="4" y="216"/>
                </a:cxn>
                <a:cxn ang="0">
                  <a:pos x="6" y="171"/>
                </a:cxn>
                <a:cxn ang="0">
                  <a:pos x="4" y="130"/>
                </a:cxn>
                <a:cxn ang="0">
                  <a:pos x="0" y="90"/>
                </a:cxn>
                <a:cxn ang="0">
                  <a:pos x="1" y="54"/>
                </a:cxn>
                <a:cxn ang="0">
                  <a:pos x="1" y="0"/>
                </a:cxn>
                <a:cxn ang="0">
                  <a:pos x="4" y="33"/>
                </a:cxn>
                <a:cxn ang="0">
                  <a:pos x="4" y="33"/>
                </a:cxn>
              </a:cxnLst>
              <a:rect l="0" t="0" r="r" b="b"/>
              <a:pathLst>
                <a:path w="16" h="331">
                  <a:moveTo>
                    <a:pt x="4" y="33"/>
                  </a:moveTo>
                  <a:lnTo>
                    <a:pt x="7" y="95"/>
                  </a:lnTo>
                  <a:lnTo>
                    <a:pt x="12" y="126"/>
                  </a:lnTo>
                  <a:lnTo>
                    <a:pt x="14" y="178"/>
                  </a:lnTo>
                  <a:lnTo>
                    <a:pt x="16" y="256"/>
                  </a:lnTo>
                  <a:lnTo>
                    <a:pt x="16" y="266"/>
                  </a:lnTo>
                  <a:lnTo>
                    <a:pt x="16" y="331"/>
                  </a:lnTo>
                  <a:lnTo>
                    <a:pt x="3" y="308"/>
                  </a:lnTo>
                  <a:lnTo>
                    <a:pt x="3" y="262"/>
                  </a:lnTo>
                  <a:lnTo>
                    <a:pt x="4" y="216"/>
                  </a:lnTo>
                  <a:lnTo>
                    <a:pt x="6" y="171"/>
                  </a:lnTo>
                  <a:lnTo>
                    <a:pt x="4" y="130"/>
                  </a:lnTo>
                  <a:lnTo>
                    <a:pt x="0" y="90"/>
                  </a:lnTo>
                  <a:lnTo>
                    <a:pt x="1" y="54"/>
                  </a:lnTo>
                  <a:lnTo>
                    <a:pt x="1" y="0"/>
                  </a:lnTo>
                  <a:lnTo>
                    <a:pt x="4" y="33"/>
                  </a:lnTo>
                  <a:lnTo>
                    <a:pt x="4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1" name="Freeform 89"/>
            <p:cNvSpPr>
              <a:spLocks/>
            </p:cNvSpPr>
            <p:nvPr/>
          </p:nvSpPr>
          <p:spPr bwMode="auto">
            <a:xfrm>
              <a:off x="7473950" y="738188"/>
              <a:ext cx="17463" cy="27940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47"/>
                </a:cxn>
                <a:cxn ang="0">
                  <a:pos x="18" y="115"/>
                </a:cxn>
                <a:cxn ang="0">
                  <a:pos x="23" y="194"/>
                </a:cxn>
                <a:cxn ang="0">
                  <a:pos x="15" y="259"/>
                </a:cxn>
                <a:cxn ang="0">
                  <a:pos x="15" y="308"/>
                </a:cxn>
                <a:cxn ang="0">
                  <a:pos x="15" y="344"/>
                </a:cxn>
                <a:cxn ang="0">
                  <a:pos x="15" y="353"/>
                </a:cxn>
                <a:cxn ang="0">
                  <a:pos x="0" y="323"/>
                </a:cxn>
                <a:cxn ang="0">
                  <a:pos x="7" y="261"/>
                </a:cxn>
                <a:cxn ang="0">
                  <a:pos x="9" y="221"/>
                </a:cxn>
                <a:cxn ang="0">
                  <a:pos x="9" y="194"/>
                </a:cxn>
                <a:cxn ang="0">
                  <a:pos x="10" y="172"/>
                </a:cxn>
                <a:cxn ang="0">
                  <a:pos x="10" y="128"/>
                </a:cxn>
                <a:cxn ang="0">
                  <a:pos x="9" y="90"/>
                </a:cxn>
                <a:cxn ang="0">
                  <a:pos x="2" y="37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23" h="353">
                  <a:moveTo>
                    <a:pt x="10" y="0"/>
                  </a:moveTo>
                  <a:lnTo>
                    <a:pt x="10" y="47"/>
                  </a:lnTo>
                  <a:lnTo>
                    <a:pt x="18" y="115"/>
                  </a:lnTo>
                  <a:lnTo>
                    <a:pt x="23" y="194"/>
                  </a:lnTo>
                  <a:lnTo>
                    <a:pt x="15" y="259"/>
                  </a:lnTo>
                  <a:lnTo>
                    <a:pt x="15" y="308"/>
                  </a:lnTo>
                  <a:lnTo>
                    <a:pt x="15" y="344"/>
                  </a:lnTo>
                  <a:lnTo>
                    <a:pt x="15" y="353"/>
                  </a:lnTo>
                  <a:lnTo>
                    <a:pt x="0" y="323"/>
                  </a:lnTo>
                  <a:lnTo>
                    <a:pt x="7" y="261"/>
                  </a:lnTo>
                  <a:lnTo>
                    <a:pt x="9" y="221"/>
                  </a:lnTo>
                  <a:lnTo>
                    <a:pt x="9" y="194"/>
                  </a:lnTo>
                  <a:lnTo>
                    <a:pt x="10" y="172"/>
                  </a:lnTo>
                  <a:lnTo>
                    <a:pt x="10" y="128"/>
                  </a:lnTo>
                  <a:lnTo>
                    <a:pt x="9" y="90"/>
                  </a:lnTo>
                  <a:lnTo>
                    <a:pt x="2" y="37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2" name="Freeform 90"/>
            <p:cNvSpPr>
              <a:spLocks/>
            </p:cNvSpPr>
            <p:nvPr/>
          </p:nvSpPr>
          <p:spPr bwMode="auto">
            <a:xfrm>
              <a:off x="7475538" y="644525"/>
              <a:ext cx="4763" cy="66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"/>
                </a:cxn>
                <a:cxn ang="0">
                  <a:pos x="0" y="62"/>
                </a:cxn>
                <a:cxn ang="0">
                  <a:pos x="4" y="84"/>
                </a:cxn>
                <a:cxn ang="0">
                  <a:pos x="6" y="74"/>
                </a:cxn>
                <a:cxn ang="0">
                  <a:pos x="7" y="42"/>
                </a:cxn>
                <a:cxn ang="0">
                  <a:pos x="7" y="2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84">
                  <a:moveTo>
                    <a:pt x="0" y="0"/>
                  </a:moveTo>
                  <a:lnTo>
                    <a:pt x="0" y="33"/>
                  </a:lnTo>
                  <a:lnTo>
                    <a:pt x="0" y="62"/>
                  </a:lnTo>
                  <a:lnTo>
                    <a:pt x="4" y="84"/>
                  </a:lnTo>
                  <a:lnTo>
                    <a:pt x="6" y="74"/>
                  </a:lnTo>
                  <a:lnTo>
                    <a:pt x="7" y="42"/>
                  </a:lnTo>
                  <a:lnTo>
                    <a:pt x="7" y="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3" name="Freeform 91"/>
            <p:cNvSpPr>
              <a:spLocks/>
            </p:cNvSpPr>
            <p:nvPr/>
          </p:nvSpPr>
          <p:spPr bwMode="auto">
            <a:xfrm>
              <a:off x="7267575" y="604838"/>
              <a:ext cx="142875" cy="190500"/>
            </a:xfrm>
            <a:custGeom>
              <a:avLst/>
              <a:gdLst/>
              <a:ahLst/>
              <a:cxnLst>
                <a:cxn ang="0">
                  <a:pos x="178" y="0"/>
                </a:cxn>
                <a:cxn ang="0">
                  <a:pos x="115" y="3"/>
                </a:cxn>
                <a:cxn ang="0">
                  <a:pos x="77" y="9"/>
                </a:cxn>
                <a:cxn ang="0">
                  <a:pos x="44" y="14"/>
                </a:cxn>
                <a:cxn ang="0">
                  <a:pos x="21" y="19"/>
                </a:cxn>
                <a:cxn ang="0">
                  <a:pos x="3" y="27"/>
                </a:cxn>
                <a:cxn ang="0">
                  <a:pos x="0" y="37"/>
                </a:cxn>
                <a:cxn ang="0">
                  <a:pos x="6" y="69"/>
                </a:cxn>
                <a:cxn ang="0">
                  <a:pos x="31" y="105"/>
                </a:cxn>
                <a:cxn ang="0">
                  <a:pos x="52" y="146"/>
                </a:cxn>
                <a:cxn ang="0">
                  <a:pos x="68" y="173"/>
                </a:cxn>
                <a:cxn ang="0">
                  <a:pos x="83" y="211"/>
                </a:cxn>
                <a:cxn ang="0">
                  <a:pos x="107" y="238"/>
                </a:cxn>
                <a:cxn ang="0">
                  <a:pos x="97" y="208"/>
                </a:cxn>
                <a:cxn ang="0">
                  <a:pos x="78" y="185"/>
                </a:cxn>
                <a:cxn ang="0">
                  <a:pos x="58" y="131"/>
                </a:cxn>
                <a:cxn ang="0">
                  <a:pos x="44" y="98"/>
                </a:cxn>
                <a:cxn ang="0">
                  <a:pos x="28" y="78"/>
                </a:cxn>
                <a:cxn ang="0">
                  <a:pos x="15" y="52"/>
                </a:cxn>
                <a:cxn ang="0">
                  <a:pos x="16" y="39"/>
                </a:cxn>
                <a:cxn ang="0">
                  <a:pos x="29" y="34"/>
                </a:cxn>
                <a:cxn ang="0">
                  <a:pos x="51" y="22"/>
                </a:cxn>
                <a:cxn ang="0">
                  <a:pos x="93" y="20"/>
                </a:cxn>
                <a:cxn ang="0">
                  <a:pos x="119" y="16"/>
                </a:cxn>
                <a:cxn ang="0">
                  <a:pos x="143" y="13"/>
                </a:cxn>
                <a:cxn ang="0">
                  <a:pos x="180" y="14"/>
                </a:cxn>
                <a:cxn ang="0">
                  <a:pos x="178" y="0"/>
                </a:cxn>
                <a:cxn ang="0">
                  <a:pos x="178" y="0"/>
                </a:cxn>
              </a:cxnLst>
              <a:rect l="0" t="0" r="r" b="b"/>
              <a:pathLst>
                <a:path w="180" h="238">
                  <a:moveTo>
                    <a:pt x="178" y="0"/>
                  </a:moveTo>
                  <a:lnTo>
                    <a:pt x="115" y="3"/>
                  </a:lnTo>
                  <a:lnTo>
                    <a:pt x="77" y="9"/>
                  </a:lnTo>
                  <a:lnTo>
                    <a:pt x="44" y="14"/>
                  </a:lnTo>
                  <a:lnTo>
                    <a:pt x="21" y="19"/>
                  </a:lnTo>
                  <a:lnTo>
                    <a:pt x="3" y="27"/>
                  </a:lnTo>
                  <a:lnTo>
                    <a:pt x="0" y="37"/>
                  </a:lnTo>
                  <a:lnTo>
                    <a:pt x="6" y="69"/>
                  </a:lnTo>
                  <a:lnTo>
                    <a:pt x="31" y="105"/>
                  </a:lnTo>
                  <a:lnTo>
                    <a:pt x="52" y="146"/>
                  </a:lnTo>
                  <a:lnTo>
                    <a:pt x="68" y="173"/>
                  </a:lnTo>
                  <a:lnTo>
                    <a:pt x="83" y="211"/>
                  </a:lnTo>
                  <a:lnTo>
                    <a:pt x="107" y="238"/>
                  </a:lnTo>
                  <a:lnTo>
                    <a:pt x="97" y="208"/>
                  </a:lnTo>
                  <a:lnTo>
                    <a:pt x="78" y="185"/>
                  </a:lnTo>
                  <a:lnTo>
                    <a:pt x="58" y="131"/>
                  </a:lnTo>
                  <a:lnTo>
                    <a:pt x="44" y="98"/>
                  </a:lnTo>
                  <a:lnTo>
                    <a:pt x="28" y="78"/>
                  </a:lnTo>
                  <a:lnTo>
                    <a:pt x="15" y="52"/>
                  </a:lnTo>
                  <a:lnTo>
                    <a:pt x="16" y="39"/>
                  </a:lnTo>
                  <a:lnTo>
                    <a:pt x="29" y="34"/>
                  </a:lnTo>
                  <a:lnTo>
                    <a:pt x="51" y="22"/>
                  </a:lnTo>
                  <a:lnTo>
                    <a:pt x="93" y="20"/>
                  </a:lnTo>
                  <a:lnTo>
                    <a:pt x="119" y="16"/>
                  </a:lnTo>
                  <a:lnTo>
                    <a:pt x="143" y="13"/>
                  </a:lnTo>
                  <a:lnTo>
                    <a:pt x="180" y="14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4" name="Freeform 92"/>
            <p:cNvSpPr>
              <a:spLocks/>
            </p:cNvSpPr>
            <p:nvPr/>
          </p:nvSpPr>
          <p:spPr bwMode="auto">
            <a:xfrm>
              <a:off x="7343775" y="792163"/>
              <a:ext cx="79375" cy="141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29"/>
                </a:cxn>
                <a:cxn ang="0">
                  <a:pos x="52" y="79"/>
                </a:cxn>
                <a:cxn ang="0">
                  <a:pos x="69" y="108"/>
                </a:cxn>
                <a:cxn ang="0">
                  <a:pos x="81" y="140"/>
                </a:cxn>
                <a:cxn ang="0">
                  <a:pos x="88" y="150"/>
                </a:cxn>
                <a:cxn ang="0">
                  <a:pos x="101" y="179"/>
                </a:cxn>
                <a:cxn ang="0">
                  <a:pos x="76" y="160"/>
                </a:cxn>
                <a:cxn ang="0">
                  <a:pos x="65" y="126"/>
                </a:cxn>
                <a:cxn ang="0">
                  <a:pos x="52" y="100"/>
                </a:cxn>
                <a:cxn ang="0">
                  <a:pos x="30" y="56"/>
                </a:cxn>
                <a:cxn ang="0">
                  <a:pos x="13" y="2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1" h="179">
                  <a:moveTo>
                    <a:pt x="0" y="0"/>
                  </a:moveTo>
                  <a:lnTo>
                    <a:pt x="27" y="29"/>
                  </a:lnTo>
                  <a:lnTo>
                    <a:pt x="52" y="79"/>
                  </a:lnTo>
                  <a:lnTo>
                    <a:pt x="69" y="108"/>
                  </a:lnTo>
                  <a:lnTo>
                    <a:pt x="81" y="140"/>
                  </a:lnTo>
                  <a:lnTo>
                    <a:pt x="88" y="150"/>
                  </a:lnTo>
                  <a:lnTo>
                    <a:pt x="101" y="179"/>
                  </a:lnTo>
                  <a:lnTo>
                    <a:pt x="76" y="160"/>
                  </a:lnTo>
                  <a:lnTo>
                    <a:pt x="65" y="126"/>
                  </a:lnTo>
                  <a:lnTo>
                    <a:pt x="52" y="100"/>
                  </a:lnTo>
                  <a:lnTo>
                    <a:pt x="30" y="56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5" name="Freeform 93"/>
            <p:cNvSpPr>
              <a:spLocks/>
            </p:cNvSpPr>
            <p:nvPr/>
          </p:nvSpPr>
          <p:spPr bwMode="auto">
            <a:xfrm>
              <a:off x="7353300" y="631825"/>
              <a:ext cx="74613" cy="293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49"/>
                </a:cxn>
                <a:cxn ang="0">
                  <a:pos x="23" y="120"/>
                </a:cxn>
                <a:cxn ang="0">
                  <a:pos x="47" y="175"/>
                </a:cxn>
                <a:cxn ang="0">
                  <a:pos x="56" y="224"/>
                </a:cxn>
                <a:cxn ang="0">
                  <a:pos x="66" y="263"/>
                </a:cxn>
                <a:cxn ang="0">
                  <a:pos x="77" y="298"/>
                </a:cxn>
                <a:cxn ang="0">
                  <a:pos x="86" y="330"/>
                </a:cxn>
                <a:cxn ang="0">
                  <a:pos x="95" y="357"/>
                </a:cxn>
                <a:cxn ang="0">
                  <a:pos x="91" y="371"/>
                </a:cxn>
                <a:cxn ang="0">
                  <a:pos x="79" y="314"/>
                </a:cxn>
                <a:cxn ang="0">
                  <a:pos x="62" y="277"/>
                </a:cxn>
                <a:cxn ang="0">
                  <a:pos x="49" y="218"/>
                </a:cxn>
                <a:cxn ang="0">
                  <a:pos x="40" y="188"/>
                </a:cxn>
                <a:cxn ang="0">
                  <a:pos x="30" y="155"/>
                </a:cxn>
                <a:cxn ang="0">
                  <a:pos x="15" y="111"/>
                </a:cxn>
                <a:cxn ang="0">
                  <a:pos x="0" y="4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5" h="371">
                  <a:moveTo>
                    <a:pt x="0" y="0"/>
                  </a:moveTo>
                  <a:lnTo>
                    <a:pt x="7" y="49"/>
                  </a:lnTo>
                  <a:lnTo>
                    <a:pt x="23" y="120"/>
                  </a:lnTo>
                  <a:lnTo>
                    <a:pt x="47" y="175"/>
                  </a:lnTo>
                  <a:lnTo>
                    <a:pt x="56" y="224"/>
                  </a:lnTo>
                  <a:lnTo>
                    <a:pt x="66" y="263"/>
                  </a:lnTo>
                  <a:lnTo>
                    <a:pt x="77" y="298"/>
                  </a:lnTo>
                  <a:lnTo>
                    <a:pt x="86" y="330"/>
                  </a:lnTo>
                  <a:lnTo>
                    <a:pt x="95" y="357"/>
                  </a:lnTo>
                  <a:lnTo>
                    <a:pt x="91" y="371"/>
                  </a:lnTo>
                  <a:lnTo>
                    <a:pt x="79" y="314"/>
                  </a:lnTo>
                  <a:lnTo>
                    <a:pt x="62" y="277"/>
                  </a:lnTo>
                  <a:lnTo>
                    <a:pt x="49" y="218"/>
                  </a:lnTo>
                  <a:lnTo>
                    <a:pt x="40" y="188"/>
                  </a:lnTo>
                  <a:lnTo>
                    <a:pt x="30" y="155"/>
                  </a:lnTo>
                  <a:lnTo>
                    <a:pt x="15" y="111"/>
                  </a:lnTo>
                  <a:lnTo>
                    <a:pt x="0" y="4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6" name="Freeform 94"/>
            <p:cNvSpPr>
              <a:spLocks/>
            </p:cNvSpPr>
            <p:nvPr/>
          </p:nvSpPr>
          <p:spPr bwMode="auto">
            <a:xfrm>
              <a:off x="7158038" y="633413"/>
              <a:ext cx="115888" cy="279400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113" y="11"/>
                </a:cxn>
                <a:cxn ang="0">
                  <a:pos x="112" y="23"/>
                </a:cxn>
                <a:cxn ang="0">
                  <a:pos x="112" y="36"/>
                </a:cxn>
                <a:cxn ang="0">
                  <a:pos x="89" y="46"/>
                </a:cxn>
                <a:cxn ang="0">
                  <a:pos x="83" y="62"/>
                </a:cxn>
                <a:cxn ang="0">
                  <a:pos x="81" y="78"/>
                </a:cxn>
                <a:cxn ang="0">
                  <a:pos x="70" y="87"/>
                </a:cxn>
                <a:cxn ang="0">
                  <a:pos x="70" y="107"/>
                </a:cxn>
                <a:cxn ang="0">
                  <a:pos x="65" y="116"/>
                </a:cxn>
                <a:cxn ang="0">
                  <a:pos x="58" y="120"/>
                </a:cxn>
                <a:cxn ang="0">
                  <a:pos x="58" y="152"/>
                </a:cxn>
                <a:cxn ang="0">
                  <a:pos x="49" y="169"/>
                </a:cxn>
                <a:cxn ang="0">
                  <a:pos x="31" y="191"/>
                </a:cxn>
                <a:cxn ang="0">
                  <a:pos x="27" y="201"/>
                </a:cxn>
                <a:cxn ang="0">
                  <a:pos x="31" y="231"/>
                </a:cxn>
                <a:cxn ang="0">
                  <a:pos x="9" y="259"/>
                </a:cxn>
                <a:cxn ang="0">
                  <a:pos x="11" y="280"/>
                </a:cxn>
                <a:cxn ang="0">
                  <a:pos x="5" y="302"/>
                </a:cxn>
                <a:cxn ang="0">
                  <a:pos x="0" y="314"/>
                </a:cxn>
                <a:cxn ang="0">
                  <a:pos x="9" y="352"/>
                </a:cxn>
                <a:cxn ang="0">
                  <a:pos x="24" y="352"/>
                </a:cxn>
                <a:cxn ang="0">
                  <a:pos x="11" y="314"/>
                </a:cxn>
                <a:cxn ang="0">
                  <a:pos x="24" y="289"/>
                </a:cxn>
                <a:cxn ang="0">
                  <a:pos x="22" y="261"/>
                </a:cxn>
                <a:cxn ang="0">
                  <a:pos x="44" y="233"/>
                </a:cxn>
                <a:cxn ang="0">
                  <a:pos x="43" y="211"/>
                </a:cxn>
                <a:cxn ang="0">
                  <a:pos x="41" y="199"/>
                </a:cxn>
                <a:cxn ang="0">
                  <a:pos x="58" y="160"/>
                </a:cxn>
                <a:cxn ang="0">
                  <a:pos x="67" y="149"/>
                </a:cxn>
                <a:cxn ang="0">
                  <a:pos x="68" y="120"/>
                </a:cxn>
                <a:cxn ang="0">
                  <a:pos x="83" y="111"/>
                </a:cxn>
                <a:cxn ang="0">
                  <a:pos x="83" y="94"/>
                </a:cxn>
                <a:cxn ang="0">
                  <a:pos x="89" y="78"/>
                </a:cxn>
                <a:cxn ang="0">
                  <a:pos x="90" y="60"/>
                </a:cxn>
                <a:cxn ang="0">
                  <a:pos x="103" y="49"/>
                </a:cxn>
                <a:cxn ang="0">
                  <a:pos x="126" y="42"/>
                </a:cxn>
                <a:cxn ang="0">
                  <a:pos x="125" y="19"/>
                </a:cxn>
                <a:cxn ang="0">
                  <a:pos x="145" y="13"/>
                </a:cxn>
                <a:cxn ang="0">
                  <a:pos x="142" y="0"/>
                </a:cxn>
                <a:cxn ang="0">
                  <a:pos x="142" y="0"/>
                </a:cxn>
              </a:cxnLst>
              <a:rect l="0" t="0" r="r" b="b"/>
              <a:pathLst>
                <a:path w="145" h="352">
                  <a:moveTo>
                    <a:pt x="142" y="0"/>
                  </a:moveTo>
                  <a:lnTo>
                    <a:pt x="113" y="11"/>
                  </a:lnTo>
                  <a:lnTo>
                    <a:pt x="112" y="23"/>
                  </a:lnTo>
                  <a:lnTo>
                    <a:pt x="112" y="36"/>
                  </a:lnTo>
                  <a:lnTo>
                    <a:pt x="89" y="46"/>
                  </a:lnTo>
                  <a:lnTo>
                    <a:pt x="83" y="62"/>
                  </a:lnTo>
                  <a:lnTo>
                    <a:pt x="81" y="78"/>
                  </a:lnTo>
                  <a:lnTo>
                    <a:pt x="70" y="87"/>
                  </a:lnTo>
                  <a:lnTo>
                    <a:pt x="70" y="107"/>
                  </a:lnTo>
                  <a:lnTo>
                    <a:pt x="65" y="116"/>
                  </a:lnTo>
                  <a:lnTo>
                    <a:pt x="58" y="120"/>
                  </a:lnTo>
                  <a:lnTo>
                    <a:pt x="58" y="152"/>
                  </a:lnTo>
                  <a:lnTo>
                    <a:pt x="49" y="169"/>
                  </a:lnTo>
                  <a:lnTo>
                    <a:pt x="31" y="191"/>
                  </a:lnTo>
                  <a:lnTo>
                    <a:pt x="27" y="201"/>
                  </a:lnTo>
                  <a:lnTo>
                    <a:pt x="31" y="231"/>
                  </a:lnTo>
                  <a:lnTo>
                    <a:pt x="9" y="259"/>
                  </a:lnTo>
                  <a:lnTo>
                    <a:pt x="11" y="280"/>
                  </a:lnTo>
                  <a:lnTo>
                    <a:pt x="5" y="302"/>
                  </a:lnTo>
                  <a:lnTo>
                    <a:pt x="0" y="314"/>
                  </a:lnTo>
                  <a:lnTo>
                    <a:pt x="9" y="352"/>
                  </a:lnTo>
                  <a:lnTo>
                    <a:pt x="24" y="352"/>
                  </a:lnTo>
                  <a:lnTo>
                    <a:pt x="11" y="314"/>
                  </a:lnTo>
                  <a:lnTo>
                    <a:pt x="24" y="289"/>
                  </a:lnTo>
                  <a:lnTo>
                    <a:pt x="22" y="261"/>
                  </a:lnTo>
                  <a:lnTo>
                    <a:pt x="44" y="233"/>
                  </a:lnTo>
                  <a:lnTo>
                    <a:pt x="43" y="211"/>
                  </a:lnTo>
                  <a:lnTo>
                    <a:pt x="41" y="199"/>
                  </a:lnTo>
                  <a:lnTo>
                    <a:pt x="58" y="160"/>
                  </a:lnTo>
                  <a:lnTo>
                    <a:pt x="67" y="149"/>
                  </a:lnTo>
                  <a:lnTo>
                    <a:pt x="68" y="120"/>
                  </a:lnTo>
                  <a:lnTo>
                    <a:pt x="83" y="111"/>
                  </a:lnTo>
                  <a:lnTo>
                    <a:pt x="83" y="94"/>
                  </a:lnTo>
                  <a:lnTo>
                    <a:pt x="89" y="78"/>
                  </a:lnTo>
                  <a:lnTo>
                    <a:pt x="90" y="60"/>
                  </a:lnTo>
                  <a:lnTo>
                    <a:pt x="103" y="49"/>
                  </a:lnTo>
                  <a:lnTo>
                    <a:pt x="126" y="42"/>
                  </a:lnTo>
                  <a:lnTo>
                    <a:pt x="125" y="19"/>
                  </a:lnTo>
                  <a:lnTo>
                    <a:pt x="145" y="13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7" name="Freeform 95"/>
            <p:cNvSpPr>
              <a:spLocks/>
            </p:cNvSpPr>
            <p:nvPr/>
          </p:nvSpPr>
          <p:spPr bwMode="auto">
            <a:xfrm>
              <a:off x="7196138" y="763588"/>
              <a:ext cx="163513" cy="165100"/>
            </a:xfrm>
            <a:custGeom>
              <a:avLst/>
              <a:gdLst/>
              <a:ahLst/>
              <a:cxnLst>
                <a:cxn ang="0">
                  <a:pos x="205" y="197"/>
                </a:cxn>
                <a:cxn ang="0">
                  <a:pos x="180" y="181"/>
                </a:cxn>
                <a:cxn ang="0">
                  <a:pos x="148" y="139"/>
                </a:cxn>
                <a:cxn ang="0">
                  <a:pos x="134" y="130"/>
                </a:cxn>
                <a:cxn ang="0">
                  <a:pos x="108" y="103"/>
                </a:cxn>
                <a:cxn ang="0">
                  <a:pos x="62" y="51"/>
                </a:cxn>
                <a:cxn ang="0">
                  <a:pos x="36" y="35"/>
                </a:cxn>
                <a:cxn ang="0">
                  <a:pos x="18" y="15"/>
                </a:cxn>
                <a:cxn ang="0">
                  <a:pos x="5" y="0"/>
                </a:cxn>
                <a:cxn ang="0">
                  <a:pos x="0" y="9"/>
                </a:cxn>
                <a:cxn ang="0">
                  <a:pos x="21" y="29"/>
                </a:cxn>
                <a:cxn ang="0">
                  <a:pos x="39" y="49"/>
                </a:cxn>
                <a:cxn ang="0">
                  <a:pos x="58" y="58"/>
                </a:cxn>
                <a:cxn ang="0">
                  <a:pos x="85" y="90"/>
                </a:cxn>
                <a:cxn ang="0">
                  <a:pos x="123" y="133"/>
                </a:cxn>
                <a:cxn ang="0">
                  <a:pos x="153" y="145"/>
                </a:cxn>
                <a:cxn ang="0">
                  <a:pos x="169" y="184"/>
                </a:cxn>
                <a:cxn ang="0">
                  <a:pos x="188" y="194"/>
                </a:cxn>
                <a:cxn ang="0">
                  <a:pos x="192" y="208"/>
                </a:cxn>
                <a:cxn ang="0">
                  <a:pos x="205" y="197"/>
                </a:cxn>
                <a:cxn ang="0">
                  <a:pos x="205" y="197"/>
                </a:cxn>
              </a:cxnLst>
              <a:rect l="0" t="0" r="r" b="b"/>
              <a:pathLst>
                <a:path w="205" h="208">
                  <a:moveTo>
                    <a:pt x="205" y="197"/>
                  </a:moveTo>
                  <a:lnTo>
                    <a:pt x="180" y="181"/>
                  </a:lnTo>
                  <a:lnTo>
                    <a:pt x="148" y="139"/>
                  </a:lnTo>
                  <a:lnTo>
                    <a:pt x="134" y="130"/>
                  </a:lnTo>
                  <a:lnTo>
                    <a:pt x="108" y="103"/>
                  </a:lnTo>
                  <a:lnTo>
                    <a:pt x="62" y="51"/>
                  </a:lnTo>
                  <a:lnTo>
                    <a:pt x="36" y="35"/>
                  </a:lnTo>
                  <a:lnTo>
                    <a:pt x="18" y="15"/>
                  </a:lnTo>
                  <a:lnTo>
                    <a:pt x="5" y="0"/>
                  </a:lnTo>
                  <a:lnTo>
                    <a:pt x="0" y="9"/>
                  </a:lnTo>
                  <a:lnTo>
                    <a:pt x="21" y="29"/>
                  </a:lnTo>
                  <a:lnTo>
                    <a:pt x="39" y="49"/>
                  </a:lnTo>
                  <a:lnTo>
                    <a:pt x="58" y="58"/>
                  </a:lnTo>
                  <a:lnTo>
                    <a:pt x="85" y="90"/>
                  </a:lnTo>
                  <a:lnTo>
                    <a:pt x="123" y="133"/>
                  </a:lnTo>
                  <a:lnTo>
                    <a:pt x="153" y="145"/>
                  </a:lnTo>
                  <a:lnTo>
                    <a:pt x="169" y="184"/>
                  </a:lnTo>
                  <a:lnTo>
                    <a:pt x="188" y="194"/>
                  </a:lnTo>
                  <a:lnTo>
                    <a:pt x="192" y="208"/>
                  </a:lnTo>
                  <a:lnTo>
                    <a:pt x="205" y="197"/>
                  </a:lnTo>
                  <a:lnTo>
                    <a:pt x="205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8" name="Freeform 96"/>
            <p:cNvSpPr>
              <a:spLocks/>
            </p:cNvSpPr>
            <p:nvPr/>
          </p:nvSpPr>
          <p:spPr bwMode="auto">
            <a:xfrm>
              <a:off x="7196138" y="855663"/>
              <a:ext cx="134938" cy="82550"/>
            </a:xfrm>
            <a:custGeom>
              <a:avLst/>
              <a:gdLst/>
              <a:ahLst/>
              <a:cxnLst>
                <a:cxn ang="0">
                  <a:pos x="170" y="97"/>
                </a:cxn>
                <a:cxn ang="0">
                  <a:pos x="147" y="79"/>
                </a:cxn>
                <a:cxn ang="0">
                  <a:pos x="108" y="59"/>
                </a:cxn>
                <a:cxn ang="0">
                  <a:pos x="69" y="30"/>
                </a:cxn>
                <a:cxn ang="0">
                  <a:pos x="42" y="16"/>
                </a:cxn>
                <a:cxn ang="0">
                  <a:pos x="0" y="0"/>
                </a:cxn>
                <a:cxn ang="0">
                  <a:pos x="45" y="24"/>
                </a:cxn>
                <a:cxn ang="0">
                  <a:pos x="79" y="48"/>
                </a:cxn>
                <a:cxn ang="0">
                  <a:pos x="111" y="72"/>
                </a:cxn>
                <a:cxn ang="0">
                  <a:pos x="148" y="95"/>
                </a:cxn>
                <a:cxn ang="0">
                  <a:pos x="161" y="104"/>
                </a:cxn>
                <a:cxn ang="0">
                  <a:pos x="170" y="97"/>
                </a:cxn>
                <a:cxn ang="0">
                  <a:pos x="170" y="97"/>
                </a:cxn>
              </a:cxnLst>
              <a:rect l="0" t="0" r="r" b="b"/>
              <a:pathLst>
                <a:path w="170" h="104">
                  <a:moveTo>
                    <a:pt x="170" y="97"/>
                  </a:moveTo>
                  <a:lnTo>
                    <a:pt x="147" y="79"/>
                  </a:lnTo>
                  <a:lnTo>
                    <a:pt x="108" y="59"/>
                  </a:lnTo>
                  <a:lnTo>
                    <a:pt x="69" y="30"/>
                  </a:lnTo>
                  <a:lnTo>
                    <a:pt x="42" y="16"/>
                  </a:lnTo>
                  <a:lnTo>
                    <a:pt x="0" y="0"/>
                  </a:lnTo>
                  <a:lnTo>
                    <a:pt x="45" y="24"/>
                  </a:lnTo>
                  <a:lnTo>
                    <a:pt x="79" y="48"/>
                  </a:lnTo>
                  <a:lnTo>
                    <a:pt x="111" y="72"/>
                  </a:lnTo>
                  <a:lnTo>
                    <a:pt x="148" y="95"/>
                  </a:lnTo>
                  <a:lnTo>
                    <a:pt x="161" y="104"/>
                  </a:lnTo>
                  <a:lnTo>
                    <a:pt x="170" y="97"/>
                  </a:lnTo>
                  <a:lnTo>
                    <a:pt x="170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69" name="Freeform 97"/>
            <p:cNvSpPr>
              <a:spLocks/>
            </p:cNvSpPr>
            <p:nvPr/>
          </p:nvSpPr>
          <p:spPr bwMode="auto">
            <a:xfrm>
              <a:off x="7232650" y="706438"/>
              <a:ext cx="30163" cy="539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3" y="19"/>
                </a:cxn>
                <a:cxn ang="0">
                  <a:pos x="33" y="40"/>
                </a:cxn>
                <a:cxn ang="0">
                  <a:pos x="40" y="68"/>
                </a:cxn>
                <a:cxn ang="0">
                  <a:pos x="27" y="49"/>
                </a:cxn>
                <a:cxn ang="0">
                  <a:pos x="11" y="28"/>
                </a:cxn>
                <a:cxn ang="0">
                  <a:pos x="0" y="1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0" h="68">
                  <a:moveTo>
                    <a:pt x="1" y="0"/>
                  </a:moveTo>
                  <a:lnTo>
                    <a:pt x="13" y="19"/>
                  </a:lnTo>
                  <a:lnTo>
                    <a:pt x="33" y="40"/>
                  </a:lnTo>
                  <a:lnTo>
                    <a:pt x="40" y="68"/>
                  </a:lnTo>
                  <a:lnTo>
                    <a:pt x="27" y="49"/>
                  </a:lnTo>
                  <a:lnTo>
                    <a:pt x="11" y="28"/>
                  </a:lnTo>
                  <a:lnTo>
                    <a:pt x="0" y="1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0" name="Freeform 98"/>
            <p:cNvSpPr>
              <a:spLocks/>
            </p:cNvSpPr>
            <p:nvPr/>
          </p:nvSpPr>
          <p:spPr bwMode="auto">
            <a:xfrm>
              <a:off x="7250113" y="677863"/>
              <a:ext cx="30163" cy="317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21" y="12"/>
                </a:cxn>
                <a:cxn ang="0">
                  <a:pos x="34" y="33"/>
                </a:cxn>
                <a:cxn ang="0">
                  <a:pos x="37" y="41"/>
                </a:cxn>
                <a:cxn ang="0">
                  <a:pos x="24" y="27"/>
                </a:cxn>
                <a:cxn ang="0">
                  <a:pos x="4" y="9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37" h="41">
                  <a:moveTo>
                    <a:pt x="10" y="0"/>
                  </a:moveTo>
                  <a:lnTo>
                    <a:pt x="21" y="12"/>
                  </a:lnTo>
                  <a:lnTo>
                    <a:pt x="34" y="33"/>
                  </a:lnTo>
                  <a:lnTo>
                    <a:pt x="37" y="41"/>
                  </a:lnTo>
                  <a:lnTo>
                    <a:pt x="24" y="27"/>
                  </a:lnTo>
                  <a:lnTo>
                    <a:pt x="4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1" name="Freeform 99"/>
            <p:cNvSpPr>
              <a:spLocks/>
            </p:cNvSpPr>
            <p:nvPr/>
          </p:nvSpPr>
          <p:spPr bwMode="auto">
            <a:xfrm>
              <a:off x="7281863" y="719138"/>
              <a:ext cx="107950" cy="2000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50"/>
                </a:cxn>
                <a:cxn ang="0">
                  <a:pos x="59" y="95"/>
                </a:cxn>
                <a:cxn ang="0">
                  <a:pos x="92" y="152"/>
                </a:cxn>
                <a:cxn ang="0">
                  <a:pos x="111" y="192"/>
                </a:cxn>
                <a:cxn ang="0">
                  <a:pos x="119" y="222"/>
                </a:cxn>
                <a:cxn ang="0">
                  <a:pos x="138" y="251"/>
                </a:cxn>
                <a:cxn ang="0">
                  <a:pos x="125" y="247"/>
                </a:cxn>
                <a:cxn ang="0">
                  <a:pos x="109" y="220"/>
                </a:cxn>
                <a:cxn ang="0">
                  <a:pos x="98" y="175"/>
                </a:cxn>
                <a:cxn ang="0">
                  <a:pos x="60" y="117"/>
                </a:cxn>
                <a:cxn ang="0">
                  <a:pos x="30" y="65"/>
                </a:cxn>
                <a:cxn ang="0">
                  <a:pos x="14" y="3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8" h="251">
                  <a:moveTo>
                    <a:pt x="0" y="0"/>
                  </a:moveTo>
                  <a:lnTo>
                    <a:pt x="31" y="50"/>
                  </a:lnTo>
                  <a:lnTo>
                    <a:pt x="59" y="95"/>
                  </a:lnTo>
                  <a:lnTo>
                    <a:pt x="92" y="152"/>
                  </a:lnTo>
                  <a:lnTo>
                    <a:pt x="111" y="192"/>
                  </a:lnTo>
                  <a:lnTo>
                    <a:pt x="119" y="222"/>
                  </a:lnTo>
                  <a:lnTo>
                    <a:pt x="138" y="251"/>
                  </a:lnTo>
                  <a:lnTo>
                    <a:pt x="125" y="247"/>
                  </a:lnTo>
                  <a:lnTo>
                    <a:pt x="109" y="220"/>
                  </a:lnTo>
                  <a:lnTo>
                    <a:pt x="98" y="175"/>
                  </a:lnTo>
                  <a:lnTo>
                    <a:pt x="60" y="117"/>
                  </a:lnTo>
                  <a:lnTo>
                    <a:pt x="30" y="65"/>
                  </a:lnTo>
                  <a:lnTo>
                    <a:pt x="14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2" name="Freeform 100"/>
            <p:cNvSpPr>
              <a:spLocks/>
            </p:cNvSpPr>
            <p:nvPr/>
          </p:nvSpPr>
          <p:spPr bwMode="auto">
            <a:xfrm>
              <a:off x="7269163" y="762000"/>
              <a:ext cx="100013" cy="158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47"/>
                </a:cxn>
                <a:cxn ang="0">
                  <a:pos x="61" y="85"/>
                </a:cxn>
                <a:cxn ang="0">
                  <a:pos x="84" y="117"/>
                </a:cxn>
                <a:cxn ang="0">
                  <a:pos x="106" y="141"/>
                </a:cxn>
                <a:cxn ang="0">
                  <a:pos x="113" y="162"/>
                </a:cxn>
                <a:cxn ang="0">
                  <a:pos x="126" y="190"/>
                </a:cxn>
                <a:cxn ang="0">
                  <a:pos x="118" y="198"/>
                </a:cxn>
                <a:cxn ang="0">
                  <a:pos x="110" y="176"/>
                </a:cxn>
                <a:cxn ang="0">
                  <a:pos x="97" y="150"/>
                </a:cxn>
                <a:cxn ang="0">
                  <a:pos x="75" y="130"/>
                </a:cxn>
                <a:cxn ang="0">
                  <a:pos x="55" y="99"/>
                </a:cxn>
                <a:cxn ang="0">
                  <a:pos x="32" y="63"/>
                </a:cxn>
                <a:cxn ang="0">
                  <a:pos x="10" y="2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6" h="198">
                  <a:moveTo>
                    <a:pt x="0" y="0"/>
                  </a:moveTo>
                  <a:lnTo>
                    <a:pt x="28" y="47"/>
                  </a:lnTo>
                  <a:lnTo>
                    <a:pt x="61" y="85"/>
                  </a:lnTo>
                  <a:lnTo>
                    <a:pt x="84" y="117"/>
                  </a:lnTo>
                  <a:lnTo>
                    <a:pt x="106" y="141"/>
                  </a:lnTo>
                  <a:lnTo>
                    <a:pt x="113" y="162"/>
                  </a:lnTo>
                  <a:lnTo>
                    <a:pt x="126" y="190"/>
                  </a:lnTo>
                  <a:lnTo>
                    <a:pt x="118" y="198"/>
                  </a:lnTo>
                  <a:lnTo>
                    <a:pt x="110" y="176"/>
                  </a:lnTo>
                  <a:lnTo>
                    <a:pt x="97" y="150"/>
                  </a:lnTo>
                  <a:lnTo>
                    <a:pt x="75" y="130"/>
                  </a:lnTo>
                  <a:lnTo>
                    <a:pt x="55" y="99"/>
                  </a:lnTo>
                  <a:lnTo>
                    <a:pt x="32" y="63"/>
                  </a:lnTo>
                  <a:lnTo>
                    <a:pt x="10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3" name="Freeform 101"/>
            <p:cNvSpPr>
              <a:spLocks/>
            </p:cNvSpPr>
            <p:nvPr/>
          </p:nvSpPr>
          <p:spPr bwMode="auto">
            <a:xfrm>
              <a:off x="7732713" y="1479550"/>
              <a:ext cx="120650" cy="22225"/>
            </a:xfrm>
            <a:custGeom>
              <a:avLst/>
              <a:gdLst/>
              <a:ahLst/>
              <a:cxnLst>
                <a:cxn ang="0">
                  <a:pos x="154" y="10"/>
                </a:cxn>
                <a:cxn ang="0">
                  <a:pos x="111" y="18"/>
                </a:cxn>
                <a:cxn ang="0">
                  <a:pos x="62" y="23"/>
                </a:cxn>
                <a:cxn ang="0">
                  <a:pos x="24" y="26"/>
                </a:cxn>
                <a:cxn ang="0">
                  <a:pos x="0" y="27"/>
                </a:cxn>
                <a:cxn ang="0">
                  <a:pos x="70" y="14"/>
                </a:cxn>
                <a:cxn ang="0">
                  <a:pos x="103" y="4"/>
                </a:cxn>
                <a:cxn ang="0">
                  <a:pos x="154" y="0"/>
                </a:cxn>
                <a:cxn ang="0">
                  <a:pos x="154" y="10"/>
                </a:cxn>
                <a:cxn ang="0">
                  <a:pos x="154" y="10"/>
                </a:cxn>
              </a:cxnLst>
              <a:rect l="0" t="0" r="r" b="b"/>
              <a:pathLst>
                <a:path w="154" h="27">
                  <a:moveTo>
                    <a:pt x="154" y="10"/>
                  </a:moveTo>
                  <a:lnTo>
                    <a:pt x="111" y="18"/>
                  </a:lnTo>
                  <a:lnTo>
                    <a:pt x="62" y="23"/>
                  </a:lnTo>
                  <a:lnTo>
                    <a:pt x="24" y="26"/>
                  </a:lnTo>
                  <a:lnTo>
                    <a:pt x="0" y="27"/>
                  </a:lnTo>
                  <a:lnTo>
                    <a:pt x="70" y="14"/>
                  </a:lnTo>
                  <a:lnTo>
                    <a:pt x="103" y="4"/>
                  </a:lnTo>
                  <a:lnTo>
                    <a:pt x="154" y="0"/>
                  </a:lnTo>
                  <a:lnTo>
                    <a:pt x="154" y="10"/>
                  </a:lnTo>
                  <a:lnTo>
                    <a:pt x="154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4" name="Freeform 102"/>
            <p:cNvSpPr>
              <a:spLocks/>
            </p:cNvSpPr>
            <p:nvPr/>
          </p:nvSpPr>
          <p:spPr bwMode="auto">
            <a:xfrm>
              <a:off x="7518400" y="1187450"/>
              <a:ext cx="212725" cy="301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" y="95"/>
                </a:cxn>
                <a:cxn ang="0">
                  <a:pos x="75" y="159"/>
                </a:cxn>
                <a:cxn ang="0">
                  <a:pos x="132" y="273"/>
                </a:cxn>
                <a:cxn ang="0">
                  <a:pos x="163" y="316"/>
                </a:cxn>
                <a:cxn ang="0">
                  <a:pos x="188" y="358"/>
                </a:cxn>
                <a:cxn ang="0">
                  <a:pos x="224" y="370"/>
                </a:cxn>
                <a:cxn ang="0">
                  <a:pos x="266" y="374"/>
                </a:cxn>
                <a:cxn ang="0">
                  <a:pos x="207" y="379"/>
                </a:cxn>
                <a:cxn ang="0">
                  <a:pos x="149" y="329"/>
                </a:cxn>
                <a:cxn ang="0">
                  <a:pos x="104" y="244"/>
                </a:cxn>
                <a:cxn ang="0">
                  <a:pos x="71" y="198"/>
                </a:cxn>
                <a:cxn ang="0">
                  <a:pos x="45" y="137"/>
                </a:cxn>
                <a:cxn ang="0">
                  <a:pos x="19" y="69"/>
                </a:cxn>
                <a:cxn ang="0">
                  <a:pos x="0" y="3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6" h="379">
                  <a:moveTo>
                    <a:pt x="0" y="0"/>
                  </a:moveTo>
                  <a:lnTo>
                    <a:pt x="49" y="95"/>
                  </a:lnTo>
                  <a:lnTo>
                    <a:pt x="75" y="159"/>
                  </a:lnTo>
                  <a:lnTo>
                    <a:pt x="132" y="273"/>
                  </a:lnTo>
                  <a:lnTo>
                    <a:pt x="163" y="316"/>
                  </a:lnTo>
                  <a:lnTo>
                    <a:pt x="188" y="358"/>
                  </a:lnTo>
                  <a:lnTo>
                    <a:pt x="224" y="370"/>
                  </a:lnTo>
                  <a:lnTo>
                    <a:pt x="266" y="374"/>
                  </a:lnTo>
                  <a:lnTo>
                    <a:pt x="207" y="379"/>
                  </a:lnTo>
                  <a:lnTo>
                    <a:pt x="149" y="329"/>
                  </a:lnTo>
                  <a:lnTo>
                    <a:pt x="104" y="244"/>
                  </a:lnTo>
                  <a:lnTo>
                    <a:pt x="71" y="198"/>
                  </a:lnTo>
                  <a:lnTo>
                    <a:pt x="45" y="137"/>
                  </a:lnTo>
                  <a:lnTo>
                    <a:pt x="19" y="69"/>
                  </a:lnTo>
                  <a:lnTo>
                    <a:pt x="0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5" name="Freeform 103"/>
            <p:cNvSpPr>
              <a:spLocks/>
            </p:cNvSpPr>
            <p:nvPr/>
          </p:nvSpPr>
          <p:spPr bwMode="auto">
            <a:xfrm>
              <a:off x="7345363" y="912813"/>
              <a:ext cx="179388" cy="373063"/>
            </a:xfrm>
            <a:custGeom>
              <a:avLst/>
              <a:gdLst/>
              <a:ahLst/>
              <a:cxnLst>
                <a:cxn ang="0">
                  <a:pos x="10" y="9"/>
                </a:cxn>
                <a:cxn ang="0">
                  <a:pos x="33" y="1"/>
                </a:cxn>
                <a:cxn ang="0">
                  <a:pos x="65" y="0"/>
                </a:cxn>
                <a:cxn ang="0">
                  <a:pos x="93" y="13"/>
                </a:cxn>
                <a:cxn ang="0">
                  <a:pos x="149" y="69"/>
                </a:cxn>
                <a:cxn ang="0">
                  <a:pos x="192" y="149"/>
                </a:cxn>
                <a:cxn ang="0">
                  <a:pos x="206" y="205"/>
                </a:cxn>
                <a:cxn ang="0">
                  <a:pos x="219" y="247"/>
                </a:cxn>
                <a:cxn ang="0">
                  <a:pos x="225" y="270"/>
                </a:cxn>
                <a:cxn ang="0">
                  <a:pos x="226" y="321"/>
                </a:cxn>
                <a:cxn ang="0">
                  <a:pos x="226" y="387"/>
                </a:cxn>
                <a:cxn ang="0">
                  <a:pos x="226" y="416"/>
                </a:cxn>
                <a:cxn ang="0">
                  <a:pos x="216" y="471"/>
                </a:cxn>
                <a:cxn ang="0">
                  <a:pos x="196" y="451"/>
                </a:cxn>
                <a:cxn ang="0">
                  <a:pos x="209" y="412"/>
                </a:cxn>
                <a:cxn ang="0">
                  <a:pos x="216" y="379"/>
                </a:cxn>
                <a:cxn ang="0">
                  <a:pos x="216" y="315"/>
                </a:cxn>
                <a:cxn ang="0">
                  <a:pos x="212" y="263"/>
                </a:cxn>
                <a:cxn ang="0">
                  <a:pos x="206" y="237"/>
                </a:cxn>
                <a:cxn ang="0">
                  <a:pos x="189" y="198"/>
                </a:cxn>
                <a:cxn ang="0">
                  <a:pos x="176" y="140"/>
                </a:cxn>
                <a:cxn ang="0">
                  <a:pos x="121" y="81"/>
                </a:cxn>
                <a:cxn ang="0">
                  <a:pos x="106" y="45"/>
                </a:cxn>
                <a:cxn ang="0">
                  <a:pos x="66" y="23"/>
                </a:cxn>
                <a:cxn ang="0">
                  <a:pos x="43" y="19"/>
                </a:cxn>
                <a:cxn ang="0">
                  <a:pos x="16" y="19"/>
                </a:cxn>
                <a:cxn ang="0">
                  <a:pos x="0" y="22"/>
                </a:cxn>
                <a:cxn ang="0">
                  <a:pos x="10" y="9"/>
                </a:cxn>
                <a:cxn ang="0">
                  <a:pos x="10" y="9"/>
                </a:cxn>
              </a:cxnLst>
              <a:rect l="0" t="0" r="r" b="b"/>
              <a:pathLst>
                <a:path w="226" h="471">
                  <a:moveTo>
                    <a:pt x="10" y="9"/>
                  </a:moveTo>
                  <a:lnTo>
                    <a:pt x="33" y="1"/>
                  </a:lnTo>
                  <a:lnTo>
                    <a:pt x="65" y="0"/>
                  </a:lnTo>
                  <a:lnTo>
                    <a:pt x="93" y="13"/>
                  </a:lnTo>
                  <a:lnTo>
                    <a:pt x="149" y="69"/>
                  </a:lnTo>
                  <a:lnTo>
                    <a:pt x="192" y="149"/>
                  </a:lnTo>
                  <a:lnTo>
                    <a:pt x="206" y="205"/>
                  </a:lnTo>
                  <a:lnTo>
                    <a:pt x="219" y="247"/>
                  </a:lnTo>
                  <a:lnTo>
                    <a:pt x="225" y="270"/>
                  </a:lnTo>
                  <a:lnTo>
                    <a:pt x="226" y="321"/>
                  </a:lnTo>
                  <a:lnTo>
                    <a:pt x="226" y="387"/>
                  </a:lnTo>
                  <a:lnTo>
                    <a:pt x="226" y="416"/>
                  </a:lnTo>
                  <a:lnTo>
                    <a:pt x="216" y="471"/>
                  </a:lnTo>
                  <a:lnTo>
                    <a:pt x="196" y="451"/>
                  </a:lnTo>
                  <a:lnTo>
                    <a:pt x="209" y="412"/>
                  </a:lnTo>
                  <a:lnTo>
                    <a:pt x="216" y="379"/>
                  </a:lnTo>
                  <a:lnTo>
                    <a:pt x="216" y="315"/>
                  </a:lnTo>
                  <a:lnTo>
                    <a:pt x="212" y="263"/>
                  </a:lnTo>
                  <a:lnTo>
                    <a:pt x="206" y="237"/>
                  </a:lnTo>
                  <a:lnTo>
                    <a:pt x="189" y="198"/>
                  </a:lnTo>
                  <a:lnTo>
                    <a:pt x="176" y="140"/>
                  </a:lnTo>
                  <a:lnTo>
                    <a:pt x="121" y="81"/>
                  </a:lnTo>
                  <a:lnTo>
                    <a:pt x="106" y="45"/>
                  </a:lnTo>
                  <a:lnTo>
                    <a:pt x="66" y="23"/>
                  </a:lnTo>
                  <a:lnTo>
                    <a:pt x="43" y="19"/>
                  </a:lnTo>
                  <a:lnTo>
                    <a:pt x="16" y="19"/>
                  </a:lnTo>
                  <a:lnTo>
                    <a:pt x="0" y="22"/>
                  </a:lnTo>
                  <a:lnTo>
                    <a:pt x="10" y="9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6" name="Freeform 104"/>
            <p:cNvSpPr>
              <a:spLocks/>
            </p:cNvSpPr>
            <p:nvPr/>
          </p:nvSpPr>
          <p:spPr bwMode="auto">
            <a:xfrm>
              <a:off x="7285038" y="925513"/>
              <a:ext cx="90488" cy="17463"/>
            </a:xfrm>
            <a:custGeom>
              <a:avLst/>
              <a:gdLst/>
              <a:ahLst/>
              <a:cxnLst>
                <a:cxn ang="0">
                  <a:pos x="97" y="2"/>
                </a:cxn>
                <a:cxn ang="0">
                  <a:pos x="43" y="3"/>
                </a:cxn>
                <a:cxn ang="0">
                  <a:pos x="25" y="8"/>
                </a:cxn>
                <a:cxn ang="0">
                  <a:pos x="0" y="9"/>
                </a:cxn>
                <a:cxn ang="0">
                  <a:pos x="7" y="21"/>
                </a:cxn>
                <a:cxn ang="0">
                  <a:pos x="34" y="21"/>
                </a:cxn>
                <a:cxn ang="0">
                  <a:pos x="80" y="15"/>
                </a:cxn>
                <a:cxn ang="0">
                  <a:pos x="107" y="8"/>
                </a:cxn>
                <a:cxn ang="0">
                  <a:pos x="115" y="0"/>
                </a:cxn>
                <a:cxn ang="0">
                  <a:pos x="97" y="2"/>
                </a:cxn>
                <a:cxn ang="0">
                  <a:pos x="97" y="2"/>
                </a:cxn>
              </a:cxnLst>
              <a:rect l="0" t="0" r="r" b="b"/>
              <a:pathLst>
                <a:path w="115" h="21">
                  <a:moveTo>
                    <a:pt x="97" y="2"/>
                  </a:moveTo>
                  <a:lnTo>
                    <a:pt x="43" y="3"/>
                  </a:lnTo>
                  <a:lnTo>
                    <a:pt x="25" y="8"/>
                  </a:lnTo>
                  <a:lnTo>
                    <a:pt x="0" y="9"/>
                  </a:lnTo>
                  <a:lnTo>
                    <a:pt x="7" y="21"/>
                  </a:lnTo>
                  <a:lnTo>
                    <a:pt x="34" y="21"/>
                  </a:lnTo>
                  <a:lnTo>
                    <a:pt x="80" y="15"/>
                  </a:lnTo>
                  <a:lnTo>
                    <a:pt x="107" y="8"/>
                  </a:lnTo>
                  <a:lnTo>
                    <a:pt x="115" y="0"/>
                  </a:lnTo>
                  <a:lnTo>
                    <a:pt x="97" y="2"/>
                  </a:lnTo>
                  <a:lnTo>
                    <a:pt x="9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7" name="Freeform 105"/>
            <p:cNvSpPr>
              <a:spLocks/>
            </p:cNvSpPr>
            <p:nvPr/>
          </p:nvSpPr>
          <p:spPr bwMode="auto">
            <a:xfrm>
              <a:off x="7300913" y="936625"/>
              <a:ext cx="133350" cy="401638"/>
            </a:xfrm>
            <a:custGeom>
              <a:avLst/>
              <a:gdLst/>
              <a:ahLst/>
              <a:cxnLst>
                <a:cxn ang="0">
                  <a:pos x="140" y="507"/>
                </a:cxn>
                <a:cxn ang="0">
                  <a:pos x="156" y="465"/>
                </a:cxn>
                <a:cxn ang="0">
                  <a:pos x="161" y="384"/>
                </a:cxn>
                <a:cxn ang="0">
                  <a:pos x="164" y="350"/>
                </a:cxn>
                <a:cxn ang="0">
                  <a:pos x="166" y="297"/>
                </a:cxn>
                <a:cxn ang="0">
                  <a:pos x="161" y="244"/>
                </a:cxn>
                <a:cxn ang="0">
                  <a:pos x="151" y="185"/>
                </a:cxn>
                <a:cxn ang="0">
                  <a:pos x="136" y="130"/>
                </a:cxn>
                <a:cxn ang="0">
                  <a:pos x="117" y="81"/>
                </a:cxn>
                <a:cxn ang="0">
                  <a:pos x="104" y="45"/>
                </a:cxn>
                <a:cxn ang="0">
                  <a:pos x="71" y="23"/>
                </a:cxn>
                <a:cxn ang="0">
                  <a:pos x="46" y="1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33" y="16"/>
                </a:cxn>
                <a:cxn ang="0">
                  <a:pos x="73" y="42"/>
                </a:cxn>
                <a:cxn ang="0">
                  <a:pos x="104" y="72"/>
                </a:cxn>
                <a:cxn ang="0">
                  <a:pos x="130" y="146"/>
                </a:cxn>
                <a:cxn ang="0">
                  <a:pos x="140" y="202"/>
                </a:cxn>
                <a:cxn ang="0">
                  <a:pos x="148" y="241"/>
                </a:cxn>
                <a:cxn ang="0">
                  <a:pos x="153" y="308"/>
                </a:cxn>
                <a:cxn ang="0">
                  <a:pos x="156" y="396"/>
                </a:cxn>
                <a:cxn ang="0">
                  <a:pos x="151" y="449"/>
                </a:cxn>
                <a:cxn ang="0">
                  <a:pos x="136" y="487"/>
                </a:cxn>
                <a:cxn ang="0">
                  <a:pos x="128" y="507"/>
                </a:cxn>
                <a:cxn ang="0">
                  <a:pos x="140" y="507"/>
                </a:cxn>
                <a:cxn ang="0">
                  <a:pos x="140" y="507"/>
                </a:cxn>
              </a:cxnLst>
              <a:rect l="0" t="0" r="r" b="b"/>
              <a:pathLst>
                <a:path w="166" h="507">
                  <a:moveTo>
                    <a:pt x="140" y="507"/>
                  </a:moveTo>
                  <a:lnTo>
                    <a:pt x="156" y="465"/>
                  </a:lnTo>
                  <a:lnTo>
                    <a:pt x="161" y="384"/>
                  </a:lnTo>
                  <a:lnTo>
                    <a:pt x="164" y="350"/>
                  </a:lnTo>
                  <a:lnTo>
                    <a:pt x="166" y="297"/>
                  </a:lnTo>
                  <a:lnTo>
                    <a:pt x="161" y="244"/>
                  </a:lnTo>
                  <a:lnTo>
                    <a:pt x="151" y="185"/>
                  </a:lnTo>
                  <a:lnTo>
                    <a:pt x="136" y="130"/>
                  </a:lnTo>
                  <a:lnTo>
                    <a:pt x="117" y="81"/>
                  </a:lnTo>
                  <a:lnTo>
                    <a:pt x="104" y="45"/>
                  </a:lnTo>
                  <a:lnTo>
                    <a:pt x="71" y="23"/>
                  </a:lnTo>
                  <a:lnTo>
                    <a:pt x="46" y="1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33" y="16"/>
                  </a:lnTo>
                  <a:lnTo>
                    <a:pt x="73" y="42"/>
                  </a:lnTo>
                  <a:lnTo>
                    <a:pt x="104" y="72"/>
                  </a:lnTo>
                  <a:lnTo>
                    <a:pt x="130" y="146"/>
                  </a:lnTo>
                  <a:lnTo>
                    <a:pt x="140" y="202"/>
                  </a:lnTo>
                  <a:lnTo>
                    <a:pt x="148" y="241"/>
                  </a:lnTo>
                  <a:lnTo>
                    <a:pt x="153" y="308"/>
                  </a:lnTo>
                  <a:lnTo>
                    <a:pt x="156" y="396"/>
                  </a:lnTo>
                  <a:lnTo>
                    <a:pt x="151" y="449"/>
                  </a:lnTo>
                  <a:lnTo>
                    <a:pt x="136" y="487"/>
                  </a:lnTo>
                  <a:lnTo>
                    <a:pt x="128" y="507"/>
                  </a:lnTo>
                  <a:lnTo>
                    <a:pt x="140" y="507"/>
                  </a:lnTo>
                  <a:lnTo>
                    <a:pt x="140" y="5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8" name="Freeform 106"/>
            <p:cNvSpPr>
              <a:spLocks/>
            </p:cNvSpPr>
            <p:nvPr/>
          </p:nvSpPr>
          <p:spPr bwMode="auto">
            <a:xfrm>
              <a:off x="7348538" y="1327150"/>
              <a:ext cx="80963" cy="20638"/>
            </a:xfrm>
            <a:custGeom>
              <a:avLst/>
              <a:gdLst/>
              <a:ahLst/>
              <a:cxnLst>
                <a:cxn ang="0">
                  <a:pos x="103" y="26"/>
                </a:cxn>
                <a:cxn ang="0">
                  <a:pos x="84" y="21"/>
                </a:cxn>
                <a:cxn ang="0">
                  <a:pos x="63" y="21"/>
                </a:cxn>
                <a:cxn ang="0">
                  <a:pos x="17" y="24"/>
                </a:cxn>
                <a:cxn ang="0">
                  <a:pos x="0" y="26"/>
                </a:cxn>
                <a:cxn ang="0">
                  <a:pos x="7" y="1"/>
                </a:cxn>
                <a:cxn ang="0">
                  <a:pos x="46" y="4"/>
                </a:cxn>
                <a:cxn ang="0">
                  <a:pos x="98" y="0"/>
                </a:cxn>
                <a:cxn ang="0">
                  <a:pos x="103" y="26"/>
                </a:cxn>
                <a:cxn ang="0">
                  <a:pos x="103" y="26"/>
                </a:cxn>
              </a:cxnLst>
              <a:rect l="0" t="0" r="r" b="b"/>
              <a:pathLst>
                <a:path w="103" h="26">
                  <a:moveTo>
                    <a:pt x="103" y="26"/>
                  </a:moveTo>
                  <a:lnTo>
                    <a:pt x="84" y="21"/>
                  </a:lnTo>
                  <a:lnTo>
                    <a:pt x="63" y="21"/>
                  </a:lnTo>
                  <a:lnTo>
                    <a:pt x="17" y="24"/>
                  </a:lnTo>
                  <a:lnTo>
                    <a:pt x="0" y="26"/>
                  </a:lnTo>
                  <a:lnTo>
                    <a:pt x="7" y="1"/>
                  </a:lnTo>
                  <a:lnTo>
                    <a:pt x="46" y="4"/>
                  </a:lnTo>
                  <a:lnTo>
                    <a:pt x="98" y="0"/>
                  </a:lnTo>
                  <a:lnTo>
                    <a:pt x="103" y="26"/>
                  </a:lnTo>
                  <a:lnTo>
                    <a:pt x="103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79" name="Freeform 107"/>
            <p:cNvSpPr>
              <a:spLocks/>
            </p:cNvSpPr>
            <p:nvPr/>
          </p:nvSpPr>
          <p:spPr bwMode="auto">
            <a:xfrm>
              <a:off x="7480300" y="1068388"/>
              <a:ext cx="19050" cy="174625"/>
            </a:xfrm>
            <a:custGeom>
              <a:avLst/>
              <a:gdLst/>
              <a:ahLst/>
              <a:cxnLst>
                <a:cxn ang="0">
                  <a:pos x="9" y="219"/>
                </a:cxn>
                <a:cxn ang="0">
                  <a:pos x="20" y="183"/>
                </a:cxn>
                <a:cxn ang="0">
                  <a:pos x="23" y="154"/>
                </a:cxn>
                <a:cxn ang="0">
                  <a:pos x="23" y="90"/>
                </a:cxn>
                <a:cxn ang="0">
                  <a:pos x="20" y="44"/>
                </a:cxn>
                <a:cxn ang="0">
                  <a:pos x="1" y="0"/>
                </a:cxn>
                <a:cxn ang="0">
                  <a:pos x="9" y="54"/>
                </a:cxn>
                <a:cxn ang="0">
                  <a:pos x="10" y="99"/>
                </a:cxn>
                <a:cxn ang="0">
                  <a:pos x="9" y="142"/>
                </a:cxn>
                <a:cxn ang="0">
                  <a:pos x="7" y="168"/>
                </a:cxn>
                <a:cxn ang="0">
                  <a:pos x="4" y="190"/>
                </a:cxn>
                <a:cxn ang="0">
                  <a:pos x="0" y="204"/>
                </a:cxn>
                <a:cxn ang="0">
                  <a:pos x="9" y="219"/>
                </a:cxn>
                <a:cxn ang="0">
                  <a:pos x="9" y="219"/>
                </a:cxn>
              </a:cxnLst>
              <a:rect l="0" t="0" r="r" b="b"/>
              <a:pathLst>
                <a:path w="23" h="219">
                  <a:moveTo>
                    <a:pt x="9" y="219"/>
                  </a:moveTo>
                  <a:lnTo>
                    <a:pt x="20" y="183"/>
                  </a:lnTo>
                  <a:lnTo>
                    <a:pt x="23" y="154"/>
                  </a:lnTo>
                  <a:lnTo>
                    <a:pt x="23" y="90"/>
                  </a:lnTo>
                  <a:lnTo>
                    <a:pt x="20" y="44"/>
                  </a:lnTo>
                  <a:lnTo>
                    <a:pt x="1" y="0"/>
                  </a:lnTo>
                  <a:lnTo>
                    <a:pt x="9" y="54"/>
                  </a:lnTo>
                  <a:lnTo>
                    <a:pt x="10" y="99"/>
                  </a:lnTo>
                  <a:lnTo>
                    <a:pt x="9" y="142"/>
                  </a:lnTo>
                  <a:lnTo>
                    <a:pt x="7" y="168"/>
                  </a:lnTo>
                  <a:lnTo>
                    <a:pt x="4" y="190"/>
                  </a:lnTo>
                  <a:lnTo>
                    <a:pt x="0" y="204"/>
                  </a:lnTo>
                  <a:lnTo>
                    <a:pt x="9" y="219"/>
                  </a:lnTo>
                  <a:lnTo>
                    <a:pt x="9" y="2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0" name="Freeform 108"/>
            <p:cNvSpPr>
              <a:spLocks/>
            </p:cNvSpPr>
            <p:nvPr/>
          </p:nvSpPr>
          <p:spPr bwMode="auto">
            <a:xfrm>
              <a:off x="7069138" y="992188"/>
              <a:ext cx="236538" cy="41433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7" y="62"/>
                </a:cxn>
                <a:cxn ang="0">
                  <a:pos x="1" y="126"/>
                </a:cxn>
                <a:cxn ang="0">
                  <a:pos x="0" y="184"/>
                </a:cxn>
                <a:cxn ang="0">
                  <a:pos x="9" y="269"/>
                </a:cxn>
                <a:cxn ang="0">
                  <a:pos x="23" y="340"/>
                </a:cxn>
                <a:cxn ang="0">
                  <a:pos x="49" y="406"/>
                </a:cxn>
                <a:cxn ang="0">
                  <a:pos x="81" y="445"/>
                </a:cxn>
                <a:cxn ang="0">
                  <a:pos x="98" y="474"/>
                </a:cxn>
                <a:cxn ang="0">
                  <a:pos x="124" y="500"/>
                </a:cxn>
                <a:cxn ang="0">
                  <a:pos x="149" y="517"/>
                </a:cxn>
                <a:cxn ang="0">
                  <a:pos x="198" y="522"/>
                </a:cxn>
                <a:cxn ang="0">
                  <a:pos x="225" y="513"/>
                </a:cxn>
                <a:cxn ang="0">
                  <a:pos x="254" y="479"/>
                </a:cxn>
                <a:cxn ang="0">
                  <a:pos x="280" y="409"/>
                </a:cxn>
                <a:cxn ang="0">
                  <a:pos x="296" y="315"/>
                </a:cxn>
                <a:cxn ang="0">
                  <a:pos x="296" y="262"/>
                </a:cxn>
                <a:cxn ang="0">
                  <a:pos x="296" y="210"/>
                </a:cxn>
                <a:cxn ang="0">
                  <a:pos x="293" y="156"/>
                </a:cxn>
                <a:cxn ang="0">
                  <a:pos x="279" y="113"/>
                </a:cxn>
                <a:cxn ang="0">
                  <a:pos x="283" y="210"/>
                </a:cxn>
                <a:cxn ang="0">
                  <a:pos x="283" y="314"/>
                </a:cxn>
                <a:cxn ang="0">
                  <a:pos x="277" y="371"/>
                </a:cxn>
                <a:cxn ang="0">
                  <a:pos x="263" y="419"/>
                </a:cxn>
                <a:cxn ang="0">
                  <a:pos x="250" y="445"/>
                </a:cxn>
                <a:cxn ang="0">
                  <a:pos x="241" y="483"/>
                </a:cxn>
                <a:cxn ang="0">
                  <a:pos x="217" y="509"/>
                </a:cxn>
                <a:cxn ang="0">
                  <a:pos x="195" y="516"/>
                </a:cxn>
                <a:cxn ang="0">
                  <a:pos x="153" y="504"/>
                </a:cxn>
                <a:cxn ang="0">
                  <a:pos x="131" y="479"/>
                </a:cxn>
                <a:cxn ang="0">
                  <a:pos x="90" y="435"/>
                </a:cxn>
                <a:cxn ang="0">
                  <a:pos x="50" y="374"/>
                </a:cxn>
                <a:cxn ang="0">
                  <a:pos x="24" y="296"/>
                </a:cxn>
                <a:cxn ang="0">
                  <a:pos x="19" y="246"/>
                </a:cxn>
                <a:cxn ang="0">
                  <a:pos x="14" y="210"/>
                </a:cxn>
                <a:cxn ang="0">
                  <a:pos x="14" y="152"/>
                </a:cxn>
                <a:cxn ang="0">
                  <a:pos x="14" y="103"/>
                </a:cxn>
                <a:cxn ang="0">
                  <a:pos x="16" y="62"/>
                </a:cxn>
                <a:cxn ang="0">
                  <a:pos x="31" y="0"/>
                </a:cxn>
                <a:cxn ang="0">
                  <a:pos x="31" y="0"/>
                </a:cxn>
              </a:cxnLst>
              <a:rect l="0" t="0" r="r" b="b"/>
              <a:pathLst>
                <a:path w="296" h="522">
                  <a:moveTo>
                    <a:pt x="31" y="0"/>
                  </a:moveTo>
                  <a:lnTo>
                    <a:pt x="7" y="62"/>
                  </a:lnTo>
                  <a:lnTo>
                    <a:pt x="1" y="126"/>
                  </a:lnTo>
                  <a:lnTo>
                    <a:pt x="0" y="184"/>
                  </a:lnTo>
                  <a:lnTo>
                    <a:pt x="9" y="269"/>
                  </a:lnTo>
                  <a:lnTo>
                    <a:pt x="23" y="340"/>
                  </a:lnTo>
                  <a:lnTo>
                    <a:pt x="49" y="406"/>
                  </a:lnTo>
                  <a:lnTo>
                    <a:pt x="81" y="445"/>
                  </a:lnTo>
                  <a:lnTo>
                    <a:pt x="98" y="474"/>
                  </a:lnTo>
                  <a:lnTo>
                    <a:pt x="124" y="500"/>
                  </a:lnTo>
                  <a:lnTo>
                    <a:pt x="149" y="517"/>
                  </a:lnTo>
                  <a:lnTo>
                    <a:pt x="198" y="522"/>
                  </a:lnTo>
                  <a:lnTo>
                    <a:pt x="225" y="513"/>
                  </a:lnTo>
                  <a:lnTo>
                    <a:pt x="254" y="479"/>
                  </a:lnTo>
                  <a:lnTo>
                    <a:pt x="280" y="409"/>
                  </a:lnTo>
                  <a:lnTo>
                    <a:pt x="296" y="315"/>
                  </a:lnTo>
                  <a:lnTo>
                    <a:pt x="296" y="262"/>
                  </a:lnTo>
                  <a:lnTo>
                    <a:pt x="296" y="210"/>
                  </a:lnTo>
                  <a:lnTo>
                    <a:pt x="293" y="156"/>
                  </a:lnTo>
                  <a:lnTo>
                    <a:pt x="279" y="113"/>
                  </a:lnTo>
                  <a:lnTo>
                    <a:pt x="283" y="210"/>
                  </a:lnTo>
                  <a:lnTo>
                    <a:pt x="283" y="314"/>
                  </a:lnTo>
                  <a:lnTo>
                    <a:pt x="277" y="371"/>
                  </a:lnTo>
                  <a:lnTo>
                    <a:pt x="263" y="419"/>
                  </a:lnTo>
                  <a:lnTo>
                    <a:pt x="250" y="445"/>
                  </a:lnTo>
                  <a:lnTo>
                    <a:pt x="241" y="483"/>
                  </a:lnTo>
                  <a:lnTo>
                    <a:pt x="217" y="509"/>
                  </a:lnTo>
                  <a:lnTo>
                    <a:pt x="195" y="516"/>
                  </a:lnTo>
                  <a:lnTo>
                    <a:pt x="153" y="504"/>
                  </a:lnTo>
                  <a:lnTo>
                    <a:pt x="131" y="479"/>
                  </a:lnTo>
                  <a:lnTo>
                    <a:pt x="90" y="435"/>
                  </a:lnTo>
                  <a:lnTo>
                    <a:pt x="50" y="374"/>
                  </a:lnTo>
                  <a:lnTo>
                    <a:pt x="24" y="296"/>
                  </a:lnTo>
                  <a:lnTo>
                    <a:pt x="19" y="246"/>
                  </a:lnTo>
                  <a:lnTo>
                    <a:pt x="14" y="210"/>
                  </a:lnTo>
                  <a:lnTo>
                    <a:pt x="14" y="152"/>
                  </a:lnTo>
                  <a:lnTo>
                    <a:pt x="14" y="103"/>
                  </a:lnTo>
                  <a:lnTo>
                    <a:pt x="16" y="62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1" name="Freeform 109"/>
            <p:cNvSpPr>
              <a:spLocks/>
            </p:cNvSpPr>
            <p:nvPr/>
          </p:nvSpPr>
          <p:spPr bwMode="auto">
            <a:xfrm>
              <a:off x="7178675" y="923925"/>
              <a:ext cx="196850" cy="484188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61" y="3"/>
                </a:cxn>
                <a:cxn ang="0">
                  <a:pos x="108" y="0"/>
                </a:cxn>
                <a:cxn ang="0">
                  <a:pos x="163" y="56"/>
                </a:cxn>
                <a:cxn ang="0">
                  <a:pos x="201" y="121"/>
                </a:cxn>
                <a:cxn ang="0">
                  <a:pos x="228" y="182"/>
                </a:cxn>
                <a:cxn ang="0">
                  <a:pos x="241" y="257"/>
                </a:cxn>
                <a:cxn ang="0">
                  <a:pos x="248" y="329"/>
                </a:cxn>
                <a:cxn ang="0">
                  <a:pos x="248" y="409"/>
                </a:cxn>
                <a:cxn ang="0">
                  <a:pos x="232" y="470"/>
                </a:cxn>
                <a:cxn ang="0">
                  <a:pos x="221" y="510"/>
                </a:cxn>
                <a:cxn ang="0">
                  <a:pos x="208" y="546"/>
                </a:cxn>
                <a:cxn ang="0">
                  <a:pos x="176" y="588"/>
                </a:cxn>
                <a:cxn ang="0">
                  <a:pos x="160" y="605"/>
                </a:cxn>
                <a:cxn ang="0">
                  <a:pos x="152" y="610"/>
                </a:cxn>
                <a:cxn ang="0">
                  <a:pos x="67" y="611"/>
                </a:cxn>
                <a:cxn ang="0">
                  <a:pos x="74" y="605"/>
                </a:cxn>
                <a:cxn ang="0">
                  <a:pos x="142" y="601"/>
                </a:cxn>
                <a:cxn ang="0">
                  <a:pos x="163" y="585"/>
                </a:cxn>
                <a:cxn ang="0">
                  <a:pos x="210" y="510"/>
                </a:cxn>
                <a:cxn ang="0">
                  <a:pos x="226" y="446"/>
                </a:cxn>
                <a:cxn ang="0">
                  <a:pos x="234" y="415"/>
                </a:cxn>
                <a:cxn ang="0">
                  <a:pos x="237" y="366"/>
                </a:cxn>
                <a:cxn ang="0">
                  <a:pos x="235" y="309"/>
                </a:cxn>
                <a:cxn ang="0">
                  <a:pos x="232" y="233"/>
                </a:cxn>
                <a:cxn ang="0">
                  <a:pos x="214" y="169"/>
                </a:cxn>
                <a:cxn ang="0">
                  <a:pos x="207" y="145"/>
                </a:cxn>
                <a:cxn ang="0">
                  <a:pos x="188" y="110"/>
                </a:cxn>
                <a:cxn ang="0">
                  <a:pos x="142" y="42"/>
                </a:cxn>
                <a:cxn ang="0">
                  <a:pos x="113" y="19"/>
                </a:cxn>
                <a:cxn ang="0">
                  <a:pos x="107" y="10"/>
                </a:cxn>
                <a:cxn ang="0">
                  <a:pos x="71" y="7"/>
                </a:cxn>
                <a:cxn ang="0">
                  <a:pos x="33" y="9"/>
                </a:cxn>
                <a:cxn ang="0">
                  <a:pos x="9" y="15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248" h="611">
                  <a:moveTo>
                    <a:pt x="0" y="9"/>
                  </a:moveTo>
                  <a:lnTo>
                    <a:pt x="61" y="3"/>
                  </a:lnTo>
                  <a:lnTo>
                    <a:pt x="108" y="0"/>
                  </a:lnTo>
                  <a:lnTo>
                    <a:pt x="163" y="56"/>
                  </a:lnTo>
                  <a:lnTo>
                    <a:pt x="201" y="121"/>
                  </a:lnTo>
                  <a:lnTo>
                    <a:pt x="228" y="182"/>
                  </a:lnTo>
                  <a:lnTo>
                    <a:pt x="241" y="257"/>
                  </a:lnTo>
                  <a:lnTo>
                    <a:pt x="248" y="329"/>
                  </a:lnTo>
                  <a:lnTo>
                    <a:pt x="248" y="409"/>
                  </a:lnTo>
                  <a:lnTo>
                    <a:pt x="232" y="470"/>
                  </a:lnTo>
                  <a:lnTo>
                    <a:pt x="221" y="510"/>
                  </a:lnTo>
                  <a:lnTo>
                    <a:pt x="208" y="546"/>
                  </a:lnTo>
                  <a:lnTo>
                    <a:pt x="176" y="588"/>
                  </a:lnTo>
                  <a:lnTo>
                    <a:pt x="160" y="605"/>
                  </a:lnTo>
                  <a:lnTo>
                    <a:pt x="152" y="610"/>
                  </a:lnTo>
                  <a:lnTo>
                    <a:pt x="67" y="611"/>
                  </a:lnTo>
                  <a:lnTo>
                    <a:pt x="74" y="605"/>
                  </a:lnTo>
                  <a:lnTo>
                    <a:pt x="142" y="601"/>
                  </a:lnTo>
                  <a:lnTo>
                    <a:pt x="163" y="585"/>
                  </a:lnTo>
                  <a:lnTo>
                    <a:pt x="210" y="510"/>
                  </a:lnTo>
                  <a:lnTo>
                    <a:pt x="226" y="446"/>
                  </a:lnTo>
                  <a:lnTo>
                    <a:pt x="234" y="415"/>
                  </a:lnTo>
                  <a:lnTo>
                    <a:pt x="237" y="366"/>
                  </a:lnTo>
                  <a:lnTo>
                    <a:pt x="235" y="309"/>
                  </a:lnTo>
                  <a:lnTo>
                    <a:pt x="232" y="233"/>
                  </a:lnTo>
                  <a:lnTo>
                    <a:pt x="214" y="169"/>
                  </a:lnTo>
                  <a:lnTo>
                    <a:pt x="207" y="145"/>
                  </a:lnTo>
                  <a:lnTo>
                    <a:pt x="188" y="110"/>
                  </a:lnTo>
                  <a:lnTo>
                    <a:pt x="142" y="42"/>
                  </a:lnTo>
                  <a:lnTo>
                    <a:pt x="113" y="19"/>
                  </a:lnTo>
                  <a:lnTo>
                    <a:pt x="107" y="10"/>
                  </a:lnTo>
                  <a:lnTo>
                    <a:pt x="71" y="7"/>
                  </a:lnTo>
                  <a:lnTo>
                    <a:pt x="33" y="9"/>
                  </a:lnTo>
                  <a:lnTo>
                    <a:pt x="9" y="15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2" name="Freeform 110"/>
            <p:cNvSpPr>
              <a:spLocks/>
            </p:cNvSpPr>
            <p:nvPr/>
          </p:nvSpPr>
          <p:spPr bwMode="auto">
            <a:xfrm>
              <a:off x="7089775" y="906463"/>
              <a:ext cx="163513" cy="133350"/>
            </a:xfrm>
            <a:custGeom>
              <a:avLst/>
              <a:gdLst/>
              <a:ahLst/>
              <a:cxnLst>
                <a:cxn ang="0">
                  <a:pos x="207" y="22"/>
                </a:cxn>
                <a:cxn ang="0">
                  <a:pos x="185" y="0"/>
                </a:cxn>
                <a:cxn ang="0">
                  <a:pos x="94" y="10"/>
                </a:cxn>
                <a:cxn ang="0">
                  <a:pos x="58" y="16"/>
                </a:cxn>
                <a:cxn ang="0">
                  <a:pos x="44" y="18"/>
                </a:cxn>
                <a:cxn ang="0">
                  <a:pos x="0" y="61"/>
                </a:cxn>
                <a:cxn ang="0">
                  <a:pos x="12" y="167"/>
                </a:cxn>
                <a:cxn ang="0">
                  <a:pos x="26" y="168"/>
                </a:cxn>
                <a:cxn ang="0">
                  <a:pos x="13" y="123"/>
                </a:cxn>
                <a:cxn ang="0">
                  <a:pos x="10" y="70"/>
                </a:cxn>
                <a:cxn ang="0">
                  <a:pos x="50" y="34"/>
                </a:cxn>
                <a:cxn ang="0">
                  <a:pos x="71" y="93"/>
                </a:cxn>
                <a:cxn ang="0">
                  <a:pos x="87" y="122"/>
                </a:cxn>
                <a:cxn ang="0">
                  <a:pos x="94" y="155"/>
                </a:cxn>
                <a:cxn ang="0">
                  <a:pos x="96" y="102"/>
                </a:cxn>
                <a:cxn ang="0">
                  <a:pos x="83" y="81"/>
                </a:cxn>
                <a:cxn ang="0">
                  <a:pos x="63" y="25"/>
                </a:cxn>
                <a:cxn ang="0">
                  <a:pos x="164" y="13"/>
                </a:cxn>
                <a:cxn ang="0">
                  <a:pos x="178" y="10"/>
                </a:cxn>
                <a:cxn ang="0">
                  <a:pos x="187" y="16"/>
                </a:cxn>
                <a:cxn ang="0">
                  <a:pos x="194" y="31"/>
                </a:cxn>
                <a:cxn ang="0">
                  <a:pos x="207" y="22"/>
                </a:cxn>
                <a:cxn ang="0">
                  <a:pos x="207" y="22"/>
                </a:cxn>
              </a:cxnLst>
              <a:rect l="0" t="0" r="r" b="b"/>
              <a:pathLst>
                <a:path w="207" h="168">
                  <a:moveTo>
                    <a:pt x="207" y="22"/>
                  </a:moveTo>
                  <a:lnTo>
                    <a:pt x="185" y="0"/>
                  </a:lnTo>
                  <a:lnTo>
                    <a:pt x="94" y="10"/>
                  </a:lnTo>
                  <a:lnTo>
                    <a:pt x="58" y="16"/>
                  </a:lnTo>
                  <a:lnTo>
                    <a:pt x="44" y="18"/>
                  </a:lnTo>
                  <a:lnTo>
                    <a:pt x="0" y="61"/>
                  </a:lnTo>
                  <a:lnTo>
                    <a:pt x="12" y="167"/>
                  </a:lnTo>
                  <a:lnTo>
                    <a:pt x="26" y="168"/>
                  </a:lnTo>
                  <a:lnTo>
                    <a:pt x="13" y="123"/>
                  </a:lnTo>
                  <a:lnTo>
                    <a:pt x="10" y="70"/>
                  </a:lnTo>
                  <a:lnTo>
                    <a:pt x="50" y="34"/>
                  </a:lnTo>
                  <a:lnTo>
                    <a:pt x="71" y="93"/>
                  </a:lnTo>
                  <a:lnTo>
                    <a:pt x="87" y="122"/>
                  </a:lnTo>
                  <a:lnTo>
                    <a:pt x="94" y="155"/>
                  </a:lnTo>
                  <a:lnTo>
                    <a:pt x="96" y="102"/>
                  </a:lnTo>
                  <a:lnTo>
                    <a:pt x="83" y="81"/>
                  </a:lnTo>
                  <a:lnTo>
                    <a:pt x="63" y="25"/>
                  </a:lnTo>
                  <a:lnTo>
                    <a:pt x="164" y="13"/>
                  </a:lnTo>
                  <a:lnTo>
                    <a:pt x="178" y="10"/>
                  </a:lnTo>
                  <a:lnTo>
                    <a:pt x="187" y="16"/>
                  </a:lnTo>
                  <a:lnTo>
                    <a:pt x="194" y="31"/>
                  </a:lnTo>
                  <a:lnTo>
                    <a:pt x="207" y="22"/>
                  </a:lnTo>
                  <a:lnTo>
                    <a:pt x="207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3" name="Freeform 111"/>
            <p:cNvSpPr>
              <a:spLocks/>
            </p:cNvSpPr>
            <p:nvPr/>
          </p:nvSpPr>
          <p:spPr bwMode="auto">
            <a:xfrm>
              <a:off x="7170738" y="933450"/>
              <a:ext cx="87313" cy="9207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0" y="19"/>
                </a:cxn>
                <a:cxn ang="0">
                  <a:pos x="81" y="58"/>
                </a:cxn>
                <a:cxn ang="0">
                  <a:pos x="101" y="92"/>
                </a:cxn>
                <a:cxn ang="0">
                  <a:pos x="110" y="116"/>
                </a:cxn>
                <a:cxn ang="0">
                  <a:pos x="62" y="58"/>
                </a:cxn>
                <a:cxn ang="0">
                  <a:pos x="53" y="46"/>
                </a:cxn>
                <a:cxn ang="0">
                  <a:pos x="13" y="16"/>
                </a:cxn>
                <a:cxn ang="0">
                  <a:pos x="0" y="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10" h="116">
                  <a:moveTo>
                    <a:pt x="4" y="0"/>
                  </a:moveTo>
                  <a:lnTo>
                    <a:pt x="40" y="19"/>
                  </a:lnTo>
                  <a:lnTo>
                    <a:pt x="81" y="58"/>
                  </a:lnTo>
                  <a:lnTo>
                    <a:pt x="101" y="92"/>
                  </a:lnTo>
                  <a:lnTo>
                    <a:pt x="110" y="116"/>
                  </a:lnTo>
                  <a:lnTo>
                    <a:pt x="62" y="58"/>
                  </a:lnTo>
                  <a:lnTo>
                    <a:pt x="53" y="46"/>
                  </a:lnTo>
                  <a:lnTo>
                    <a:pt x="13" y="16"/>
                  </a:lnTo>
                  <a:lnTo>
                    <a:pt x="0" y="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4" name="Freeform 112"/>
            <p:cNvSpPr>
              <a:spLocks/>
            </p:cNvSpPr>
            <p:nvPr/>
          </p:nvSpPr>
          <p:spPr bwMode="auto">
            <a:xfrm>
              <a:off x="7534275" y="1006475"/>
              <a:ext cx="793750" cy="414338"/>
            </a:xfrm>
            <a:custGeom>
              <a:avLst/>
              <a:gdLst/>
              <a:ahLst/>
              <a:cxnLst>
                <a:cxn ang="0">
                  <a:pos x="18" y="126"/>
                </a:cxn>
                <a:cxn ang="0">
                  <a:pos x="67" y="109"/>
                </a:cxn>
                <a:cxn ang="0">
                  <a:pos x="161" y="89"/>
                </a:cxn>
                <a:cxn ang="0">
                  <a:pos x="208" y="84"/>
                </a:cxn>
                <a:cxn ang="0">
                  <a:pos x="246" y="84"/>
                </a:cxn>
                <a:cxn ang="0">
                  <a:pos x="307" y="165"/>
                </a:cxn>
                <a:cxn ang="0">
                  <a:pos x="354" y="165"/>
                </a:cxn>
                <a:cxn ang="0">
                  <a:pos x="378" y="154"/>
                </a:cxn>
                <a:cxn ang="0">
                  <a:pos x="379" y="128"/>
                </a:cxn>
                <a:cxn ang="0">
                  <a:pos x="372" y="65"/>
                </a:cxn>
                <a:cxn ang="0">
                  <a:pos x="457" y="56"/>
                </a:cxn>
                <a:cxn ang="0">
                  <a:pos x="533" y="128"/>
                </a:cxn>
                <a:cxn ang="0">
                  <a:pos x="568" y="112"/>
                </a:cxn>
                <a:cxn ang="0">
                  <a:pos x="587" y="41"/>
                </a:cxn>
                <a:cxn ang="0">
                  <a:pos x="708" y="9"/>
                </a:cxn>
                <a:cxn ang="0">
                  <a:pos x="791" y="0"/>
                </a:cxn>
                <a:cxn ang="0">
                  <a:pos x="838" y="80"/>
                </a:cxn>
                <a:cxn ang="0">
                  <a:pos x="857" y="126"/>
                </a:cxn>
                <a:cxn ang="0">
                  <a:pos x="889" y="197"/>
                </a:cxn>
                <a:cxn ang="0">
                  <a:pos x="1000" y="350"/>
                </a:cxn>
                <a:cxn ang="0">
                  <a:pos x="977" y="379"/>
                </a:cxn>
                <a:cxn ang="0">
                  <a:pos x="850" y="398"/>
                </a:cxn>
                <a:cxn ang="0">
                  <a:pos x="730" y="431"/>
                </a:cxn>
                <a:cxn ang="0">
                  <a:pos x="640" y="435"/>
                </a:cxn>
                <a:cxn ang="0">
                  <a:pos x="508" y="467"/>
                </a:cxn>
                <a:cxn ang="0">
                  <a:pos x="357" y="505"/>
                </a:cxn>
                <a:cxn ang="0">
                  <a:pos x="233" y="522"/>
                </a:cxn>
                <a:cxn ang="0">
                  <a:pos x="201" y="495"/>
                </a:cxn>
                <a:cxn ang="0">
                  <a:pos x="172" y="428"/>
                </a:cxn>
                <a:cxn ang="0">
                  <a:pos x="84" y="298"/>
                </a:cxn>
                <a:cxn ang="0">
                  <a:pos x="68" y="223"/>
                </a:cxn>
                <a:cxn ang="0">
                  <a:pos x="29" y="155"/>
                </a:cxn>
                <a:cxn ang="0">
                  <a:pos x="0" y="119"/>
                </a:cxn>
                <a:cxn ang="0">
                  <a:pos x="18" y="126"/>
                </a:cxn>
                <a:cxn ang="0">
                  <a:pos x="18" y="126"/>
                </a:cxn>
              </a:cxnLst>
              <a:rect l="0" t="0" r="r" b="b"/>
              <a:pathLst>
                <a:path w="1000" h="522">
                  <a:moveTo>
                    <a:pt x="18" y="126"/>
                  </a:moveTo>
                  <a:lnTo>
                    <a:pt x="67" y="109"/>
                  </a:lnTo>
                  <a:lnTo>
                    <a:pt x="161" y="89"/>
                  </a:lnTo>
                  <a:lnTo>
                    <a:pt x="208" y="84"/>
                  </a:lnTo>
                  <a:lnTo>
                    <a:pt x="246" y="84"/>
                  </a:lnTo>
                  <a:lnTo>
                    <a:pt x="307" y="165"/>
                  </a:lnTo>
                  <a:lnTo>
                    <a:pt x="354" y="165"/>
                  </a:lnTo>
                  <a:lnTo>
                    <a:pt x="378" y="154"/>
                  </a:lnTo>
                  <a:lnTo>
                    <a:pt x="379" y="128"/>
                  </a:lnTo>
                  <a:lnTo>
                    <a:pt x="372" y="65"/>
                  </a:lnTo>
                  <a:lnTo>
                    <a:pt x="457" y="56"/>
                  </a:lnTo>
                  <a:lnTo>
                    <a:pt x="533" y="128"/>
                  </a:lnTo>
                  <a:lnTo>
                    <a:pt x="568" y="112"/>
                  </a:lnTo>
                  <a:lnTo>
                    <a:pt x="587" y="41"/>
                  </a:lnTo>
                  <a:lnTo>
                    <a:pt x="708" y="9"/>
                  </a:lnTo>
                  <a:lnTo>
                    <a:pt x="791" y="0"/>
                  </a:lnTo>
                  <a:lnTo>
                    <a:pt x="838" y="80"/>
                  </a:lnTo>
                  <a:lnTo>
                    <a:pt x="857" y="126"/>
                  </a:lnTo>
                  <a:lnTo>
                    <a:pt x="889" y="197"/>
                  </a:lnTo>
                  <a:lnTo>
                    <a:pt x="1000" y="350"/>
                  </a:lnTo>
                  <a:lnTo>
                    <a:pt x="977" y="379"/>
                  </a:lnTo>
                  <a:lnTo>
                    <a:pt x="850" y="398"/>
                  </a:lnTo>
                  <a:lnTo>
                    <a:pt x="730" y="431"/>
                  </a:lnTo>
                  <a:lnTo>
                    <a:pt x="640" y="435"/>
                  </a:lnTo>
                  <a:lnTo>
                    <a:pt x="508" y="467"/>
                  </a:lnTo>
                  <a:lnTo>
                    <a:pt x="357" y="505"/>
                  </a:lnTo>
                  <a:lnTo>
                    <a:pt x="233" y="522"/>
                  </a:lnTo>
                  <a:lnTo>
                    <a:pt x="201" y="495"/>
                  </a:lnTo>
                  <a:lnTo>
                    <a:pt x="172" y="428"/>
                  </a:lnTo>
                  <a:lnTo>
                    <a:pt x="84" y="298"/>
                  </a:lnTo>
                  <a:lnTo>
                    <a:pt x="68" y="223"/>
                  </a:lnTo>
                  <a:lnTo>
                    <a:pt x="29" y="155"/>
                  </a:lnTo>
                  <a:lnTo>
                    <a:pt x="0" y="119"/>
                  </a:lnTo>
                  <a:lnTo>
                    <a:pt x="18" y="126"/>
                  </a:lnTo>
                  <a:lnTo>
                    <a:pt x="18" y="126"/>
                  </a:lnTo>
                  <a:close/>
                </a:path>
              </a:pathLst>
            </a:custGeom>
            <a:solidFill>
              <a:srgbClr val="FFFF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5" name="Freeform 113"/>
            <p:cNvSpPr>
              <a:spLocks/>
            </p:cNvSpPr>
            <p:nvPr/>
          </p:nvSpPr>
          <p:spPr bwMode="auto">
            <a:xfrm>
              <a:off x="7521575" y="585788"/>
              <a:ext cx="630238" cy="474663"/>
            </a:xfrm>
            <a:custGeom>
              <a:avLst/>
              <a:gdLst/>
              <a:ahLst/>
              <a:cxnLst>
                <a:cxn ang="0">
                  <a:pos x="19" y="72"/>
                </a:cxn>
                <a:cxn ang="0">
                  <a:pos x="179" y="46"/>
                </a:cxn>
                <a:cxn ang="0">
                  <a:pos x="270" y="35"/>
                </a:cxn>
                <a:cxn ang="0">
                  <a:pos x="400" y="32"/>
                </a:cxn>
                <a:cxn ang="0">
                  <a:pos x="529" y="16"/>
                </a:cxn>
                <a:cxn ang="0">
                  <a:pos x="636" y="10"/>
                </a:cxn>
                <a:cxn ang="0">
                  <a:pos x="770" y="0"/>
                </a:cxn>
                <a:cxn ang="0">
                  <a:pos x="787" y="17"/>
                </a:cxn>
                <a:cxn ang="0">
                  <a:pos x="787" y="76"/>
                </a:cxn>
                <a:cxn ang="0">
                  <a:pos x="783" y="228"/>
                </a:cxn>
                <a:cxn ang="0">
                  <a:pos x="786" y="370"/>
                </a:cxn>
                <a:cxn ang="0">
                  <a:pos x="793" y="413"/>
                </a:cxn>
                <a:cxn ang="0">
                  <a:pos x="786" y="455"/>
                </a:cxn>
                <a:cxn ang="0">
                  <a:pos x="780" y="487"/>
                </a:cxn>
                <a:cxn ang="0">
                  <a:pos x="666" y="513"/>
                </a:cxn>
                <a:cxn ang="0">
                  <a:pos x="597" y="514"/>
                </a:cxn>
                <a:cxn ang="0">
                  <a:pos x="584" y="459"/>
                </a:cxn>
                <a:cxn ang="0">
                  <a:pos x="546" y="416"/>
                </a:cxn>
                <a:cxn ang="0">
                  <a:pos x="498" y="416"/>
                </a:cxn>
                <a:cxn ang="0">
                  <a:pos x="482" y="422"/>
                </a:cxn>
                <a:cxn ang="0">
                  <a:pos x="473" y="446"/>
                </a:cxn>
                <a:cxn ang="0">
                  <a:pos x="464" y="540"/>
                </a:cxn>
                <a:cxn ang="0">
                  <a:pos x="386" y="547"/>
                </a:cxn>
                <a:cxn ang="0">
                  <a:pos x="365" y="482"/>
                </a:cxn>
                <a:cxn ang="0">
                  <a:pos x="330" y="452"/>
                </a:cxn>
                <a:cxn ang="0">
                  <a:pos x="279" y="455"/>
                </a:cxn>
                <a:cxn ang="0">
                  <a:pos x="263" y="500"/>
                </a:cxn>
                <a:cxn ang="0">
                  <a:pos x="260" y="566"/>
                </a:cxn>
                <a:cxn ang="0">
                  <a:pos x="189" y="571"/>
                </a:cxn>
                <a:cxn ang="0">
                  <a:pos x="98" y="587"/>
                </a:cxn>
                <a:cxn ang="0">
                  <a:pos x="6" y="599"/>
                </a:cxn>
                <a:cxn ang="0">
                  <a:pos x="7" y="432"/>
                </a:cxn>
                <a:cxn ang="0">
                  <a:pos x="0" y="255"/>
                </a:cxn>
                <a:cxn ang="0">
                  <a:pos x="3" y="101"/>
                </a:cxn>
                <a:cxn ang="0">
                  <a:pos x="6" y="76"/>
                </a:cxn>
                <a:cxn ang="0">
                  <a:pos x="19" y="72"/>
                </a:cxn>
                <a:cxn ang="0">
                  <a:pos x="19" y="72"/>
                </a:cxn>
              </a:cxnLst>
              <a:rect l="0" t="0" r="r" b="b"/>
              <a:pathLst>
                <a:path w="793" h="599">
                  <a:moveTo>
                    <a:pt x="19" y="72"/>
                  </a:moveTo>
                  <a:lnTo>
                    <a:pt x="179" y="46"/>
                  </a:lnTo>
                  <a:lnTo>
                    <a:pt x="270" y="35"/>
                  </a:lnTo>
                  <a:lnTo>
                    <a:pt x="400" y="32"/>
                  </a:lnTo>
                  <a:lnTo>
                    <a:pt x="529" y="16"/>
                  </a:lnTo>
                  <a:lnTo>
                    <a:pt x="636" y="10"/>
                  </a:lnTo>
                  <a:lnTo>
                    <a:pt x="770" y="0"/>
                  </a:lnTo>
                  <a:lnTo>
                    <a:pt x="787" y="17"/>
                  </a:lnTo>
                  <a:lnTo>
                    <a:pt x="787" y="76"/>
                  </a:lnTo>
                  <a:lnTo>
                    <a:pt x="783" y="228"/>
                  </a:lnTo>
                  <a:lnTo>
                    <a:pt x="786" y="370"/>
                  </a:lnTo>
                  <a:lnTo>
                    <a:pt x="793" y="413"/>
                  </a:lnTo>
                  <a:lnTo>
                    <a:pt x="786" y="455"/>
                  </a:lnTo>
                  <a:lnTo>
                    <a:pt x="780" y="487"/>
                  </a:lnTo>
                  <a:lnTo>
                    <a:pt x="666" y="513"/>
                  </a:lnTo>
                  <a:lnTo>
                    <a:pt x="597" y="514"/>
                  </a:lnTo>
                  <a:lnTo>
                    <a:pt x="584" y="459"/>
                  </a:lnTo>
                  <a:lnTo>
                    <a:pt x="546" y="416"/>
                  </a:lnTo>
                  <a:lnTo>
                    <a:pt x="498" y="416"/>
                  </a:lnTo>
                  <a:lnTo>
                    <a:pt x="482" y="422"/>
                  </a:lnTo>
                  <a:lnTo>
                    <a:pt x="473" y="446"/>
                  </a:lnTo>
                  <a:lnTo>
                    <a:pt x="464" y="540"/>
                  </a:lnTo>
                  <a:lnTo>
                    <a:pt x="386" y="547"/>
                  </a:lnTo>
                  <a:lnTo>
                    <a:pt x="365" y="482"/>
                  </a:lnTo>
                  <a:lnTo>
                    <a:pt x="330" y="452"/>
                  </a:lnTo>
                  <a:lnTo>
                    <a:pt x="279" y="455"/>
                  </a:lnTo>
                  <a:lnTo>
                    <a:pt x="263" y="500"/>
                  </a:lnTo>
                  <a:lnTo>
                    <a:pt x="260" y="566"/>
                  </a:lnTo>
                  <a:lnTo>
                    <a:pt x="189" y="571"/>
                  </a:lnTo>
                  <a:lnTo>
                    <a:pt x="98" y="587"/>
                  </a:lnTo>
                  <a:lnTo>
                    <a:pt x="6" y="599"/>
                  </a:lnTo>
                  <a:lnTo>
                    <a:pt x="7" y="432"/>
                  </a:lnTo>
                  <a:lnTo>
                    <a:pt x="0" y="255"/>
                  </a:lnTo>
                  <a:lnTo>
                    <a:pt x="3" y="101"/>
                  </a:lnTo>
                  <a:lnTo>
                    <a:pt x="6" y="76"/>
                  </a:lnTo>
                  <a:lnTo>
                    <a:pt x="19" y="72"/>
                  </a:lnTo>
                  <a:lnTo>
                    <a:pt x="19" y="72"/>
                  </a:lnTo>
                  <a:close/>
                </a:path>
              </a:pathLst>
            </a:custGeom>
            <a:solidFill>
              <a:srgbClr val="FFF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6" name="Freeform 114"/>
            <p:cNvSpPr>
              <a:spLocks/>
            </p:cNvSpPr>
            <p:nvPr/>
          </p:nvSpPr>
          <p:spPr bwMode="auto">
            <a:xfrm>
              <a:off x="7299325" y="946150"/>
              <a:ext cx="119063" cy="379413"/>
            </a:xfrm>
            <a:custGeom>
              <a:avLst/>
              <a:gdLst/>
              <a:ahLst/>
              <a:cxnLst>
                <a:cxn ang="0">
                  <a:pos x="8" y="11"/>
                </a:cxn>
                <a:cxn ang="0">
                  <a:pos x="65" y="105"/>
                </a:cxn>
                <a:cxn ang="0">
                  <a:pos x="98" y="199"/>
                </a:cxn>
                <a:cxn ang="0">
                  <a:pos x="105" y="326"/>
                </a:cxn>
                <a:cxn ang="0">
                  <a:pos x="99" y="393"/>
                </a:cxn>
                <a:cxn ang="0">
                  <a:pos x="91" y="437"/>
                </a:cxn>
                <a:cxn ang="0">
                  <a:pos x="78" y="474"/>
                </a:cxn>
                <a:cxn ang="0">
                  <a:pos x="105" y="479"/>
                </a:cxn>
                <a:cxn ang="0">
                  <a:pos x="130" y="475"/>
                </a:cxn>
                <a:cxn ang="0">
                  <a:pos x="147" y="443"/>
                </a:cxn>
                <a:cxn ang="0">
                  <a:pos x="151" y="368"/>
                </a:cxn>
                <a:cxn ang="0">
                  <a:pos x="147" y="274"/>
                </a:cxn>
                <a:cxn ang="0">
                  <a:pos x="136" y="182"/>
                </a:cxn>
                <a:cxn ang="0">
                  <a:pos x="105" y="85"/>
                </a:cxn>
                <a:cxn ang="0">
                  <a:pos x="80" y="44"/>
                </a:cxn>
                <a:cxn ang="0">
                  <a:pos x="27" y="8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8" y="11"/>
                </a:cxn>
                <a:cxn ang="0">
                  <a:pos x="8" y="11"/>
                </a:cxn>
              </a:cxnLst>
              <a:rect l="0" t="0" r="r" b="b"/>
              <a:pathLst>
                <a:path w="151" h="479">
                  <a:moveTo>
                    <a:pt x="8" y="11"/>
                  </a:moveTo>
                  <a:lnTo>
                    <a:pt x="65" y="105"/>
                  </a:lnTo>
                  <a:lnTo>
                    <a:pt x="98" y="199"/>
                  </a:lnTo>
                  <a:lnTo>
                    <a:pt x="105" y="326"/>
                  </a:lnTo>
                  <a:lnTo>
                    <a:pt x="99" y="393"/>
                  </a:lnTo>
                  <a:lnTo>
                    <a:pt x="91" y="437"/>
                  </a:lnTo>
                  <a:lnTo>
                    <a:pt x="78" y="474"/>
                  </a:lnTo>
                  <a:lnTo>
                    <a:pt x="105" y="479"/>
                  </a:lnTo>
                  <a:lnTo>
                    <a:pt x="130" y="475"/>
                  </a:lnTo>
                  <a:lnTo>
                    <a:pt x="147" y="443"/>
                  </a:lnTo>
                  <a:lnTo>
                    <a:pt x="151" y="368"/>
                  </a:lnTo>
                  <a:lnTo>
                    <a:pt x="147" y="274"/>
                  </a:lnTo>
                  <a:lnTo>
                    <a:pt x="136" y="182"/>
                  </a:lnTo>
                  <a:lnTo>
                    <a:pt x="105" y="85"/>
                  </a:lnTo>
                  <a:lnTo>
                    <a:pt x="80" y="44"/>
                  </a:lnTo>
                  <a:lnTo>
                    <a:pt x="27" y="8"/>
                  </a:lnTo>
                  <a:lnTo>
                    <a:pt x="4" y="0"/>
                  </a:lnTo>
                  <a:lnTo>
                    <a:pt x="0" y="3"/>
                  </a:lnTo>
                  <a:lnTo>
                    <a:pt x="8" y="11"/>
                  </a:lnTo>
                  <a:lnTo>
                    <a:pt x="8" y="11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7" name="Freeform 115"/>
            <p:cNvSpPr>
              <a:spLocks/>
            </p:cNvSpPr>
            <p:nvPr/>
          </p:nvSpPr>
          <p:spPr bwMode="auto">
            <a:xfrm>
              <a:off x="7359650" y="935038"/>
              <a:ext cx="120650" cy="27146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40" y="49"/>
                </a:cxn>
                <a:cxn ang="0">
                  <a:pos x="73" y="130"/>
                </a:cxn>
                <a:cxn ang="0">
                  <a:pos x="97" y="226"/>
                </a:cxn>
                <a:cxn ang="0">
                  <a:pos x="100" y="264"/>
                </a:cxn>
                <a:cxn ang="0">
                  <a:pos x="104" y="283"/>
                </a:cxn>
                <a:cxn ang="0">
                  <a:pos x="150" y="341"/>
                </a:cxn>
                <a:cxn ang="0">
                  <a:pos x="154" y="248"/>
                </a:cxn>
                <a:cxn ang="0">
                  <a:pos x="150" y="177"/>
                </a:cxn>
                <a:cxn ang="0">
                  <a:pos x="127" y="122"/>
                </a:cxn>
                <a:cxn ang="0">
                  <a:pos x="94" y="50"/>
                </a:cxn>
                <a:cxn ang="0">
                  <a:pos x="62" y="13"/>
                </a:cxn>
                <a:cxn ang="0">
                  <a:pos x="27" y="0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154" h="341">
                  <a:moveTo>
                    <a:pt x="0" y="13"/>
                  </a:moveTo>
                  <a:lnTo>
                    <a:pt x="40" y="49"/>
                  </a:lnTo>
                  <a:lnTo>
                    <a:pt x="73" y="130"/>
                  </a:lnTo>
                  <a:lnTo>
                    <a:pt x="97" y="226"/>
                  </a:lnTo>
                  <a:lnTo>
                    <a:pt x="100" y="264"/>
                  </a:lnTo>
                  <a:lnTo>
                    <a:pt x="104" y="283"/>
                  </a:lnTo>
                  <a:lnTo>
                    <a:pt x="150" y="341"/>
                  </a:lnTo>
                  <a:lnTo>
                    <a:pt x="154" y="248"/>
                  </a:lnTo>
                  <a:lnTo>
                    <a:pt x="150" y="177"/>
                  </a:lnTo>
                  <a:lnTo>
                    <a:pt x="127" y="122"/>
                  </a:lnTo>
                  <a:lnTo>
                    <a:pt x="94" y="50"/>
                  </a:lnTo>
                  <a:lnTo>
                    <a:pt x="62" y="13"/>
                  </a:lnTo>
                  <a:lnTo>
                    <a:pt x="27" y="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8" name="Freeform 116"/>
            <p:cNvSpPr>
              <a:spLocks/>
            </p:cNvSpPr>
            <p:nvPr/>
          </p:nvSpPr>
          <p:spPr bwMode="auto">
            <a:xfrm>
              <a:off x="7459663" y="1004888"/>
              <a:ext cx="53975" cy="239713"/>
            </a:xfrm>
            <a:custGeom>
              <a:avLst/>
              <a:gdLst/>
              <a:ahLst/>
              <a:cxnLst>
                <a:cxn ang="0">
                  <a:pos x="20" y="39"/>
                </a:cxn>
                <a:cxn ang="0">
                  <a:pos x="56" y="127"/>
                </a:cxn>
                <a:cxn ang="0">
                  <a:pos x="68" y="211"/>
                </a:cxn>
                <a:cxn ang="0">
                  <a:pos x="65" y="246"/>
                </a:cxn>
                <a:cxn ang="0">
                  <a:pos x="62" y="277"/>
                </a:cxn>
                <a:cxn ang="0">
                  <a:pos x="58" y="301"/>
                </a:cxn>
                <a:cxn ang="0">
                  <a:pos x="46" y="295"/>
                </a:cxn>
                <a:cxn ang="0">
                  <a:pos x="54" y="224"/>
                </a:cxn>
                <a:cxn ang="0">
                  <a:pos x="56" y="168"/>
                </a:cxn>
                <a:cxn ang="0">
                  <a:pos x="43" y="98"/>
                </a:cxn>
                <a:cxn ang="0">
                  <a:pos x="16" y="49"/>
                </a:cxn>
                <a:cxn ang="0">
                  <a:pos x="0" y="0"/>
                </a:cxn>
                <a:cxn ang="0">
                  <a:pos x="20" y="39"/>
                </a:cxn>
                <a:cxn ang="0">
                  <a:pos x="20" y="39"/>
                </a:cxn>
              </a:cxnLst>
              <a:rect l="0" t="0" r="r" b="b"/>
              <a:pathLst>
                <a:path w="68" h="301">
                  <a:moveTo>
                    <a:pt x="20" y="39"/>
                  </a:moveTo>
                  <a:lnTo>
                    <a:pt x="56" y="127"/>
                  </a:lnTo>
                  <a:lnTo>
                    <a:pt x="68" y="211"/>
                  </a:lnTo>
                  <a:lnTo>
                    <a:pt x="65" y="246"/>
                  </a:lnTo>
                  <a:lnTo>
                    <a:pt x="62" y="277"/>
                  </a:lnTo>
                  <a:lnTo>
                    <a:pt x="58" y="301"/>
                  </a:lnTo>
                  <a:lnTo>
                    <a:pt x="46" y="295"/>
                  </a:lnTo>
                  <a:lnTo>
                    <a:pt x="54" y="224"/>
                  </a:lnTo>
                  <a:lnTo>
                    <a:pt x="56" y="168"/>
                  </a:lnTo>
                  <a:lnTo>
                    <a:pt x="43" y="98"/>
                  </a:lnTo>
                  <a:lnTo>
                    <a:pt x="16" y="49"/>
                  </a:lnTo>
                  <a:lnTo>
                    <a:pt x="0" y="0"/>
                  </a:lnTo>
                  <a:lnTo>
                    <a:pt x="20" y="39"/>
                  </a:lnTo>
                  <a:lnTo>
                    <a:pt x="20" y="39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89" name="Freeform 117"/>
            <p:cNvSpPr>
              <a:spLocks/>
            </p:cNvSpPr>
            <p:nvPr/>
          </p:nvSpPr>
          <p:spPr bwMode="auto">
            <a:xfrm>
              <a:off x="7088188" y="939800"/>
              <a:ext cx="200025" cy="447675"/>
            </a:xfrm>
            <a:custGeom>
              <a:avLst/>
              <a:gdLst/>
              <a:ahLst/>
              <a:cxnLst>
                <a:cxn ang="0">
                  <a:pos x="16" y="30"/>
                </a:cxn>
                <a:cxn ang="0">
                  <a:pos x="33" y="128"/>
                </a:cxn>
                <a:cxn ang="0">
                  <a:pos x="20" y="139"/>
                </a:cxn>
                <a:cxn ang="0">
                  <a:pos x="1" y="123"/>
                </a:cxn>
                <a:cxn ang="0">
                  <a:pos x="0" y="231"/>
                </a:cxn>
                <a:cxn ang="0">
                  <a:pos x="3" y="316"/>
                </a:cxn>
                <a:cxn ang="0">
                  <a:pos x="27" y="416"/>
                </a:cxn>
                <a:cxn ang="0">
                  <a:pos x="69" y="492"/>
                </a:cxn>
                <a:cxn ang="0">
                  <a:pos x="126" y="555"/>
                </a:cxn>
                <a:cxn ang="0">
                  <a:pos x="149" y="563"/>
                </a:cxn>
                <a:cxn ang="0">
                  <a:pos x="182" y="563"/>
                </a:cxn>
                <a:cxn ang="0">
                  <a:pos x="205" y="550"/>
                </a:cxn>
                <a:cxn ang="0">
                  <a:pos x="230" y="489"/>
                </a:cxn>
                <a:cxn ang="0">
                  <a:pos x="250" y="400"/>
                </a:cxn>
                <a:cxn ang="0">
                  <a:pos x="253" y="273"/>
                </a:cxn>
                <a:cxn ang="0">
                  <a:pos x="235" y="177"/>
                </a:cxn>
                <a:cxn ang="0">
                  <a:pos x="202" y="114"/>
                </a:cxn>
                <a:cxn ang="0">
                  <a:pos x="166" y="56"/>
                </a:cxn>
                <a:cxn ang="0">
                  <a:pos x="110" y="10"/>
                </a:cxn>
                <a:cxn ang="0">
                  <a:pos x="181" y="102"/>
                </a:cxn>
                <a:cxn ang="0">
                  <a:pos x="160" y="115"/>
                </a:cxn>
                <a:cxn ang="0">
                  <a:pos x="143" y="82"/>
                </a:cxn>
                <a:cxn ang="0">
                  <a:pos x="100" y="42"/>
                </a:cxn>
                <a:cxn ang="0">
                  <a:pos x="104" y="115"/>
                </a:cxn>
                <a:cxn ang="0">
                  <a:pos x="88" y="111"/>
                </a:cxn>
                <a:cxn ang="0">
                  <a:pos x="64" y="39"/>
                </a:cxn>
                <a:cxn ang="0">
                  <a:pos x="48" y="0"/>
                </a:cxn>
                <a:cxn ang="0">
                  <a:pos x="16" y="30"/>
                </a:cxn>
                <a:cxn ang="0">
                  <a:pos x="16" y="30"/>
                </a:cxn>
              </a:cxnLst>
              <a:rect l="0" t="0" r="r" b="b"/>
              <a:pathLst>
                <a:path w="253" h="563">
                  <a:moveTo>
                    <a:pt x="16" y="30"/>
                  </a:moveTo>
                  <a:lnTo>
                    <a:pt x="33" y="128"/>
                  </a:lnTo>
                  <a:lnTo>
                    <a:pt x="20" y="139"/>
                  </a:lnTo>
                  <a:lnTo>
                    <a:pt x="1" y="123"/>
                  </a:lnTo>
                  <a:lnTo>
                    <a:pt x="0" y="231"/>
                  </a:lnTo>
                  <a:lnTo>
                    <a:pt x="3" y="316"/>
                  </a:lnTo>
                  <a:lnTo>
                    <a:pt x="27" y="416"/>
                  </a:lnTo>
                  <a:lnTo>
                    <a:pt x="69" y="492"/>
                  </a:lnTo>
                  <a:lnTo>
                    <a:pt x="126" y="555"/>
                  </a:lnTo>
                  <a:lnTo>
                    <a:pt x="149" y="563"/>
                  </a:lnTo>
                  <a:lnTo>
                    <a:pt x="182" y="563"/>
                  </a:lnTo>
                  <a:lnTo>
                    <a:pt x="205" y="550"/>
                  </a:lnTo>
                  <a:lnTo>
                    <a:pt x="230" y="489"/>
                  </a:lnTo>
                  <a:lnTo>
                    <a:pt x="250" y="400"/>
                  </a:lnTo>
                  <a:lnTo>
                    <a:pt x="253" y="273"/>
                  </a:lnTo>
                  <a:lnTo>
                    <a:pt x="235" y="177"/>
                  </a:lnTo>
                  <a:lnTo>
                    <a:pt x="202" y="114"/>
                  </a:lnTo>
                  <a:lnTo>
                    <a:pt x="166" y="56"/>
                  </a:lnTo>
                  <a:lnTo>
                    <a:pt x="110" y="10"/>
                  </a:lnTo>
                  <a:lnTo>
                    <a:pt x="181" y="102"/>
                  </a:lnTo>
                  <a:lnTo>
                    <a:pt x="160" y="115"/>
                  </a:lnTo>
                  <a:lnTo>
                    <a:pt x="143" y="82"/>
                  </a:lnTo>
                  <a:lnTo>
                    <a:pt x="100" y="42"/>
                  </a:lnTo>
                  <a:lnTo>
                    <a:pt x="104" y="115"/>
                  </a:lnTo>
                  <a:lnTo>
                    <a:pt x="88" y="111"/>
                  </a:lnTo>
                  <a:lnTo>
                    <a:pt x="64" y="39"/>
                  </a:lnTo>
                  <a:lnTo>
                    <a:pt x="48" y="0"/>
                  </a:lnTo>
                  <a:lnTo>
                    <a:pt x="16" y="30"/>
                  </a:lnTo>
                  <a:lnTo>
                    <a:pt x="16" y="3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0" name="Freeform 118"/>
            <p:cNvSpPr>
              <a:spLocks/>
            </p:cNvSpPr>
            <p:nvPr/>
          </p:nvSpPr>
          <p:spPr bwMode="auto">
            <a:xfrm>
              <a:off x="7199313" y="936625"/>
              <a:ext cx="163513" cy="458788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7" y="59"/>
                </a:cxn>
                <a:cxn ang="0">
                  <a:pos x="126" y="186"/>
                </a:cxn>
                <a:cxn ang="0">
                  <a:pos x="142" y="269"/>
                </a:cxn>
                <a:cxn ang="0">
                  <a:pos x="140" y="387"/>
                </a:cxn>
                <a:cxn ang="0">
                  <a:pos x="128" y="491"/>
                </a:cxn>
                <a:cxn ang="0">
                  <a:pos x="103" y="551"/>
                </a:cxn>
                <a:cxn ang="0">
                  <a:pos x="81" y="579"/>
                </a:cxn>
                <a:cxn ang="0">
                  <a:pos x="112" y="579"/>
                </a:cxn>
                <a:cxn ang="0">
                  <a:pos x="162" y="504"/>
                </a:cxn>
                <a:cxn ang="0">
                  <a:pos x="194" y="426"/>
                </a:cxn>
                <a:cxn ang="0">
                  <a:pos x="205" y="305"/>
                </a:cxn>
                <a:cxn ang="0">
                  <a:pos x="194" y="199"/>
                </a:cxn>
                <a:cxn ang="0">
                  <a:pos x="177" y="140"/>
                </a:cxn>
                <a:cxn ang="0">
                  <a:pos x="142" y="74"/>
                </a:cxn>
                <a:cxn ang="0">
                  <a:pos x="94" y="15"/>
                </a:cxn>
                <a:cxn ang="0">
                  <a:pos x="73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05" h="579">
                  <a:moveTo>
                    <a:pt x="0" y="6"/>
                  </a:moveTo>
                  <a:lnTo>
                    <a:pt x="57" y="59"/>
                  </a:lnTo>
                  <a:lnTo>
                    <a:pt x="126" y="186"/>
                  </a:lnTo>
                  <a:lnTo>
                    <a:pt x="142" y="269"/>
                  </a:lnTo>
                  <a:lnTo>
                    <a:pt x="140" y="387"/>
                  </a:lnTo>
                  <a:lnTo>
                    <a:pt x="128" y="491"/>
                  </a:lnTo>
                  <a:lnTo>
                    <a:pt x="103" y="551"/>
                  </a:lnTo>
                  <a:lnTo>
                    <a:pt x="81" y="579"/>
                  </a:lnTo>
                  <a:lnTo>
                    <a:pt x="112" y="579"/>
                  </a:lnTo>
                  <a:lnTo>
                    <a:pt x="162" y="504"/>
                  </a:lnTo>
                  <a:lnTo>
                    <a:pt x="194" y="426"/>
                  </a:lnTo>
                  <a:lnTo>
                    <a:pt x="205" y="305"/>
                  </a:lnTo>
                  <a:lnTo>
                    <a:pt x="194" y="199"/>
                  </a:lnTo>
                  <a:lnTo>
                    <a:pt x="177" y="140"/>
                  </a:lnTo>
                  <a:lnTo>
                    <a:pt x="142" y="74"/>
                  </a:lnTo>
                  <a:lnTo>
                    <a:pt x="94" y="15"/>
                  </a:lnTo>
                  <a:lnTo>
                    <a:pt x="73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1" name="Freeform 119"/>
            <p:cNvSpPr>
              <a:spLocks/>
            </p:cNvSpPr>
            <p:nvPr/>
          </p:nvSpPr>
          <p:spPr bwMode="auto">
            <a:xfrm>
              <a:off x="7143750" y="917575"/>
              <a:ext cx="79375" cy="104775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0" y="10"/>
                </a:cxn>
                <a:cxn ang="0">
                  <a:pos x="15" y="60"/>
                </a:cxn>
                <a:cxn ang="0">
                  <a:pos x="61" y="88"/>
                </a:cxn>
                <a:cxn ang="0">
                  <a:pos x="94" y="131"/>
                </a:cxn>
                <a:cxn ang="0">
                  <a:pos x="94" y="124"/>
                </a:cxn>
                <a:cxn ang="0">
                  <a:pos x="54" y="66"/>
                </a:cxn>
                <a:cxn ang="0">
                  <a:pos x="22" y="26"/>
                </a:cxn>
                <a:cxn ang="0">
                  <a:pos x="31" y="16"/>
                </a:cxn>
                <a:cxn ang="0">
                  <a:pos x="101" y="0"/>
                </a:cxn>
                <a:cxn ang="0">
                  <a:pos x="101" y="0"/>
                </a:cxn>
              </a:cxnLst>
              <a:rect l="0" t="0" r="r" b="b"/>
              <a:pathLst>
                <a:path w="101" h="131">
                  <a:moveTo>
                    <a:pt x="101" y="0"/>
                  </a:moveTo>
                  <a:lnTo>
                    <a:pt x="0" y="10"/>
                  </a:lnTo>
                  <a:lnTo>
                    <a:pt x="15" y="60"/>
                  </a:lnTo>
                  <a:lnTo>
                    <a:pt x="61" y="88"/>
                  </a:lnTo>
                  <a:lnTo>
                    <a:pt x="94" y="131"/>
                  </a:lnTo>
                  <a:lnTo>
                    <a:pt x="94" y="124"/>
                  </a:lnTo>
                  <a:lnTo>
                    <a:pt x="54" y="66"/>
                  </a:lnTo>
                  <a:lnTo>
                    <a:pt x="22" y="26"/>
                  </a:lnTo>
                  <a:lnTo>
                    <a:pt x="31" y="16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2" name="Freeform 120"/>
            <p:cNvSpPr>
              <a:spLocks/>
            </p:cNvSpPr>
            <p:nvPr/>
          </p:nvSpPr>
          <p:spPr bwMode="auto">
            <a:xfrm>
              <a:off x="7435850" y="1212850"/>
              <a:ext cx="255588" cy="8334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0" y="68"/>
                </a:cxn>
                <a:cxn ang="0">
                  <a:pos x="95" y="131"/>
                </a:cxn>
                <a:cxn ang="0">
                  <a:pos x="137" y="199"/>
                </a:cxn>
                <a:cxn ang="0">
                  <a:pos x="202" y="303"/>
                </a:cxn>
                <a:cxn ang="0">
                  <a:pos x="252" y="390"/>
                </a:cxn>
                <a:cxn ang="0">
                  <a:pos x="286" y="485"/>
                </a:cxn>
                <a:cxn ang="0">
                  <a:pos x="309" y="572"/>
                </a:cxn>
                <a:cxn ang="0">
                  <a:pos x="322" y="625"/>
                </a:cxn>
                <a:cxn ang="0">
                  <a:pos x="317" y="761"/>
                </a:cxn>
                <a:cxn ang="0">
                  <a:pos x="309" y="809"/>
                </a:cxn>
                <a:cxn ang="0">
                  <a:pos x="283" y="872"/>
                </a:cxn>
                <a:cxn ang="0">
                  <a:pos x="267" y="936"/>
                </a:cxn>
                <a:cxn ang="0">
                  <a:pos x="249" y="975"/>
                </a:cxn>
                <a:cxn ang="0">
                  <a:pos x="219" y="1008"/>
                </a:cxn>
                <a:cxn ang="0">
                  <a:pos x="169" y="1020"/>
                </a:cxn>
                <a:cxn ang="0">
                  <a:pos x="122" y="1044"/>
                </a:cxn>
                <a:cxn ang="0">
                  <a:pos x="91" y="1050"/>
                </a:cxn>
                <a:cxn ang="0">
                  <a:pos x="43" y="1043"/>
                </a:cxn>
                <a:cxn ang="0">
                  <a:pos x="7" y="1008"/>
                </a:cxn>
                <a:cxn ang="0">
                  <a:pos x="5" y="973"/>
                </a:cxn>
                <a:cxn ang="0">
                  <a:pos x="23" y="946"/>
                </a:cxn>
                <a:cxn ang="0">
                  <a:pos x="53" y="929"/>
                </a:cxn>
                <a:cxn ang="0">
                  <a:pos x="84" y="932"/>
                </a:cxn>
                <a:cxn ang="0">
                  <a:pos x="131" y="943"/>
                </a:cxn>
                <a:cxn ang="0">
                  <a:pos x="177" y="894"/>
                </a:cxn>
                <a:cxn ang="0">
                  <a:pos x="200" y="818"/>
                </a:cxn>
                <a:cxn ang="0">
                  <a:pos x="219" y="729"/>
                </a:cxn>
                <a:cxn ang="0">
                  <a:pos x="209" y="634"/>
                </a:cxn>
                <a:cxn ang="0">
                  <a:pos x="177" y="527"/>
                </a:cxn>
                <a:cxn ang="0">
                  <a:pos x="153" y="436"/>
                </a:cxn>
                <a:cxn ang="0">
                  <a:pos x="105" y="320"/>
                </a:cxn>
                <a:cxn ang="0">
                  <a:pos x="63" y="248"/>
                </a:cxn>
                <a:cxn ang="0">
                  <a:pos x="7" y="151"/>
                </a:cxn>
                <a:cxn ang="0">
                  <a:pos x="0" y="98"/>
                </a:cxn>
                <a:cxn ang="0">
                  <a:pos x="1" y="5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22" h="1050">
                  <a:moveTo>
                    <a:pt x="11" y="0"/>
                  </a:moveTo>
                  <a:lnTo>
                    <a:pt x="60" y="68"/>
                  </a:lnTo>
                  <a:lnTo>
                    <a:pt x="95" y="131"/>
                  </a:lnTo>
                  <a:lnTo>
                    <a:pt x="137" y="199"/>
                  </a:lnTo>
                  <a:lnTo>
                    <a:pt x="202" y="303"/>
                  </a:lnTo>
                  <a:lnTo>
                    <a:pt x="252" y="390"/>
                  </a:lnTo>
                  <a:lnTo>
                    <a:pt x="286" y="485"/>
                  </a:lnTo>
                  <a:lnTo>
                    <a:pt x="309" y="572"/>
                  </a:lnTo>
                  <a:lnTo>
                    <a:pt x="322" y="625"/>
                  </a:lnTo>
                  <a:lnTo>
                    <a:pt x="317" y="761"/>
                  </a:lnTo>
                  <a:lnTo>
                    <a:pt x="309" y="809"/>
                  </a:lnTo>
                  <a:lnTo>
                    <a:pt x="283" y="872"/>
                  </a:lnTo>
                  <a:lnTo>
                    <a:pt x="267" y="936"/>
                  </a:lnTo>
                  <a:lnTo>
                    <a:pt x="249" y="975"/>
                  </a:lnTo>
                  <a:lnTo>
                    <a:pt x="219" y="1008"/>
                  </a:lnTo>
                  <a:lnTo>
                    <a:pt x="169" y="1020"/>
                  </a:lnTo>
                  <a:lnTo>
                    <a:pt x="122" y="1044"/>
                  </a:lnTo>
                  <a:lnTo>
                    <a:pt x="91" y="1050"/>
                  </a:lnTo>
                  <a:lnTo>
                    <a:pt x="43" y="1043"/>
                  </a:lnTo>
                  <a:lnTo>
                    <a:pt x="7" y="1008"/>
                  </a:lnTo>
                  <a:lnTo>
                    <a:pt x="5" y="973"/>
                  </a:lnTo>
                  <a:lnTo>
                    <a:pt x="23" y="946"/>
                  </a:lnTo>
                  <a:lnTo>
                    <a:pt x="53" y="929"/>
                  </a:lnTo>
                  <a:lnTo>
                    <a:pt x="84" y="932"/>
                  </a:lnTo>
                  <a:lnTo>
                    <a:pt x="131" y="943"/>
                  </a:lnTo>
                  <a:lnTo>
                    <a:pt x="177" y="894"/>
                  </a:lnTo>
                  <a:lnTo>
                    <a:pt x="200" y="818"/>
                  </a:lnTo>
                  <a:lnTo>
                    <a:pt x="219" y="729"/>
                  </a:lnTo>
                  <a:lnTo>
                    <a:pt x="209" y="634"/>
                  </a:lnTo>
                  <a:lnTo>
                    <a:pt x="177" y="527"/>
                  </a:lnTo>
                  <a:lnTo>
                    <a:pt x="153" y="436"/>
                  </a:lnTo>
                  <a:lnTo>
                    <a:pt x="105" y="320"/>
                  </a:lnTo>
                  <a:lnTo>
                    <a:pt x="63" y="248"/>
                  </a:lnTo>
                  <a:lnTo>
                    <a:pt x="7" y="151"/>
                  </a:lnTo>
                  <a:lnTo>
                    <a:pt x="0" y="98"/>
                  </a:lnTo>
                  <a:lnTo>
                    <a:pt x="1" y="5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3" name="Freeform 121"/>
            <p:cNvSpPr>
              <a:spLocks/>
            </p:cNvSpPr>
            <p:nvPr/>
          </p:nvSpPr>
          <p:spPr bwMode="auto">
            <a:xfrm>
              <a:off x="7318375" y="1871663"/>
              <a:ext cx="134938" cy="161925"/>
            </a:xfrm>
            <a:custGeom>
              <a:avLst/>
              <a:gdLst/>
              <a:ahLst/>
              <a:cxnLst>
                <a:cxn ang="0">
                  <a:pos x="162" y="35"/>
                </a:cxn>
                <a:cxn ang="0">
                  <a:pos x="116" y="59"/>
                </a:cxn>
                <a:cxn ang="0">
                  <a:pos x="92" y="84"/>
                </a:cxn>
                <a:cxn ang="0">
                  <a:pos x="75" y="133"/>
                </a:cxn>
                <a:cxn ang="0">
                  <a:pos x="75" y="172"/>
                </a:cxn>
                <a:cxn ang="0">
                  <a:pos x="82" y="205"/>
                </a:cxn>
                <a:cxn ang="0">
                  <a:pos x="43" y="160"/>
                </a:cxn>
                <a:cxn ang="0">
                  <a:pos x="0" y="108"/>
                </a:cxn>
                <a:cxn ang="0">
                  <a:pos x="0" y="68"/>
                </a:cxn>
                <a:cxn ang="0">
                  <a:pos x="32" y="26"/>
                </a:cxn>
                <a:cxn ang="0">
                  <a:pos x="78" y="0"/>
                </a:cxn>
                <a:cxn ang="0">
                  <a:pos x="120" y="4"/>
                </a:cxn>
                <a:cxn ang="0">
                  <a:pos x="154" y="14"/>
                </a:cxn>
                <a:cxn ang="0">
                  <a:pos x="172" y="35"/>
                </a:cxn>
                <a:cxn ang="0">
                  <a:pos x="162" y="35"/>
                </a:cxn>
                <a:cxn ang="0">
                  <a:pos x="162" y="35"/>
                </a:cxn>
              </a:cxnLst>
              <a:rect l="0" t="0" r="r" b="b"/>
              <a:pathLst>
                <a:path w="172" h="205">
                  <a:moveTo>
                    <a:pt x="162" y="35"/>
                  </a:moveTo>
                  <a:lnTo>
                    <a:pt x="116" y="59"/>
                  </a:lnTo>
                  <a:lnTo>
                    <a:pt x="92" y="84"/>
                  </a:lnTo>
                  <a:lnTo>
                    <a:pt x="75" y="133"/>
                  </a:lnTo>
                  <a:lnTo>
                    <a:pt x="75" y="172"/>
                  </a:lnTo>
                  <a:lnTo>
                    <a:pt x="82" y="205"/>
                  </a:lnTo>
                  <a:lnTo>
                    <a:pt x="43" y="160"/>
                  </a:lnTo>
                  <a:lnTo>
                    <a:pt x="0" y="108"/>
                  </a:lnTo>
                  <a:lnTo>
                    <a:pt x="0" y="68"/>
                  </a:lnTo>
                  <a:lnTo>
                    <a:pt x="32" y="26"/>
                  </a:lnTo>
                  <a:lnTo>
                    <a:pt x="78" y="0"/>
                  </a:lnTo>
                  <a:lnTo>
                    <a:pt x="120" y="4"/>
                  </a:lnTo>
                  <a:lnTo>
                    <a:pt x="154" y="14"/>
                  </a:lnTo>
                  <a:lnTo>
                    <a:pt x="172" y="35"/>
                  </a:lnTo>
                  <a:lnTo>
                    <a:pt x="162" y="35"/>
                  </a:lnTo>
                  <a:lnTo>
                    <a:pt x="162" y="35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4" name="Freeform 122"/>
            <p:cNvSpPr>
              <a:spLocks/>
            </p:cNvSpPr>
            <p:nvPr/>
          </p:nvSpPr>
          <p:spPr bwMode="auto">
            <a:xfrm>
              <a:off x="7180263" y="1654175"/>
              <a:ext cx="206375" cy="263525"/>
            </a:xfrm>
            <a:custGeom>
              <a:avLst/>
              <a:gdLst/>
              <a:ahLst/>
              <a:cxnLst>
                <a:cxn ang="0">
                  <a:pos x="205" y="258"/>
                </a:cxn>
                <a:cxn ang="0">
                  <a:pos x="174" y="275"/>
                </a:cxn>
                <a:cxn ang="0">
                  <a:pos x="158" y="292"/>
                </a:cxn>
                <a:cxn ang="0">
                  <a:pos x="144" y="311"/>
                </a:cxn>
                <a:cxn ang="0">
                  <a:pos x="141" y="332"/>
                </a:cxn>
                <a:cxn ang="0">
                  <a:pos x="72" y="282"/>
                </a:cxn>
                <a:cxn ang="0">
                  <a:pos x="17" y="223"/>
                </a:cxn>
                <a:cxn ang="0">
                  <a:pos x="0" y="180"/>
                </a:cxn>
                <a:cxn ang="0">
                  <a:pos x="4" y="135"/>
                </a:cxn>
                <a:cxn ang="0">
                  <a:pos x="25" y="75"/>
                </a:cxn>
                <a:cxn ang="0">
                  <a:pos x="69" y="31"/>
                </a:cxn>
                <a:cxn ang="0">
                  <a:pos x="112" y="9"/>
                </a:cxn>
                <a:cxn ang="0">
                  <a:pos x="167" y="0"/>
                </a:cxn>
                <a:cxn ang="0">
                  <a:pos x="187" y="0"/>
                </a:cxn>
                <a:cxn ang="0">
                  <a:pos x="260" y="71"/>
                </a:cxn>
                <a:cxn ang="0">
                  <a:pos x="203" y="87"/>
                </a:cxn>
                <a:cxn ang="0">
                  <a:pos x="161" y="99"/>
                </a:cxn>
                <a:cxn ang="0">
                  <a:pos x="138" y="122"/>
                </a:cxn>
                <a:cxn ang="0">
                  <a:pos x="125" y="145"/>
                </a:cxn>
                <a:cxn ang="0">
                  <a:pos x="134" y="180"/>
                </a:cxn>
                <a:cxn ang="0">
                  <a:pos x="156" y="211"/>
                </a:cxn>
                <a:cxn ang="0">
                  <a:pos x="205" y="258"/>
                </a:cxn>
                <a:cxn ang="0">
                  <a:pos x="205" y="258"/>
                </a:cxn>
              </a:cxnLst>
              <a:rect l="0" t="0" r="r" b="b"/>
              <a:pathLst>
                <a:path w="260" h="332">
                  <a:moveTo>
                    <a:pt x="205" y="258"/>
                  </a:moveTo>
                  <a:lnTo>
                    <a:pt x="174" y="275"/>
                  </a:lnTo>
                  <a:lnTo>
                    <a:pt x="158" y="292"/>
                  </a:lnTo>
                  <a:lnTo>
                    <a:pt x="144" y="311"/>
                  </a:lnTo>
                  <a:lnTo>
                    <a:pt x="141" y="332"/>
                  </a:lnTo>
                  <a:lnTo>
                    <a:pt x="72" y="282"/>
                  </a:lnTo>
                  <a:lnTo>
                    <a:pt x="17" y="223"/>
                  </a:lnTo>
                  <a:lnTo>
                    <a:pt x="0" y="180"/>
                  </a:lnTo>
                  <a:lnTo>
                    <a:pt x="4" y="135"/>
                  </a:lnTo>
                  <a:lnTo>
                    <a:pt x="25" y="75"/>
                  </a:lnTo>
                  <a:lnTo>
                    <a:pt x="69" y="31"/>
                  </a:lnTo>
                  <a:lnTo>
                    <a:pt x="112" y="9"/>
                  </a:lnTo>
                  <a:lnTo>
                    <a:pt x="167" y="0"/>
                  </a:lnTo>
                  <a:lnTo>
                    <a:pt x="187" y="0"/>
                  </a:lnTo>
                  <a:lnTo>
                    <a:pt x="260" y="71"/>
                  </a:lnTo>
                  <a:lnTo>
                    <a:pt x="203" y="87"/>
                  </a:lnTo>
                  <a:lnTo>
                    <a:pt x="161" y="99"/>
                  </a:lnTo>
                  <a:lnTo>
                    <a:pt x="138" y="122"/>
                  </a:lnTo>
                  <a:lnTo>
                    <a:pt x="125" y="145"/>
                  </a:lnTo>
                  <a:lnTo>
                    <a:pt x="134" y="180"/>
                  </a:lnTo>
                  <a:lnTo>
                    <a:pt x="156" y="211"/>
                  </a:lnTo>
                  <a:lnTo>
                    <a:pt x="205" y="258"/>
                  </a:lnTo>
                  <a:lnTo>
                    <a:pt x="205" y="258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5" name="Freeform 123"/>
            <p:cNvSpPr>
              <a:spLocks/>
            </p:cNvSpPr>
            <p:nvPr/>
          </p:nvSpPr>
          <p:spPr bwMode="auto">
            <a:xfrm>
              <a:off x="7404100" y="1922463"/>
              <a:ext cx="90488" cy="101600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26" y="18"/>
                </a:cxn>
                <a:cxn ang="0">
                  <a:pos x="10" y="34"/>
                </a:cxn>
                <a:cxn ang="0">
                  <a:pos x="3" y="72"/>
                </a:cxn>
                <a:cxn ang="0">
                  <a:pos x="0" y="102"/>
                </a:cxn>
                <a:cxn ang="0">
                  <a:pos x="6" y="128"/>
                </a:cxn>
                <a:cxn ang="0">
                  <a:pos x="10" y="79"/>
                </a:cxn>
                <a:cxn ang="0">
                  <a:pos x="31" y="34"/>
                </a:cxn>
                <a:cxn ang="0">
                  <a:pos x="66" y="14"/>
                </a:cxn>
                <a:cxn ang="0">
                  <a:pos x="101" y="12"/>
                </a:cxn>
                <a:cxn ang="0">
                  <a:pos x="114" y="11"/>
                </a:cxn>
                <a:cxn ang="0">
                  <a:pos x="101" y="0"/>
                </a:cxn>
                <a:cxn ang="0">
                  <a:pos x="101" y="0"/>
                </a:cxn>
              </a:cxnLst>
              <a:rect l="0" t="0" r="r" b="b"/>
              <a:pathLst>
                <a:path w="114" h="128">
                  <a:moveTo>
                    <a:pt x="101" y="0"/>
                  </a:moveTo>
                  <a:lnTo>
                    <a:pt x="26" y="18"/>
                  </a:lnTo>
                  <a:lnTo>
                    <a:pt x="10" y="34"/>
                  </a:lnTo>
                  <a:lnTo>
                    <a:pt x="3" y="72"/>
                  </a:lnTo>
                  <a:lnTo>
                    <a:pt x="0" y="102"/>
                  </a:lnTo>
                  <a:lnTo>
                    <a:pt x="6" y="128"/>
                  </a:lnTo>
                  <a:lnTo>
                    <a:pt x="10" y="79"/>
                  </a:lnTo>
                  <a:lnTo>
                    <a:pt x="31" y="34"/>
                  </a:lnTo>
                  <a:lnTo>
                    <a:pt x="66" y="14"/>
                  </a:lnTo>
                  <a:lnTo>
                    <a:pt x="101" y="12"/>
                  </a:lnTo>
                  <a:lnTo>
                    <a:pt x="114" y="11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6" name="Freeform 124"/>
            <p:cNvSpPr>
              <a:spLocks/>
            </p:cNvSpPr>
            <p:nvPr/>
          </p:nvSpPr>
          <p:spPr bwMode="auto">
            <a:xfrm>
              <a:off x="8016875" y="1655763"/>
              <a:ext cx="166688" cy="104775"/>
            </a:xfrm>
            <a:custGeom>
              <a:avLst/>
              <a:gdLst/>
              <a:ahLst/>
              <a:cxnLst>
                <a:cxn ang="0">
                  <a:pos x="211" y="48"/>
                </a:cxn>
                <a:cxn ang="0">
                  <a:pos x="185" y="75"/>
                </a:cxn>
                <a:cxn ang="0">
                  <a:pos x="171" y="92"/>
                </a:cxn>
                <a:cxn ang="0">
                  <a:pos x="165" y="123"/>
                </a:cxn>
                <a:cxn ang="0">
                  <a:pos x="168" y="133"/>
                </a:cxn>
                <a:cxn ang="0">
                  <a:pos x="78" y="101"/>
                </a:cxn>
                <a:cxn ang="0">
                  <a:pos x="0" y="43"/>
                </a:cxn>
                <a:cxn ang="0">
                  <a:pos x="39" y="7"/>
                </a:cxn>
                <a:cxn ang="0">
                  <a:pos x="88" y="0"/>
                </a:cxn>
                <a:cxn ang="0">
                  <a:pos x="107" y="1"/>
                </a:cxn>
                <a:cxn ang="0">
                  <a:pos x="211" y="48"/>
                </a:cxn>
                <a:cxn ang="0">
                  <a:pos x="211" y="48"/>
                </a:cxn>
              </a:cxnLst>
              <a:rect l="0" t="0" r="r" b="b"/>
              <a:pathLst>
                <a:path w="211" h="133">
                  <a:moveTo>
                    <a:pt x="211" y="48"/>
                  </a:moveTo>
                  <a:lnTo>
                    <a:pt x="185" y="75"/>
                  </a:lnTo>
                  <a:lnTo>
                    <a:pt x="171" y="92"/>
                  </a:lnTo>
                  <a:lnTo>
                    <a:pt x="165" y="123"/>
                  </a:lnTo>
                  <a:lnTo>
                    <a:pt x="168" y="133"/>
                  </a:lnTo>
                  <a:lnTo>
                    <a:pt x="78" y="101"/>
                  </a:lnTo>
                  <a:lnTo>
                    <a:pt x="0" y="43"/>
                  </a:lnTo>
                  <a:lnTo>
                    <a:pt x="39" y="7"/>
                  </a:lnTo>
                  <a:lnTo>
                    <a:pt x="88" y="0"/>
                  </a:lnTo>
                  <a:lnTo>
                    <a:pt x="107" y="1"/>
                  </a:lnTo>
                  <a:lnTo>
                    <a:pt x="211" y="48"/>
                  </a:lnTo>
                  <a:lnTo>
                    <a:pt x="211" y="48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7" name="Freeform 125"/>
            <p:cNvSpPr>
              <a:spLocks/>
            </p:cNvSpPr>
            <p:nvPr/>
          </p:nvSpPr>
          <p:spPr bwMode="auto">
            <a:xfrm>
              <a:off x="8180388" y="1706563"/>
              <a:ext cx="128588" cy="131763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31" y="11"/>
                </a:cxn>
                <a:cxn ang="0">
                  <a:pos x="7" y="36"/>
                </a:cxn>
                <a:cxn ang="0">
                  <a:pos x="0" y="64"/>
                </a:cxn>
                <a:cxn ang="0">
                  <a:pos x="0" y="94"/>
                </a:cxn>
                <a:cxn ang="0">
                  <a:pos x="6" y="116"/>
                </a:cxn>
                <a:cxn ang="0">
                  <a:pos x="12" y="135"/>
                </a:cxn>
                <a:cxn ang="0">
                  <a:pos x="71" y="166"/>
                </a:cxn>
                <a:cxn ang="0">
                  <a:pos x="74" y="123"/>
                </a:cxn>
                <a:cxn ang="0">
                  <a:pos x="83" y="84"/>
                </a:cxn>
                <a:cxn ang="0">
                  <a:pos x="127" y="46"/>
                </a:cxn>
                <a:cxn ang="0">
                  <a:pos x="155" y="36"/>
                </a:cxn>
                <a:cxn ang="0">
                  <a:pos x="162" y="26"/>
                </a:cxn>
                <a:cxn ang="0">
                  <a:pos x="88" y="0"/>
                </a:cxn>
                <a:cxn ang="0">
                  <a:pos x="88" y="0"/>
                </a:cxn>
              </a:cxnLst>
              <a:rect l="0" t="0" r="r" b="b"/>
              <a:pathLst>
                <a:path w="162" h="166">
                  <a:moveTo>
                    <a:pt x="88" y="0"/>
                  </a:moveTo>
                  <a:lnTo>
                    <a:pt x="31" y="11"/>
                  </a:lnTo>
                  <a:lnTo>
                    <a:pt x="7" y="36"/>
                  </a:lnTo>
                  <a:lnTo>
                    <a:pt x="0" y="64"/>
                  </a:lnTo>
                  <a:lnTo>
                    <a:pt x="0" y="94"/>
                  </a:lnTo>
                  <a:lnTo>
                    <a:pt x="6" y="116"/>
                  </a:lnTo>
                  <a:lnTo>
                    <a:pt x="12" y="135"/>
                  </a:lnTo>
                  <a:lnTo>
                    <a:pt x="71" y="166"/>
                  </a:lnTo>
                  <a:lnTo>
                    <a:pt x="74" y="123"/>
                  </a:lnTo>
                  <a:lnTo>
                    <a:pt x="83" y="84"/>
                  </a:lnTo>
                  <a:lnTo>
                    <a:pt x="127" y="46"/>
                  </a:lnTo>
                  <a:lnTo>
                    <a:pt x="155" y="36"/>
                  </a:lnTo>
                  <a:lnTo>
                    <a:pt x="162" y="26"/>
                  </a:lnTo>
                  <a:lnTo>
                    <a:pt x="88" y="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8" name="Freeform 126"/>
            <p:cNvSpPr>
              <a:spLocks/>
            </p:cNvSpPr>
            <p:nvPr/>
          </p:nvSpPr>
          <p:spPr bwMode="auto">
            <a:xfrm>
              <a:off x="8261350" y="1747838"/>
              <a:ext cx="84138" cy="125413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35" y="20"/>
                </a:cxn>
                <a:cxn ang="0">
                  <a:pos x="9" y="58"/>
                </a:cxn>
                <a:cxn ang="0">
                  <a:pos x="0" y="89"/>
                </a:cxn>
                <a:cxn ang="0">
                  <a:pos x="3" y="117"/>
                </a:cxn>
                <a:cxn ang="0">
                  <a:pos x="18" y="140"/>
                </a:cxn>
                <a:cxn ang="0">
                  <a:pos x="33" y="157"/>
                </a:cxn>
                <a:cxn ang="0">
                  <a:pos x="21" y="104"/>
                </a:cxn>
                <a:cxn ang="0">
                  <a:pos x="30" y="59"/>
                </a:cxn>
                <a:cxn ang="0">
                  <a:pos x="58" y="24"/>
                </a:cxn>
                <a:cxn ang="0">
                  <a:pos x="83" y="12"/>
                </a:cxn>
                <a:cxn ang="0">
                  <a:pos x="104" y="9"/>
                </a:cxn>
                <a:cxn ang="0">
                  <a:pos x="83" y="0"/>
                </a:cxn>
                <a:cxn ang="0">
                  <a:pos x="83" y="0"/>
                </a:cxn>
              </a:cxnLst>
              <a:rect l="0" t="0" r="r" b="b"/>
              <a:pathLst>
                <a:path w="104" h="157">
                  <a:moveTo>
                    <a:pt x="83" y="0"/>
                  </a:moveTo>
                  <a:lnTo>
                    <a:pt x="35" y="20"/>
                  </a:lnTo>
                  <a:lnTo>
                    <a:pt x="9" y="58"/>
                  </a:lnTo>
                  <a:lnTo>
                    <a:pt x="0" y="89"/>
                  </a:lnTo>
                  <a:lnTo>
                    <a:pt x="3" y="117"/>
                  </a:lnTo>
                  <a:lnTo>
                    <a:pt x="18" y="140"/>
                  </a:lnTo>
                  <a:lnTo>
                    <a:pt x="33" y="157"/>
                  </a:lnTo>
                  <a:lnTo>
                    <a:pt x="21" y="104"/>
                  </a:lnTo>
                  <a:lnTo>
                    <a:pt x="30" y="59"/>
                  </a:lnTo>
                  <a:lnTo>
                    <a:pt x="58" y="24"/>
                  </a:lnTo>
                  <a:lnTo>
                    <a:pt x="83" y="12"/>
                  </a:lnTo>
                  <a:lnTo>
                    <a:pt x="104" y="9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99" name="Freeform 127"/>
            <p:cNvSpPr>
              <a:spLocks/>
            </p:cNvSpPr>
            <p:nvPr/>
          </p:nvSpPr>
          <p:spPr bwMode="auto">
            <a:xfrm>
              <a:off x="8261350" y="1096963"/>
              <a:ext cx="254000" cy="771525"/>
            </a:xfrm>
            <a:custGeom>
              <a:avLst/>
              <a:gdLst/>
              <a:ahLst/>
              <a:cxnLst>
                <a:cxn ang="0">
                  <a:pos x="144" y="315"/>
                </a:cxn>
                <a:cxn ang="0">
                  <a:pos x="183" y="410"/>
                </a:cxn>
                <a:cxn ang="0">
                  <a:pos x="223" y="505"/>
                </a:cxn>
                <a:cxn ang="0">
                  <a:pos x="232" y="573"/>
                </a:cxn>
                <a:cxn ang="0">
                  <a:pos x="235" y="664"/>
                </a:cxn>
                <a:cxn ang="0">
                  <a:pos x="227" y="741"/>
                </a:cxn>
                <a:cxn ang="0">
                  <a:pos x="204" y="816"/>
                </a:cxn>
                <a:cxn ang="0">
                  <a:pos x="155" y="861"/>
                </a:cxn>
                <a:cxn ang="0">
                  <a:pos x="123" y="865"/>
                </a:cxn>
                <a:cxn ang="0">
                  <a:pos x="87" y="878"/>
                </a:cxn>
                <a:cxn ang="0">
                  <a:pos x="69" y="897"/>
                </a:cxn>
                <a:cxn ang="0">
                  <a:pos x="68" y="930"/>
                </a:cxn>
                <a:cxn ang="0">
                  <a:pos x="81" y="959"/>
                </a:cxn>
                <a:cxn ang="0">
                  <a:pos x="101" y="971"/>
                </a:cxn>
                <a:cxn ang="0">
                  <a:pos x="153" y="959"/>
                </a:cxn>
                <a:cxn ang="0">
                  <a:pos x="231" y="911"/>
                </a:cxn>
                <a:cxn ang="0">
                  <a:pos x="283" y="842"/>
                </a:cxn>
                <a:cxn ang="0">
                  <a:pos x="307" y="767"/>
                </a:cxn>
                <a:cxn ang="0">
                  <a:pos x="319" y="667"/>
                </a:cxn>
                <a:cxn ang="0">
                  <a:pos x="315" y="563"/>
                </a:cxn>
                <a:cxn ang="0">
                  <a:pos x="297" y="487"/>
                </a:cxn>
                <a:cxn ang="0">
                  <a:pos x="250" y="380"/>
                </a:cxn>
                <a:cxn ang="0">
                  <a:pos x="204" y="279"/>
                </a:cxn>
                <a:cxn ang="0">
                  <a:pos x="74" y="111"/>
                </a:cxn>
                <a:cxn ang="0">
                  <a:pos x="0" y="0"/>
                </a:cxn>
                <a:cxn ang="0">
                  <a:pos x="20" y="60"/>
                </a:cxn>
                <a:cxn ang="0">
                  <a:pos x="59" y="128"/>
                </a:cxn>
                <a:cxn ang="0">
                  <a:pos x="118" y="209"/>
                </a:cxn>
                <a:cxn ang="0">
                  <a:pos x="133" y="234"/>
                </a:cxn>
                <a:cxn ang="0">
                  <a:pos x="144" y="263"/>
                </a:cxn>
                <a:cxn ang="0">
                  <a:pos x="144" y="315"/>
                </a:cxn>
                <a:cxn ang="0">
                  <a:pos x="144" y="315"/>
                </a:cxn>
              </a:cxnLst>
              <a:rect l="0" t="0" r="r" b="b"/>
              <a:pathLst>
                <a:path w="319" h="971">
                  <a:moveTo>
                    <a:pt x="144" y="315"/>
                  </a:moveTo>
                  <a:lnTo>
                    <a:pt x="183" y="410"/>
                  </a:lnTo>
                  <a:lnTo>
                    <a:pt x="223" y="505"/>
                  </a:lnTo>
                  <a:lnTo>
                    <a:pt x="232" y="573"/>
                  </a:lnTo>
                  <a:lnTo>
                    <a:pt x="235" y="664"/>
                  </a:lnTo>
                  <a:lnTo>
                    <a:pt x="227" y="741"/>
                  </a:lnTo>
                  <a:lnTo>
                    <a:pt x="204" y="816"/>
                  </a:lnTo>
                  <a:lnTo>
                    <a:pt x="155" y="861"/>
                  </a:lnTo>
                  <a:lnTo>
                    <a:pt x="123" y="865"/>
                  </a:lnTo>
                  <a:lnTo>
                    <a:pt x="87" y="878"/>
                  </a:lnTo>
                  <a:lnTo>
                    <a:pt x="69" y="897"/>
                  </a:lnTo>
                  <a:lnTo>
                    <a:pt x="68" y="930"/>
                  </a:lnTo>
                  <a:lnTo>
                    <a:pt x="81" y="959"/>
                  </a:lnTo>
                  <a:lnTo>
                    <a:pt x="101" y="971"/>
                  </a:lnTo>
                  <a:lnTo>
                    <a:pt x="153" y="959"/>
                  </a:lnTo>
                  <a:lnTo>
                    <a:pt x="231" y="911"/>
                  </a:lnTo>
                  <a:lnTo>
                    <a:pt x="283" y="842"/>
                  </a:lnTo>
                  <a:lnTo>
                    <a:pt x="307" y="767"/>
                  </a:lnTo>
                  <a:lnTo>
                    <a:pt x="319" y="667"/>
                  </a:lnTo>
                  <a:lnTo>
                    <a:pt x="315" y="563"/>
                  </a:lnTo>
                  <a:lnTo>
                    <a:pt x="297" y="487"/>
                  </a:lnTo>
                  <a:lnTo>
                    <a:pt x="250" y="380"/>
                  </a:lnTo>
                  <a:lnTo>
                    <a:pt x="204" y="279"/>
                  </a:lnTo>
                  <a:lnTo>
                    <a:pt x="74" y="111"/>
                  </a:lnTo>
                  <a:lnTo>
                    <a:pt x="0" y="0"/>
                  </a:lnTo>
                  <a:lnTo>
                    <a:pt x="20" y="60"/>
                  </a:lnTo>
                  <a:lnTo>
                    <a:pt x="59" y="128"/>
                  </a:lnTo>
                  <a:lnTo>
                    <a:pt x="118" y="209"/>
                  </a:lnTo>
                  <a:lnTo>
                    <a:pt x="133" y="234"/>
                  </a:lnTo>
                  <a:lnTo>
                    <a:pt x="144" y="263"/>
                  </a:lnTo>
                  <a:lnTo>
                    <a:pt x="144" y="315"/>
                  </a:lnTo>
                  <a:lnTo>
                    <a:pt x="144" y="315"/>
                  </a:lnTo>
                  <a:close/>
                </a:path>
              </a:pathLst>
            </a:custGeom>
            <a:solidFill>
              <a:srgbClr val="C2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0" name="Freeform 128"/>
            <p:cNvSpPr>
              <a:spLocks/>
            </p:cNvSpPr>
            <p:nvPr/>
          </p:nvSpPr>
          <p:spPr bwMode="auto">
            <a:xfrm>
              <a:off x="8178800" y="804863"/>
              <a:ext cx="149225" cy="309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2"/>
                </a:cxn>
                <a:cxn ang="0">
                  <a:pos x="78" y="69"/>
                </a:cxn>
                <a:cxn ang="0">
                  <a:pos x="124" y="131"/>
                </a:cxn>
                <a:cxn ang="0">
                  <a:pos x="135" y="206"/>
                </a:cxn>
                <a:cxn ang="0">
                  <a:pos x="135" y="260"/>
                </a:cxn>
                <a:cxn ang="0">
                  <a:pos x="127" y="315"/>
                </a:cxn>
                <a:cxn ang="0">
                  <a:pos x="114" y="336"/>
                </a:cxn>
                <a:cxn ang="0">
                  <a:pos x="166" y="390"/>
                </a:cxn>
                <a:cxn ang="0">
                  <a:pos x="176" y="336"/>
                </a:cxn>
                <a:cxn ang="0">
                  <a:pos x="189" y="238"/>
                </a:cxn>
                <a:cxn ang="0">
                  <a:pos x="186" y="140"/>
                </a:cxn>
                <a:cxn ang="0">
                  <a:pos x="156" y="72"/>
                </a:cxn>
                <a:cxn ang="0">
                  <a:pos x="113" y="33"/>
                </a:cxn>
                <a:cxn ang="0">
                  <a:pos x="6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9" h="390">
                  <a:moveTo>
                    <a:pt x="0" y="0"/>
                  </a:moveTo>
                  <a:lnTo>
                    <a:pt x="1" y="62"/>
                  </a:lnTo>
                  <a:lnTo>
                    <a:pt x="78" y="69"/>
                  </a:lnTo>
                  <a:lnTo>
                    <a:pt x="124" y="131"/>
                  </a:lnTo>
                  <a:lnTo>
                    <a:pt x="135" y="206"/>
                  </a:lnTo>
                  <a:lnTo>
                    <a:pt x="135" y="260"/>
                  </a:lnTo>
                  <a:lnTo>
                    <a:pt x="127" y="315"/>
                  </a:lnTo>
                  <a:lnTo>
                    <a:pt x="114" y="336"/>
                  </a:lnTo>
                  <a:lnTo>
                    <a:pt x="166" y="390"/>
                  </a:lnTo>
                  <a:lnTo>
                    <a:pt x="176" y="336"/>
                  </a:lnTo>
                  <a:lnTo>
                    <a:pt x="189" y="238"/>
                  </a:lnTo>
                  <a:lnTo>
                    <a:pt x="186" y="140"/>
                  </a:lnTo>
                  <a:lnTo>
                    <a:pt x="156" y="72"/>
                  </a:lnTo>
                  <a:lnTo>
                    <a:pt x="113" y="33"/>
                  </a:lnTo>
                  <a:lnTo>
                    <a:pt x="6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D9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1" name="Freeform 129"/>
            <p:cNvSpPr>
              <a:spLocks/>
            </p:cNvSpPr>
            <p:nvPr/>
          </p:nvSpPr>
          <p:spPr bwMode="auto">
            <a:xfrm>
              <a:off x="8183563" y="881063"/>
              <a:ext cx="77788" cy="16351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4"/>
                </a:cxn>
                <a:cxn ang="0">
                  <a:pos x="32" y="43"/>
                </a:cxn>
                <a:cxn ang="0">
                  <a:pos x="52" y="69"/>
                </a:cxn>
                <a:cxn ang="0">
                  <a:pos x="56" y="144"/>
                </a:cxn>
                <a:cxn ang="0">
                  <a:pos x="58" y="176"/>
                </a:cxn>
                <a:cxn ang="0">
                  <a:pos x="85" y="206"/>
                </a:cxn>
                <a:cxn ang="0">
                  <a:pos x="97" y="150"/>
                </a:cxn>
                <a:cxn ang="0">
                  <a:pos x="97" y="73"/>
                </a:cxn>
                <a:cxn ang="0">
                  <a:pos x="88" y="30"/>
                </a:cxn>
                <a:cxn ang="0">
                  <a:pos x="52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97" h="206">
                  <a:moveTo>
                    <a:pt x="1" y="0"/>
                  </a:moveTo>
                  <a:lnTo>
                    <a:pt x="0" y="24"/>
                  </a:lnTo>
                  <a:lnTo>
                    <a:pt x="32" y="43"/>
                  </a:lnTo>
                  <a:lnTo>
                    <a:pt x="52" y="69"/>
                  </a:lnTo>
                  <a:lnTo>
                    <a:pt x="56" y="144"/>
                  </a:lnTo>
                  <a:lnTo>
                    <a:pt x="58" y="176"/>
                  </a:lnTo>
                  <a:lnTo>
                    <a:pt x="85" y="206"/>
                  </a:lnTo>
                  <a:lnTo>
                    <a:pt x="97" y="150"/>
                  </a:lnTo>
                  <a:lnTo>
                    <a:pt x="97" y="73"/>
                  </a:lnTo>
                  <a:lnTo>
                    <a:pt x="88" y="30"/>
                  </a:lnTo>
                  <a:lnTo>
                    <a:pt x="52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1BD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2" name="Freeform 130"/>
            <p:cNvSpPr>
              <a:spLocks/>
            </p:cNvSpPr>
            <p:nvPr/>
          </p:nvSpPr>
          <p:spPr bwMode="auto">
            <a:xfrm>
              <a:off x="8177213" y="927100"/>
              <a:ext cx="23813" cy="682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62"/>
                </a:cxn>
                <a:cxn ang="0">
                  <a:pos x="31" y="85"/>
                </a:cxn>
                <a:cxn ang="0">
                  <a:pos x="29" y="37"/>
                </a:cxn>
                <a:cxn ang="0">
                  <a:pos x="26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31" h="85">
                  <a:moveTo>
                    <a:pt x="5" y="0"/>
                  </a:moveTo>
                  <a:lnTo>
                    <a:pt x="0" y="62"/>
                  </a:lnTo>
                  <a:lnTo>
                    <a:pt x="31" y="85"/>
                  </a:lnTo>
                  <a:lnTo>
                    <a:pt x="29" y="37"/>
                  </a:lnTo>
                  <a:lnTo>
                    <a:pt x="26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3" name="Freeform 131"/>
            <p:cNvSpPr>
              <a:spLocks/>
            </p:cNvSpPr>
            <p:nvPr/>
          </p:nvSpPr>
          <p:spPr bwMode="auto">
            <a:xfrm>
              <a:off x="8345488" y="969963"/>
              <a:ext cx="63500" cy="211138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15" y="110"/>
                </a:cxn>
                <a:cxn ang="0">
                  <a:pos x="13" y="181"/>
                </a:cxn>
                <a:cxn ang="0">
                  <a:pos x="3" y="223"/>
                </a:cxn>
                <a:cxn ang="0">
                  <a:pos x="0" y="242"/>
                </a:cxn>
                <a:cxn ang="0">
                  <a:pos x="21" y="265"/>
                </a:cxn>
                <a:cxn ang="0">
                  <a:pos x="53" y="227"/>
                </a:cxn>
                <a:cxn ang="0">
                  <a:pos x="72" y="172"/>
                </a:cxn>
                <a:cxn ang="0">
                  <a:pos x="80" y="117"/>
                </a:cxn>
                <a:cxn ang="0">
                  <a:pos x="80" y="58"/>
                </a:cxn>
                <a:cxn ang="0">
                  <a:pos x="75" y="0"/>
                </a:cxn>
                <a:cxn ang="0">
                  <a:pos x="37" y="0"/>
                </a:cxn>
                <a:cxn ang="0">
                  <a:pos x="15" y="13"/>
                </a:cxn>
                <a:cxn ang="0">
                  <a:pos x="15" y="13"/>
                </a:cxn>
              </a:cxnLst>
              <a:rect l="0" t="0" r="r" b="b"/>
              <a:pathLst>
                <a:path w="80" h="265">
                  <a:moveTo>
                    <a:pt x="15" y="13"/>
                  </a:moveTo>
                  <a:lnTo>
                    <a:pt x="15" y="110"/>
                  </a:lnTo>
                  <a:lnTo>
                    <a:pt x="13" y="181"/>
                  </a:lnTo>
                  <a:lnTo>
                    <a:pt x="3" y="223"/>
                  </a:lnTo>
                  <a:lnTo>
                    <a:pt x="0" y="242"/>
                  </a:lnTo>
                  <a:lnTo>
                    <a:pt x="21" y="265"/>
                  </a:lnTo>
                  <a:lnTo>
                    <a:pt x="53" y="227"/>
                  </a:lnTo>
                  <a:lnTo>
                    <a:pt x="72" y="172"/>
                  </a:lnTo>
                  <a:lnTo>
                    <a:pt x="80" y="117"/>
                  </a:lnTo>
                  <a:lnTo>
                    <a:pt x="80" y="58"/>
                  </a:lnTo>
                  <a:lnTo>
                    <a:pt x="75" y="0"/>
                  </a:lnTo>
                  <a:lnTo>
                    <a:pt x="37" y="0"/>
                  </a:lnTo>
                  <a:lnTo>
                    <a:pt x="15" y="13"/>
                  </a:lnTo>
                  <a:lnTo>
                    <a:pt x="15" y="13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4" name="Freeform 132"/>
            <p:cNvSpPr>
              <a:spLocks/>
            </p:cNvSpPr>
            <p:nvPr/>
          </p:nvSpPr>
          <p:spPr bwMode="auto">
            <a:xfrm>
              <a:off x="8248650" y="785813"/>
              <a:ext cx="117475" cy="841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5" y="34"/>
                </a:cxn>
                <a:cxn ang="0">
                  <a:pos x="84" y="63"/>
                </a:cxn>
                <a:cxn ang="0">
                  <a:pos x="107" y="105"/>
                </a:cxn>
                <a:cxn ang="0">
                  <a:pos x="148" y="98"/>
                </a:cxn>
                <a:cxn ang="0">
                  <a:pos x="123" y="58"/>
                </a:cxn>
                <a:cxn ang="0">
                  <a:pos x="93" y="23"/>
                </a:cxn>
                <a:cxn ang="0">
                  <a:pos x="4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8" h="105">
                  <a:moveTo>
                    <a:pt x="0" y="2"/>
                  </a:moveTo>
                  <a:lnTo>
                    <a:pt x="55" y="34"/>
                  </a:lnTo>
                  <a:lnTo>
                    <a:pt x="84" y="63"/>
                  </a:lnTo>
                  <a:lnTo>
                    <a:pt x="107" y="105"/>
                  </a:lnTo>
                  <a:lnTo>
                    <a:pt x="148" y="98"/>
                  </a:lnTo>
                  <a:lnTo>
                    <a:pt x="123" y="58"/>
                  </a:lnTo>
                  <a:lnTo>
                    <a:pt x="93" y="23"/>
                  </a:lnTo>
                  <a:lnTo>
                    <a:pt x="4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5" name="Freeform 133"/>
            <p:cNvSpPr>
              <a:spLocks/>
            </p:cNvSpPr>
            <p:nvPr/>
          </p:nvSpPr>
          <p:spPr bwMode="auto">
            <a:xfrm>
              <a:off x="8343900" y="884238"/>
              <a:ext cx="79375" cy="5397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5"/>
                </a:cxn>
                <a:cxn ang="0">
                  <a:pos x="6" y="40"/>
                </a:cxn>
                <a:cxn ang="0">
                  <a:pos x="13" y="70"/>
                </a:cxn>
                <a:cxn ang="0">
                  <a:pos x="100" y="60"/>
                </a:cxn>
                <a:cxn ang="0">
                  <a:pos x="92" y="22"/>
                </a:cxn>
                <a:cxn ang="0">
                  <a:pos x="78" y="8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100" h="70">
                  <a:moveTo>
                    <a:pt x="55" y="0"/>
                  </a:moveTo>
                  <a:lnTo>
                    <a:pt x="0" y="5"/>
                  </a:lnTo>
                  <a:lnTo>
                    <a:pt x="6" y="40"/>
                  </a:lnTo>
                  <a:lnTo>
                    <a:pt x="13" y="70"/>
                  </a:lnTo>
                  <a:lnTo>
                    <a:pt x="100" y="60"/>
                  </a:lnTo>
                  <a:lnTo>
                    <a:pt x="92" y="22"/>
                  </a:lnTo>
                  <a:lnTo>
                    <a:pt x="78" y="8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6" name="Freeform 134"/>
            <p:cNvSpPr>
              <a:spLocks/>
            </p:cNvSpPr>
            <p:nvPr/>
          </p:nvSpPr>
          <p:spPr bwMode="auto">
            <a:xfrm>
              <a:off x="7531100" y="1168400"/>
              <a:ext cx="814388" cy="307975"/>
            </a:xfrm>
            <a:custGeom>
              <a:avLst/>
              <a:gdLst/>
              <a:ahLst/>
              <a:cxnLst>
                <a:cxn ang="0">
                  <a:pos x="1007" y="208"/>
                </a:cxn>
                <a:cxn ang="0">
                  <a:pos x="813" y="252"/>
                </a:cxn>
                <a:cxn ang="0">
                  <a:pos x="662" y="285"/>
                </a:cxn>
                <a:cxn ang="0">
                  <a:pos x="650" y="283"/>
                </a:cxn>
                <a:cxn ang="0">
                  <a:pos x="615" y="301"/>
                </a:cxn>
                <a:cxn ang="0">
                  <a:pos x="496" y="312"/>
                </a:cxn>
                <a:cxn ang="0">
                  <a:pos x="324" y="348"/>
                </a:cxn>
                <a:cxn ang="0">
                  <a:pos x="230" y="364"/>
                </a:cxn>
                <a:cxn ang="0">
                  <a:pos x="191" y="351"/>
                </a:cxn>
                <a:cxn ang="0">
                  <a:pos x="163" y="312"/>
                </a:cxn>
                <a:cxn ang="0">
                  <a:pos x="101" y="207"/>
                </a:cxn>
                <a:cxn ang="0">
                  <a:pos x="54" y="104"/>
                </a:cxn>
                <a:cxn ang="0">
                  <a:pos x="13" y="22"/>
                </a:cxn>
                <a:cxn ang="0">
                  <a:pos x="1" y="0"/>
                </a:cxn>
                <a:cxn ang="0">
                  <a:pos x="0" y="41"/>
                </a:cxn>
                <a:cxn ang="0">
                  <a:pos x="68" y="178"/>
                </a:cxn>
                <a:cxn ang="0">
                  <a:pos x="107" y="272"/>
                </a:cxn>
                <a:cxn ang="0">
                  <a:pos x="162" y="360"/>
                </a:cxn>
                <a:cxn ang="0">
                  <a:pos x="199" y="379"/>
                </a:cxn>
                <a:cxn ang="0">
                  <a:pos x="243" y="388"/>
                </a:cxn>
                <a:cxn ang="0">
                  <a:pos x="344" y="361"/>
                </a:cxn>
                <a:cxn ang="0">
                  <a:pos x="540" y="327"/>
                </a:cxn>
                <a:cxn ang="0">
                  <a:pos x="760" y="288"/>
                </a:cxn>
                <a:cxn ang="0">
                  <a:pos x="848" y="265"/>
                </a:cxn>
                <a:cxn ang="0">
                  <a:pos x="941" y="249"/>
                </a:cxn>
                <a:cxn ang="0">
                  <a:pos x="1003" y="236"/>
                </a:cxn>
                <a:cxn ang="0">
                  <a:pos x="1024" y="201"/>
                </a:cxn>
                <a:cxn ang="0">
                  <a:pos x="1007" y="208"/>
                </a:cxn>
                <a:cxn ang="0">
                  <a:pos x="1007" y="208"/>
                </a:cxn>
              </a:cxnLst>
              <a:rect l="0" t="0" r="r" b="b"/>
              <a:pathLst>
                <a:path w="1024" h="388">
                  <a:moveTo>
                    <a:pt x="1007" y="208"/>
                  </a:moveTo>
                  <a:lnTo>
                    <a:pt x="813" y="252"/>
                  </a:lnTo>
                  <a:lnTo>
                    <a:pt x="662" y="285"/>
                  </a:lnTo>
                  <a:lnTo>
                    <a:pt x="650" y="283"/>
                  </a:lnTo>
                  <a:lnTo>
                    <a:pt x="615" y="301"/>
                  </a:lnTo>
                  <a:lnTo>
                    <a:pt x="496" y="312"/>
                  </a:lnTo>
                  <a:lnTo>
                    <a:pt x="324" y="348"/>
                  </a:lnTo>
                  <a:lnTo>
                    <a:pt x="230" y="364"/>
                  </a:lnTo>
                  <a:lnTo>
                    <a:pt x="191" y="351"/>
                  </a:lnTo>
                  <a:lnTo>
                    <a:pt x="163" y="312"/>
                  </a:lnTo>
                  <a:lnTo>
                    <a:pt x="101" y="207"/>
                  </a:lnTo>
                  <a:lnTo>
                    <a:pt x="54" y="104"/>
                  </a:lnTo>
                  <a:lnTo>
                    <a:pt x="13" y="22"/>
                  </a:lnTo>
                  <a:lnTo>
                    <a:pt x="1" y="0"/>
                  </a:lnTo>
                  <a:lnTo>
                    <a:pt x="0" y="41"/>
                  </a:lnTo>
                  <a:lnTo>
                    <a:pt x="68" y="178"/>
                  </a:lnTo>
                  <a:lnTo>
                    <a:pt x="107" y="272"/>
                  </a:lnTo>
                  <a:lnTo>
                    <a:pt x="162" y="360"/>
                  </a:lnTo>
                  <a:lnTo>
                    <a:pt x="199" y="379"/>
                  </a:lnTo>
                  <a:lnTo>
                    <a:pt x="243" y="388"/>
                  </a:lnTo>
                  <a:lnTo>
                    <a:pt x="344" y="361"/>
                  </a:lnTo>
                  <a:lnTo>
                    <a:pt x="540" y="327"/>
                  </a:lnTo>
                  <a:lnTo>
                    <a:pt x="760" y="288"/>
                  </a:lnTo>
                  <a:lnTo>
                    <a:pt x="848" y="265"/>
                  </a:lnTo>
                  <a:lnTo>
                    <a:pt x="941" y="249"/>
                  </a:lnTo>
                  <a:lnTo>
                    <a:pt x="1003" y="236"/>
                  </a:lnTo>
                  <a:lnTo>
                    <a:pt x="1024" y="201"/>
                  </a:lnTo>
                  <a:lnTo>
                    <a:pt x="1007" y="208"/>
                  </a:lnTo>
                  <a:lnTo>
                    <a:pt x="1007" y="208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7" name="Freeform 135"/>
            <p:cNvSpPr>
              <a:spLocks/>
            </p:cNvSpPr>
            <p:nvPr/>
          </p:nvSpPr>
          <p:spPr bwMode="auto">
            <a:xfrm>
              <a:off x="8043863" y="1387475"/>
              <a:ext cx="277813" cy="80963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49" y="60"/>
                </a:cxn>
                <a:cxn ang="0">
                  <a:pos x="0" y="64"/>
                </a:cxn>
                <a:cxn ang="0">
                  <a:pos x="19" y="103"/>
                </a:cxn>
                <a:cxn ang="0">
                  <a:pos x="185" y="64"/>
                </a:cxn>
                <a:cxn ang="0">
                  <a:pos x="348" y="36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48" h="103">
                  <a:moveTo>
                    <a:pt x="348" y="0"/>
                  </a:moveTo>
                  <a:lnTo>
                    <a:pt x="49" y="60"/>
                  </a:lnTo>
                  <a:lnTo>
                    <a:pt x="0" y="64"/>
                  </a:lnTo>
                  <a:lnTo>
                    <a:pt x="19" y="103"/>
                  </a:lnTo>
                  <a:lnTo>
                    <a:pt x="185" y="64"/>
                  </a:lnTo>
                  <a:lnTo>
                    <a:pt x="348" y="36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8" name="Freeform 136"/>
            <p:cNvSpPr>
              <a:spLocks/>
            </p:cNvSpPr>
            <p:nvPr/>
          </p:nvSpPr>
          <p:spPr bwMode="auto">
            <a:xfrm>
              <a:off x="7666038" y="1436688"/>
              <a:ext cx="644525" cy="117475"/>
            </a:xfrm>
            <a:custGeom>
              <a:avLst/>
              <a:gdLst/>
              <a:ahLst/>
              <a:cxnLst>
                <a:cxn ang="0">
                  <a:pos x="812" y="2"/>
                </a:cxn>
                <a:cxn ang="0">
                  <a:pos x="796" y="23"/>
                </a:cxn>
                <a:cxn ang="0">
                  <a:pos x="796" y="32"/>
                </a:cxn>
                <a:cxn ang="0">
                  <a:pos x="642" y="44"/>
                </a:cxn>
                <a:cxn ang="0">
                  <a:pos x="574" y="51"/>
                </a:cxn>
                <a:cxn ang="0">
                  <a:pos x="541" y="75"/>
                </a:cxn>
                <a:cxn ang="0">
                  <a:pos x="456" y="87"/>
                </a:cxn>
                <a:cxn ang="0">
                  <a:pos x="252" y="110"/>
                </a:cxn>
                <a:cxn ang="0">
                  <a:pos x="102" y="135"/>
                </a:cxn>
                <a:cxn ang="0">
                  <a:pos x="16" y="148"/>
                </a:cxn>
                <a:cxn ang="0">
                  <a:pos x="1" y="126"/>
                </a:cxn>
                <a:cxn ang="0">
                  <a:pos x="0" y="97"/>
                </a:cxn>
                <a:cxn ang="0">
                  <a:pos x="102" y="84"/>
                </a:cxn>
                <a:cxn ang="0">
                  <a:pos x="219" y="72"/>
                </a:cxn>
                <a:cxn ang="0">
                  <a:pos x="245" y="90"/>
                </a:cxn>
                <a:cxn ang="0">
                  <a:pos x="355" y="74"/>
                </a:cxn>
                <a:cxn ang="0">
                  <a:pos x="447" y="64"/>
                </a:cxn>
                <a:cxn ang="0">
                  <a:pos x="494" y="54"/>
                </a:cxn>
                <a:cxn ang="0">
                  <a:pos x="530" y="58"/>
                </a:cxn>
                <a:cxn ang="0">
                  <a:pos x="660" y="29"/>
                </a:cxn>
                <a:cxn ang="0">
                  <a:pos x="797" y="0"/>
                </a:cxn>
                <a:cxn ang="0">
                  <a:pos x="812" y="2"/>
                </a:cxn>
                <a:cxn ang="0">
                  <a:pos x="812" y="2"/>
                </a:cxn>
              </a:cxnLst>
              <a:rect l="0" t="0" r="r" b="b"/>
              <a:pathLst>
                <a:path w="812" h="148">
                  <a:moveTo>
                    <a:pt x="812" y="2"/>
                  </a:moveTo>
                  <a:lnTo>
                    <a:pt x="796" y="23"/>
                  </a:lnTo>
                  <a:lnTo>
                    <a:pt x="796" y="32"/>
                  </a:lnTo>
                  <a:lnTo>
                    <a:pt x="642" y="44"/>
                  </a:lnTo>
                  <a:lnTo>
                    <a:pt x="574" y="51"/>
                  </a:lnTo>
                  <a:lnTo>
                    <a:pt x="541" y="75"/>
                  </a:lnTo>
                  <a:lnTo>
                    <a:pt x="456" y="87"/>
                  </a:lnTo>
                  <a:lnTo>
                    <a:pt x="252" y="110"/>
                  </a:lnTo>
                  <a:lnTo>
                    <a:pt x="102" y="135"/>
                  </a:lnTo>
                  <a:lnTo>
                    <a:pt x="16" y="148"/>
                  </a:lnTo>
                  <a:lnTo>
                    <a:pt x="1" y="126"/>
                  </a:lnTo>
                  <a:lnTo>
                    <a:pt x="0" y="97"/>
                  </a:lnTo>
                  <a:lnTo>
                    <a:pt x="102" y="84"/>
                  </a:lnTo>
                  <a:lnTo>
                    <a:pt x="219" y="72"/>
                  </a:lnTo>
                  <a:lnTo>
                    <a:pt x="245" y="90"/>
                  </a:lnTo>
                  <a:lnTo>
                    <a:pt x="355" y="74"/>
                  </a:lnTo>
                  <a:lnTo>
                    <a:pt x="447" y="64"/>
                  </a:lnTo>
                  <a:lnTo>
                    <a:pt x="494" y="54"/>
                  </a:lnTo>
                  <a:lnTo>
                    <a:pt x="530" y="58"/>
                  </a:lnTo>
                  <a:lnTo>
                    <a:pt x="660" y="29"/>
                  </a:lnTo>
                  <a:lnTo>
                    <a:pt x="797" y="0"/>
                  </a:lnTo>
                  <a:lnTo>
                    <a:pt x="812" y="2"/>
                  </a:lnTo>
                  <a:lnTo>
                    <a:pt x="812" y="2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09" name="Freeform 137"/>
            <p:cNvSpPr>
              <a:spLocks/>
            </p:cNvSpPr>
            <p:nvPr/>
          </p:nvSpPr>
          <p:spPr bwMode="auto">
            <a:xfrm>
              <a:off x="7627938" y="1450975"/>
              <a:ext cx="203200" cy="50800"/>
            </a:xfrm>
            <a:custGeom>
              <a:avLst/>
              <a:gdLst/>
              <a:ahLst/>
              <a:cxnLst>
                <a:cxn ang="0">
                  <a:pos x="243" y="27"/>
                </a:cxn>
                <a:cxn ang="0">
                  <a:pos x="175" y="32"/>
                </a:cxn>
                <a:cxn ang="0">
                  <a:pos x="165" y="20"/>
                </a:cxn>
                <a:cxn ang="0">
                  <a:pos x="105" y="21"/>
                </a:cxn>
                <a:cxn ang="0">
                  <a:pos x="141" y="48"/>
                </a:cxn>
                <a:cxn ang="0">
                  <a:pos x="100" y="57"/>
                </a:cxn>
                <a:cxn ang="0">
                  <a:pos x="56" y="48"/>
                </a:cxn>
                <a:cxn ang="0">
                  <a:pos x="0" y="0"/>
                </a:cxn>
                <a:cxn ang="0">
                  <a:pos x="36" y="54"/>
                </a:cxn>
                <a:cxn ang="0">
                  <a:pos x="79" y="63"/>
                </a:cxn>
                <a:cxn ang="0">
                  <a:pos x="165" y="54"/>
                </a:cxn>
                <a:cxn ang="0">
                  <a:pos x="257" y="32"/>
                </a:cxn>
                <a:cxn ang="0">
                  <a:pos x="243" y="27"/>
                </a:cxn>
                <a:cxn ang="0">
                  <a:pos x="243" y="27"/>
                </a:cxn>
              </a:cxnLst>
              <a:rect l="0" t="0" r="r" b="b"/>
              <a:pathLst>
                <a:path w="257" h="63">
                  <a:moveTo>
                    <a:pt x="243" y="27"/>
                  </a:moveTo>
                  <a:lnTo>
                    <a:pt x="175" y="32"/>
                  </a:lnTo>
                  <a:lnTo>
                    <a:pt x="165" y="20"/>
                  </a:lnTo>
                  <a:lnTo>
                    <a:pt x="105" y="21"/>
                  </a:lnTo>
                  <a:lnTo>
                    <a:pt x="141" y="48"/>
                  </a:lnTo>
                  <a:lnTo>
                    <a:pt x="100" y="57"/>
                  </a:lnTo>
                  <a:lnTo>
                    <a:pt x="56" y="48"/>
                  </a:lnTo>
                  <a:lnTo>
                    <a:pt x="0" y="0"/>
                  </a:lnTo>
                  <a:lnTo>
                    <a:pt x="36" y="54"/>
                  </a:lnTo>
                  <a:lnTo>
                    <a:pt x="79" y="63"/>
                  </a:lnTo>
                  <a:lnTo>
                    <a:pt x="165" y="54"/>
                  </a:lnTo>
                  <a:lnTo>
                    <a:pt x="257" y="32"/>
                  </a:lnTo>
                  <a:lnTo>
                    <a:pt x="243" y="27"/>
                  </a:lnTo>
                  <a:lnTo>
                    <a:pt x="243" y="27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0" name="Freeform 138"/>
            <p:cNvSpPr>
              <a:spLocks/>
            </p:cNvSpPr>
            <p:nvPr/>
          </p:nvSpPr>
          <p:spPr bwMode="auto">
            <a:xfrm>
              <a:off x="7523163" y="1254125"/>
              <a:ext cx="112713" cy="2079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9"/>
                </a:cxn>
                <a:cxn ang="0">
                  <a:pos x="81" y="172"/>
                </a:cxn>
                <a:cxn ang="0">
                  <a:pos x="143" y="262"/>
                </a:cxn>
                <a:cxn ang="0">
                  <a:pos x="136" y="247"/>
                </a:cxn>
                <a:cxn ang="0">
                  <a:pos x="102" y="179"/>
                </a:cxn>
                <a:cxn ang="0">
                  <a:pos x="58" y="11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43" h="262">
                  <a:moveTo>
                    <a:pt x="6" y="0"/>
                  </a:moveTo>
                  <a:lnTo>
                    <a:pt x="0" y="29"/>
                  </a:lnTo>
                  <a:lnTo>
                    <a:pt x="81" y="172"/>
                  </a:lnTo>
                  <a:lnTo>
                    <a:pt x="143" y="262"/>
                  </a:lnTo>
                  <a:lnTo>
                    <a:pt x="136" y="247"/>
                  </a:lnTo>
                  <a:lnTo>
                    <a:pt x="102" y="179"/>
                  </a:lnTo>
                  <a:lnTo>
                    <a:pt x="58" y="11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1" name="Freeform 139"/>
            <p:cNvSpPr>
              <a:spLocks/>
            </p:cNvSpPr>
            <p:nvPr/>
          </p:nvSpPr>
          <p:spPr bwMode="auto">
            <a:xfrm>
              <a:off x="7683500" y="1533525"/>
              <a:ext cx="312738" cy="47625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274" y="13"/>
                </a:cxn>
                <a:cxn ang="0">
                  <a:pos x="120" y="33"/>
                </a:cxn>
                <a:cxn ang="0">
                  <a:pos x="0" y="38"/>
                </a:cxn>
                <a:cxn ang="0">
                  <a:pos x="4" y="58"/>
                </a:cxn>
                <a:cxn ang="0">
                  <a:pos x="175" y="39"/>
                </a:cxn>
                <a:cxn ang="0">
                  <a:pos x="331" y="25"/>
                </a:cxn>
                <a:cxn ang="0">
                  <a:pos x="393" y="9"/>
                </a:cxn>
                <a:cxn ang="0">
                  <a:pos x="383" y="0"/>
                </a:cxn>
                <a:cxn ang="0">
                  <a:pos x="383" y="0"/>
                </a:cxn>
              </a:cxnLst>
              <a:rect l="0" t="0" r="r" b="b"/>
              <a:pathLst>
                <a:path w="393" h="58">
                  <a:moveTo>
                    <a:pt x="383" y="0"/>
                  </a:moveTo>
                  <a:lnTo>
                    <a:pt x="274" y="13"/>
                  </a:lnTo>
                  <a:lnTo>
                    <a:pt x="120" y="33"/>
                  </a:lnTo>
                  <a:lnTo>
                    <a:pt x="0" y="38"/>
                  </a:lnTo>
                  <a:lnTo>
                    <a:pt x="4" y="58"/>
                  </a:lnTo>
                  <a:lnTo>
                    <a:pt x="175" y="39"/>
                  </a:lnTo>
                  <a:lnTo>
                    <a:pt x="331" y="25"/>
                  </a:lnTo>
                  <a:lnTo>
                    <a:pt x="393" y="9"/>
                  </a:lnTo>
                  <a:lnTo>
                    <a:pt x="383" y="0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2" name="Freeform 140"/>
            <p:cNvSpPr>
              <a:spLocks/>
            </p:cNvSpPr>
            <p:nvPr/>
          </p:nvSpPr>
          <p:spPr bwMode="auto">
            <a:xfrm>
              <a:off x="8181975" y="1477963"/>
              <a:ext cx="107950" cy="33338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65" y="12"/>
                </a:cxn>
                <a:cxn ang="0">
                  <a:pos x="36" y="12"/>
                </a:cxn>
                <a:cxn ang="0">
                  <a:pos x="0" y="16"/>
                </a:cxn>
                <a:cxn ang="0">
                  <a:pos x="24" y="43"/>
                </a:cxn>
                <a:cxn ang="0">
                  <a:pos x="75" y="43"/>
                </a:cxn>
                <a:cxn ang="0">
                  <a:pos x="128" y="29"/>
                </a:cxn>
                <a:cxn ang="0">
                  <a:pos x="132" y="13"/>
                </a:cxn>
                <a:cxn ang="0">
                  <a:pos x="138" y="0"/>
                </a:cxn>
                <a:cxn ang="0">
                  <a:pos x="138" y="0"/>
                </a:cxn>
              </a:cxnLst>
              <a:rect l="0" t="0" r="r" b="b"/>
              <a:pathLst>
                <a:path w="138" h="43">
                  <a:moveTo>
                    <a:pt x="138" y="0"/>
                  </a:moveTo>
                  <a:lnTo>
                    <a:pt x="65" y="12"/>
                  </a:lnTo>
                  <a:lnTo>
                    <a:pt x="36" y="12"/>
                  </a:lnTo>
                  <a:lnTo>
                    <a:pt x="0" y="16"/>
                  </a:lnTo>
                  <a:lnTo>
                    <a:pt x="24" y="43"/>
                  </a:lnTo>
                  <a:lnTo>
                    <a:pt x="75" y="43"/>
                  </a:lnTo>
                  <a:lnTo>
                    <a:pt x="128" y="29"/>
                  </a:lnTo>
                  <a:lnTo>
                    <a:pt x="132" y="13"/>
                  </a:lnTo>
                  <a:lnTo>
                    <a:pt x="138" y="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3" name="Freeform 141"/>
            <p:cNvSpPr>
              <a:spLocks/>
            </p:cNvSpPr>
            <p:nvPr/>
          </p:nvSpPr>
          <p:spPr bwMode="auto">
            <a:xfrm>
              <a:off x="7694613" y="1573213"/>
              <a:ext cx="255588" cy="49213"/>
            </a:xfrm>
            <a:custGeom>
              <a:avLst/>
              <a:gdLst/>
              <a:ahLst/>
              <a:cxnLst>
                <a:cxn ang="0">
                  <a:pos x="299" y="0"/>
                </a:cxn>
                <a:cxn ang="0">
                  <a:pos x="321" y="24"/>
                </a:cxn>
                <a:cxn ang="0">
                  <a:pos x="247" y="32"/>
                </a:cxn>
                <a:cxn ang="0">
                  <a:pos x="142" y="41"/>
                </a:cxn>
                <a:cxn ang="0">
                  <a:pos x="71" y="51"/>
                </a:cxn>
                <a:cxn ang="0">
                  <a:pos x="6" y="62"/>
                </a:cxn>
                <a:cxn ang="0">
                  <a:pos x="0" y="35"/>
                </a:cxn>
                <a:cxn ang="0">
                  <a:pos x="137" y="22"/>
                </a:cxn>
                <a:cxn ang="0">
                  <a:pos x="192" y="9"/>
                </a:cxn>
                <a:cxn ang="0">
                  <a:pos x="299" y="0"/>
                </a:cxn>
                <a:cxn ang="0">
                  <a:pos x="299" y="0"/>
                </a:cxn>
              </a:cxnLst>
              <a:rect l="0" t="0" r="r" b="b"/>
              <a:pathLst>
                <a:path w="321" h="62">
                  <a:moveTo>
                    <a:pt x="299" y="0"/>
                  </a:moveTo>
                  <a:lnTo>
                    <a:pt x="321" y="24"/>
                  </a:lnTo>
                  <a:lnTo>
                    <a:pt x="247" y="32"/>
                  </a:lnTo>
                  <a:lnTo>
                    <a:pt x="142" y="41"/>
                  </a:lnTo>
                  <a:lnTo>
                    <a:pt x="71" y="51"/>
                  </a:lnTo>
                  <a:lnTo>
                    <a:pt x="6" y="62"/>
                  </a:lnTo>
                  <a:lnTo>
                    <a:pt x="0" y="35"/>
                  </a:lnTo>
                  <a:lnTo>
                    <a:pt x="137" y="22"/>
                  </a:lnTo>
                  <a:lnTo>
                    <a:pt x="192" y="9"/>
                  </a:lnTo>
                  <a:lnTo>
                    <a:pt x="299" y="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4" name="Freeform 142"/>
            <p:cNvSpPr>
              <a:spLocks/>
            </p:cNvSpPr>
            <p:nvPr/>
          </p:nvSpPr>
          <p:spPr bwMode="auto">
            <a:xfrm>
              <a:off x="8145463" y="1524000"/>
              <a:ext cx="109538" cy="33338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75" y="2"/>
                </a:cxn>
                <a:cxn ang="0">
                  <a:pos x="72" y="13"/>
                </a:cxn>
                <a:cxn ang="0">
                  <a:pos x="62" y="22"/>
                </a:cxn>
                <a:cxn ang="0">
                  <a:pos x="0" y="36"/>
                </a:cxn>
                <a:cxn ang="0">
                  <a:pos x="3" y="43"/>
                </a:cxn>
                <a:cxn ang="0">
                  <a:pos x="126" y="2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37" h="43">
                  <a:moveTo>
                    <a:pt x="137" y="0"/>
                  </a:moveTo>
                  <a:lnTo>
                    <a:pt x="75" y="2"/>
                  </a:lnTo>
                  <a:lnTo>
                    <a:pt x="72" y="13"/>
                  </a:lnTo>
                  <a:lnTo>
                    <a:pt x="62" y="22"/>
                  </a:lnTo>
                  <a:lnTo>
                    <a:pt x="0" y="36"/>
                  </a:lnTo>
                  <a:lnTo>
                    <a:pt x="3" y="43"/>
                  </a:lnTo>
                  <a:lnTo>
                    <a:pt x="126" y="2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5" name="Freeform 143"/>
            <p:cNvSpPr>
              <a:spLocks/>
            </p:cNvSpPr>
            <p:nvPr/>
          </p:nvSpPr>
          <p:spPr bwMode="auto">
            <a:xfrm>
              <a:off x="8096250" y="1562100"/>
              <a:ext cx="125413" cy="38100"/>
            </a:xfrm>
            <a:custGeom>
              <a:avLst/>
              <a:gdLst/>
              <a:ahLst/>
              <a:cxnLst>
                <a:cxn ang="0">
                  <a:pos x="159" y="0"/>
                </a:cxn>
                <a:cxn ang="0">
                  <a:pos x="75" y="11"/>
                </a:cxn>
                <a:cxn ang="0">
                  <a:pos x="75" y="23"/>
                </a:cxn>
                <a:cxn ang="0">
                  <a:pos x="62" y="36"/>
                </a:cxn>
                <a:cxn ang="0">
                  <a:pos x="1" y="45"/>
                </a:cxn>
                <a:cxn ang="0">
                  <a:pos x="0" y="49"/>
                </a:cxn>
                <a:cxn ang="0">
                  <a:pos x="99" y="36"/>
                </a:cxn>
                <a:cxn ang="0">
                  <a:pos x="147" y="20"/>
                </a:cxn>
                <a:cxn ang="0">
                  <a:pos x="159" y="0"/>
                </a:cxn>
                <a:cxn ang="0">
                  <a:pos x="159" y="0"/>
                </a:cxn>
              </a:cxnLst>
              <a:rect l="0" t="0" r="r" b="b"/>
              <a:pathLst>
                <a:path w="159" h="49">
                  <a:moveTo>
                    <a:pt x="159" y="0"/>
                  </a:moveTo>
                  <a:lnTo>
                    <a:pt x="75" y="11"/>
                  </a:lnTo>
                  <a:lnTo>
                    <a:pt x="75" y="23"/>
                  </a:lnTo>
                  <a:lnTo>
                    <a:pt x="62" y="36"/>
                  </a:lnTo>
                  <a:lnTo>
                    <a:pt x="1" y="45"/>
                  </a:lnTo>
                  <a:lnTo>
                    <a:pt x="0" y="49"/>
                  </a:lnTo>
                  <a:lnTo>
                    <a:pt x="99" y="36"/>
                  </a:lnTo>
                  <a:lnTo>
                    <a:pt x="147" y="20"/>
                  </a:lnTo>
                  <a:lnTo>
                    <a:pt x="159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6" name="Freeform 144"/>
            <p:cNvSpPr>
              <a:spLocks/>
            </p:cNvSpPr>
            <p:nvPr/>
          </p:nvSpPr>
          <p:spPr bwMode="auto">
            <a:xfrm>
              <a:off x="7700963" y="1609725"/>
              <a:ext cx="250825" cy="26988"/>
            </a:xfrm>
            <a:custGeom>
              <a:avLst/>
              <a:gdLst/>
              <a:ahLst/>
              <a:cxnLst>
                <a:cxn ang="0">
                  <a:pos x="314" y="0"/>
                </a:cxn>
                <a:cxn ang="0">
                  <a:pos x="193" y="15"/>
                </a:cxn>
                <a:cxn ang="0">
                  <a:pos x="66" y="31"/>
                </a:cxn>
                <a:cxn ang="0">
                  <a:pos x="0" y="34"/>
                </a:cxn>
                <a:cxn ang="0">
                  <a:pos x="0" y="25"/>
                </a:cxn>
                <a:cxn ang="0">
                  <a:pos x="178" y="6"/>
                </a:cxn>
                <a:cxn ang="0">
                  <a:pos x="314" y="0"/>
                </a:cxn>
                <a:cxn ang="0">
                  <a:pos x="314" y="0"/>
                </a:cxn>
              </a:cxnLst>
              <a:rect l="0" t="0" r="r" b="b"/>
              <a:pathLst>
                <a:path w="314" h="34">
                  <a:moveTo>
                    <a:pt x="314" y="0"/>
                  </a:moveTo>
                  <a:lnTo>
                    <a:pt x="193" y="15"/>
                  </a:lnTo>
                  <a:lnTo>
                    <a:pt x="66" y="31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178" y="6"/>
                  </a:lnTo>
                  <a:lnTo>
                    <a:pt x="314" y="0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7" name="Freeform 145"/>
            <p:cNvSpPr>
              <a:spLocks/>
            </p:cNvSpPr>
            <p:nvPr/>
          </p:nvSpPr>
          <p:spPr bwMode="auto">
            <a:xfrm>
              <a:off x="7707313" y="1635125"/>
              <a:ext cx="193675" cy="15875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59" y="3"/>
                </a:cxn>
                <a:cxn ang="0">
                  <a:pos x="92" y="8"/>
                </a:cxn>
                <a:cxn ang="0">
                  <a:pos x="0" y="21"/>
                </a:cxn>
                <a:cxn ang="0">
                  <a:pos x="104" y="16"/>
                </a:cxn>
                <a:cxn ang="0">
                  <a:pos x="202" y="11"/>
                </a:cxn>
                <a:cxn ang="0">
                  <a:pos x="209" y="9"/>
                </a:cxn>
                <a:cxn ang="0">
                  <a:pos x="218" y="9"/>
                </a:cxn>
                <a:cxn ang="0">
                  <a:pos x="224" y="8"/>
                </a:cxn>
                <a:cxn ang="0">
                  <a:pos x="231" y="6"/>
                </a:cxn>
                <a:cxn ang="0">
                  <a:pos x="234" y="5"/>
                </a:cxn>
                <a:cxn ang="0">
                  <a:pos x="237" y="5"/>
                </a:cxn>
                <a:cxn ang="0">
                  <a:pos x="246" y="0"/>
                </a:cxn>
                <a:cxn ang="0">
                  <a:pos x="246" y="0"/>
                </a:cxn>
                <a:cxn ang="0">
                  <a:pos x="246" y="0"/>
                </a:cxn>
              </a:cxnLst>
              <a:rect l="0" t="0" r="r" b="b"/>
              <a:pathLst>
                <a:path w="246" h="21">
                  <a:moveTo>
                    <a:pt x="246" y="0"/>
                  </a:moveTo>
                  <a:lnTo>
                    <a:pt x="159" y="3"/>
                  </a:lnTo>
                  <a:lnTo>
                    <a:pt x="92" y="8"/>
                  </a:lnTo>
                  <a:lnTo>
                    <a:pt x="0" y="21"/>
                  </a:lnTo>
                  <a:lnTo>
                    <a:pt x="104" y="16"/>
                  </a:lnTo>
                  <a:lnTo>
                    <a:pt x="202" y="11"/>
                  </a:lnTo>
                  <a:lnTo>
                    <a:pt x="209" y="9"/>
                  </a:lnTo>
                  <a:lnTo>
                    <a:pt x="218" y="9"/>
                  </a:lnTo>
                  <a:lnTo>
                    <a:pt x="224" y="8"/>
                  </a:lnTo>
                  <a:lnTo>
                    <a:pt x="231" y="6"/>
                  </a:lnTo>
                  <a:lnTo>
                    <a:pt x="234" y="5"/>
                  </a:lnTo>
                  <a:lnTo>
                    <a:pt x="237" y="5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8" name="Freeform 146"/>
            <p:cNvSpPr>
              <a:spLocks/>
            </p:cNvSpPr>
            <p:nvPr/>
          </p:nvSpPr>
          <p:spPr bwMode="auto">
            <a:xfrm>
              <a:off x="7712075" y="1668463"/>
              <a:ext cx="46038" cy="22225"/>
            </a:xfrm>
            <a:custGeom>
              <a:avLst/>
              <a:gdLst/>
              <a:ahLst/>
              <a:cxnLst>
                <a:cxn ang="0">
                  <a:pos x="53" y="0"/>
                </a:cxn>
                <a:cxn ang="0">
                  <a:pos x="0" y="6"/>
                </a:cxn>
                <a:cxn ang="0">
                  <a:pos x="0" y="29"/>
                </a:cxn>
                <a:cxn ang="0">
                  <a:pos x="58" y="19"/>
                </a:cxn>
                <a:cxn ang="0">
                  <a:pos x="53" y="0"/>
                </a:cxn>
                <a:cxn ang="0">
                  <a:pos x="53" y="0"/>
                </a:cxn>
              </a:cxnLst>
              <a:rect l="0" t="0" r="r" b="b"/>
              <a:pathLst>
                <a:path w="58" h="29">
                  <a:moveTo>
                    <a:pt x="53" y="0"/>
                  </a:moveTo>
                  <a:lnTo>
                    <a:pt x="0" y="6"/>
                  </a:lnTo>
                  <a:lnTo>
                    <a:pt x="0" y="29"/>
                  </a:lnTo>
                  <a:lnTo>
                    <a:pt x="58" y="19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19" name="Freeform 147"/>
            <p:cNvSpPr>
              <a:spLocks/>
            </p:cNvSpPr>
            <p:nvPr/>
          </p:nvSpPr>
          <p:spPr bwMode="auto">
            <a:xfrm>
              <a:off x="7943850" y="1660525"/>
              <a:ext cx="71438" cy="12700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"/>
                </a:cxn>
                <a:cxn ang="0">
                  <a:pos x="71" y="15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15">
                  <a:moveTo>
                    <a:pt x="89" y="0"/>
                  </a:moveTo>
                  <a:lnTo>
                    <a:pt x="0" y="9"/>
                  </a:lnTo>
                  <a:lnTo>
                    <a:pt x="71" y="15"/>
                  </a:lnTo>
                  <a:lnTo>
                    <a:pt x="89" y="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0" name="Freeform 148"/>
            <p:cNvSpPr>
              <a:spLocks/>
            </p:cNvSpPr>
            <p:nvPr/>
          </p:nvSpPr>
          <p:spPr bwMode="auto">
            <a:xfrm>
              <a:off x="7494588" y="1493838"/>
              <a:ext cx="68263" cy="2047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87"/>
                </a:cxn>
                <a:cxn ang="0">
                  <a:pos x="16" y="177"/>
                </a:cxn>
                <a:cxn ang="0">
                  <a:pos x="30" y="246"/>
                </a:cxn>
                <a:cxn ang="0">
                  <a:pos x="47" y="258"/>
                </a:cxn>
                <a:cxn ang="0">
                  <a:pos x="69" y="251"/>
                </a:cxn>
                <a:cxn ang="0">
                  <a:pos x="84" y="245"/>
                </a:cxn>
                <a:cxn ang="0">
                  <a:pos x="65" y="183"/>
                </a:cxn>
                <a:cxn ang="0">
                  <a:pos x="65" y="14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4" h="258">
                  <a:moveTo>
                    <a:pt x="1" y="0"/>
                  </a:moveTo>
                  <a:lnTo>
                    <a:pt x="0" y="87"/>
                  </a:lnTo>
                  <a:lnTo>
                    <a:pt x="16" y="177"/>
                  </a:lnTo>
                  <a:lnTo>
                    <a:pt x="30" y="246"/>
                  </a:lnTo>
                  <a:lnTo>
                    <a:pt x="47" y="258"/>
                  </a:lnTo>
                  <a:lnTo>
                    <a:pt x="69" y="251"/>
                  </a:lnTo>
                  <a:lnTo>
                    <a:pt x="84" y="245"/>
                  </a:lnTo>
                  <a:lnTo>
                    <a:pt x="65" y="183"/>
                  </a:lnTo>
                  <a:lnTo>
                    <a:pt x="65" y="14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1" name="Freeform 149"/>
            <p:cNvSpPr>
              <a:spLocks/>
            </p:cNvSpPr>
            <p:nvPr/>
          </p:nvSpPr>
          <p:spPr bwMode="auto">
            <a:xfrm>
              <a:off x="7459663" y="1439863"/>
              <a:ext cx="112713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32"/>
                </a:cxn>
                <a:cxn ang="0">
                  <a:pos x="10" y="218"/>
                </a:cxn>
                <a:cxn ang="0">
                  <a:pos x="11" y="272"/>
                </a:cxn>
                <a:cxn ang="0">
                  <a:pos x="23" y="317"/>
                </a:cxn>
                <a:cxn ang="0">
                  <a:pos x="20" y="348"/>
                </a:cxn>
                <a:cxn ang="0">
                  <a:pos x="36" y="363"/>
                </a:cxn>
                <a:cxn ang="0">
                  <a:pos x="70" y="372"/>
                </a:cxn>
                <a:cxn ang="0">
                  <a:pos x="110" y="377"/>
                </a:cxn>
                <a:cxn ang="0">
                  <a:pos x="142" y="364"/>
                </a:cxn>
                <a:cxn ang="0">
                  <a:pos x="142" y="361"/>
                </a:cxn>
                <a:cxn ang="0">
                  <a:pos x="91" y="361"/>
                </a:cxn>
                <a:cxn ang="0">
                  <a:pos x="51" y="341"/>
                </a:cxn>
                <a:cxn ang="0">
                  <a:pos x="35" y="334"/>
                </a:cxn>
                <a:cxn ang="0">
                  <a:pos x="30" y="286"/>
                </a:cxn>
                <a:cxn ang="0">
                  <a:pos x="19" y="208"/>
                </a:cxn>
                <a:cxn ang="0">
                  <a:pos x="23" y="104"/>
                </a:cxn>
                <a:cxn ang="0">
                  <a:pos x="16" y="1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2" h="377">
                  <a:moveTo>
                    <a:pt x="0" y="0"/>
                  </a:moveTo>
                  <a:lnTo>
                    <a:pt x="5" y="132"/>
                  </a:lnTo>
                  <a:lnTo>
                    <a:pt x="10" y="218"/>
                  </a:lnTo>
                  <a:lnTo>
                    <a:pt x="11" y="272"/>
                  </a:lnTo>
                  <a:lnTo>
                    <a:pt x="23" y="317"/>
                  </a:lnTo>
                  <a:lnTo>
                    <a:pt x="20" y="348"/>
                  </a:lnTo>
                  <a:lnTo>
                    <a:pt x="36" y="363"/>
                  </a:lnTo>
                  <a:lnTo>
                    <a:pt x="70" y="372"/>
                  </a:lnTo>
                  <a:lnTo>
                    <a:pt x="110" y="377"/>
                  </a:lnTo>
                  <a:lnTo>
                    <a:pt x="142" y="364"/>
                  </a:lnTo>
                  <a:lnTo>
                    <a:pt x="142" y="361"/>
                  </a:lnTo>
                  <a:lnTo>
                    <a:pt x="91" y="361"/>
                  </a:lnTo>
                  <a:lnTo>
                    <a:pt x="51" y="341"/>
                  </a:lnTo>
                  <a:lnTo>
                    <a:pt x="35" y="334"/>
                  </a:lnTo>
                  <a:lnTo>
                    <a:pt x="30" y="286"/>
                  </a:lnTo>
                  <a:lnTo>
                    <a:pt x="19" y="208"/>
                  </a:lnTo>
                  <a:lnTo>
                    <a:pt x="23" y="104"/>
                  </a:lnTo>
                  <a:lnTo>
                    <a:pt x="16" y="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2" name="Freeform 150"/>
            <p:cNvSpPr>
              <a:spLocks/>
            </p:cNvSpPr>
            <p:nvPr/>
          </p:nvSpPr>
          <p:spPr bwMode="auto">
            <a:xfrm>
              <a:off x="7421563" y="1381125"/>
              <a:ext cx="55563" cy="341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27"/>
                </a:cxn>
                <a:cxn ang="0">
                  <a:pos x="9" y="276"/>
                </a:cxn>
                <a:cxn ang="0">
                  <a:pos x="18" y="364"/>
                </a:cxn>
                <a:cxn ang="0">
                  <a:pos x="18" y="413"/>
                </a:cxn>
                <a:cxn ang="0">
                  <a:pos x="41" y="425"/>
                </a:cxn>
                <a:cxn ang="0">
                  <a:pos x="71" y="428"/>
                </a:cxn>
                <a:cxn ang="0">
                  <a:pos x="41" y="383"/>
                </a:cxn>
                <a:cxn ang="0">
                  <a:pos x="31" y="325"/>
                </a:cxn>
                <a:cxn ang="0">
                  <a:pos x="21" y="280"/>
                </a:cxn>
                <a:cxn ang="0">
                  <a:pos x="28" y="225"/>
                </a:cxn>
                <a:cxn ang="0">
                  <a:pos x="18" y="127"/>
                </a:cxn>
                <a:cxn ang="0">
                  <a:pos x="13" y="54"/>
                </a:cxn>
                <a:cxn ang="0">
                  <a:pos x="13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1" h="428">
                  <a:moveTo>
                    <a:pt x="0" y="0"/>
                  </a:moveTo>
                  <a:lnTo>
                    <a:pt x="5" y="127"/>
                  </a:lnTo>
                  <a:lnTo>
                    <a:pt x="9" y="276"/>
                  </a:lnTo>
                  <a:lnTo>
                    <a:pt x="18" y="364"/>
                  </a:lnTo>
                  <a:lnTo>
                    <a:pt x="18" y="413"/>
                  </a:lnTo>
                  <a:lnTo>
                    <a:pt x="41" y="425"/>
                  </a:lnTo>
                  <a:lnTo>
                    <a:pt x="71" y="428"/>
                  </a:lnTo>
                  <a:lnTo>
                    <a:pt x="41" y="383"/>
                  </a:lnTo>
                  <a:lnTo>
                    <a:pt x="31" y="325"/>
                  </a:lnTo>
                  <a:lnTo>
                    <a:pt x="21" y="280"/>
                  </a:lnTo>
                  <a:lnTo>
                    <a:pt x="28" y="225"/>
                  </a:lnTo>
                  <a:lnTo>
                    <a:pt x="18" y="127"/>
                  </a:lnTo>
                  <a:lnTo>
                    <a:pt x="13" y="54"/>
                  </a:lnTo>
                  <a:lnTo>
                    <a:pt x="13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3" name="Freeform 151"/>
            <p:cNvSpPr>
              <a:spLocks/>
            </p:cNvSpPr>
            <p:nvPr/>
          </p:nvSpPr>
          <p:spPr bwMode="auto">
            <a:xfrm>
              <a:off x="7364413" y="1416050"/>
              <a:ext cx="49213" cy="252413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23" y="107"/>
                </a:cxn>
                <a:cxn ang="0">
                  <a:pos x="14" y="222"/>
                </a:cxn>
                <a:cxn ang="0">
                  <a:pos x="14" y="275"/>
                </a:cxn>
                <a:cxn ang="0">
                  <a:pos x="0" y="301"/>
                </a:cxn>
                <a:cxn ang="0">
                  <a:pos x="19" y="318"/>
                </a:cxn>
                <a:cxn ang="0">
                  <a:pos x="25" y="200"/>
                </a:cxn>
                <a:cxn ang="0">
                  <a:pos x="39" y="107"/>
                </a:cxn>
                <a:cxn ang="0">
                  <a:pos x="52" y="65"/>
                </a:cxn>
                <a:cxn ang="0">
                  <a:pos x="61" y="29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61" h="318">
                  <a:moveTo>
                    <a:pt x="58" y="0"/>
                  </a:moveTo>
                  <a:lnTo>
                    <a:pt x="23" y="107"/>
                  </a:lnTo>
                  <a:lnTo>
                    <a:pt x="14" y="222"/>
                  </a:lnTo>
                  <a:lnTo>
                    <a:pt x="14" y="275"/>
                  </a:lnTo>
                  <a:lnTo>
                    <a:pt x="0" y="301"/>
                  </a:lnTo>
                  <a:lnTo>
                    <a:pt x="19" y="318"/>
                  </a:lnTo>
                  <a:lnTo>
                    <a:pt x="25" y="200"/>
                  </a:lnTo>
                  <a:lnTo>
                    <a:pt x="39" y="107"/>
                  </a:lnTo>
                  <a:lnTo>
                    <a:pt x="52" y="65"/>
                  </a:lnTo>
                  <a:lnTo>
                    <a:pt x="61" y="29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4" name="Freeform 152"/>
            <p:cNvSpPr>
              <a:spLocks/>
            </p:cNvSpPr>
            <p:nvPr/>
          </p:nvSpPr>
          <p:spPr bwMode="auto">
            <a:xfrm>
              <a:off x="7394575" y="1508125"/>
              <a:ext cx="15875" cy="190500"/>
            </a:xfrm>
            <a:custGeom>
              <a:avLst/>
              <a:gdLst/>
              <a:ahLst/>
              <a:cxnLst>
                <a:cxn ang="0">
                  <a:pos x="20" y="52"/>
                </a:cxn>
                <a:cxn ang="0">
                  <a:pos x="20" y="165"/>
                </a:cxn>
                <a:cxn ang="0">
                  <a:pos x="17" y="240"/>
                </a:cxn>
                <a:cxn ang="0">
                  <a:pos x="0" y="220"/>
                </a:cxn>
                <a:cxn ang="0">
                  <a:pos x="6" y="161"/>
                </a:cxn>
                <a:cxn ang="0">
                  <a:pos x="13" y="110"/>
                </a:cxn>
                <a:cxn ang="0">
                  <a:pos x="16" y="57"/>
                </a:cxn>
                <a:cxn ang="0">
                  <a:pos x="16" y="0"/>
                </a:cxn>
                <a:cxn ang="0">
                  <a:pos x="20" y="52"/>
                </a:cxn>
                <a:cxn ang="0">
                  <a:pos x="20" y="52"/>
                </a:cxn>
              </a:cxnLst>
              <a:rect l="0" t="0" r="r" b="b"/>
              <a:pathLst>
                <a:path w="20" h="240">
                  <a:moveTo>
                    <a:pt x="20" y="52"/>
                  </a:moveTo>
                  <a:lnTo>
                    <a:pt x="20" y="165"/>
                  </a:lnTo>
                  <a:lnTo>
                    <a:pt x="17" y="240"/>
                  </a:lnTo>
                  <a:lnTo>
                    <a:pt x="0" y="220"/>
                  </a:lnTo>
                  <a:lnTo>
                    <a:pt x="6" y="161"/>
                  </a:lnTo>
                  <a:lnTo>
                    <a:pt x="13" y="110"/>
                  </a:lnTo>
                  <a:lnTo>
                    <a:pt x="16" y="57"/>
                  </a:lnTo>
                  <a:lnTo>
                    <a:pt x="16" y="0"/>
                  </a:lnTo>
                  <a:lnTo>
                    <a:pt x="20" y="52"/>
                  </a:lnTo>
                  <a:lnTo>
                    <a:pt x="20" y="52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5" name="Freeform 153"/>
            <p:cNvSpPr>
              <a:spLocks/>
            </p:cNvSpPr>
            <p:nvPr/>
          </p:nvSpPr>
          <p:spPr bwMode="auto">
            <a:xfrm>
              <a:off x="7323138" y="1346200"/>
              <a:ext cx="82550" cy="268288"/>
            </a:xfrm>
            <a:custGeom>
              <a:avLst/>
              <a:gdLst/>
              <a:ahLst/>
              <a:cxnLst>
                <a:cxn ang="0">
                  <a:pos x="103" y="11"/>
                </a:cxn>
                <a:cxn ang="0">
                  <a:pos x="92" y="88"/>
                </a:cxn>
                <a:cxn ang="0">
                  <a:pos x="58" y="160"/>
                </a:cxn>
                <a:cxn ang="0">
                  <a:pos x="52" y="196"/>
                </a:cxn>
                <a:cxn ang="0">
                  <a:pos x="47" y="250"/>
                </a:cxn>
                <a:cxn ang="0">
                  <a:pos x="25" y="339"/>
                </a:cxn>
                <a:cxn ang="0">
                  <a:pos x="18" y="335"/>
                </a:cxn>
                <a:cxn ang="0">
                  <a:pos x="8" y="326"/>
                </a:cxn>
                <a:cxn ang="0">
                  <a:pos x="0" y="316"/>
                </a:cxn>
                <a:cxn ang="0">
                  <a:pos x="30" y="252"/>
                </a:cxn>
                <a:cxn ang="0">
                  <a:pos x="35" y="202"/>
                </a:cxn>
                <a:cxn ang="0">
                  <a:pos x="49" y="147"/>
                </a:cxn>
                <a:cxn ang="0">
                  <a:pos x="74" y="95"/>
                </a:cxn>
                <a:cxn ang="0">
                  <a:pos x="97" y="0"/>
                </a:cxn>
                <a:cxn ang="0">
                  <a:pos x="103" y="11"/>
                </a:cxn>
                <a:cxn ang="0">
                  <a:pos x="103" y="11"/>
                </a:cxn>
              </a:cxnLst>
              <a:rect l="0" t="0" r="r" b="b"/>
              <a:pathLst>
                <a:path w="103" h="339">
                  <a:moveTo>
                    <a:pt x="103" y="11"/>
                  </a:moveTo>
                  <a:lnTo>
                    <a:pt x="92" y="88"/>
                  </a:lnTo>
                  <a:lnTo>
                    <a:pt x="58" y="160"/>
                  </a:lnTo>
                  <a:lnTo>
                    <a:pt x="52" y="196"/>
                  </a:lnTo>
                  <a:lnTo>
                    <a:pt x="47" y="250"/>
                  </a:lnTo>
                  <a:lnTo>
                    <a:pt x="25" y="339"/>
                  </a:lnTo>
                  <a:lnTo>
                    <a:pt x="18" y="335"/>
                  </a:lnTo>
                  <a:lnTo>
                    <a:pt x="8" y="326"/>
                  </a:lnTo>
                  <a:lnTo>
                    <a:pt x="0" y="316"/>
                  </a:lnTo>
                  <a:lnTo>
                    <a:pt x="30" y="252"/>
                  </a:lnTo>
                  <a:lnTo>
                    <a:pt x="35" y="202"/>
                  </a:lnTo>
                  <a:lnTo>
                    <a:pt x="49" y="147"/>
                  </a:lnTo>
                  <a:lnTo>
                    <a:pt x="74" y="95"/>
                  </a:lnTo>
                  <a:lnTo>
                    <a:pt x="97" y="0"/>
                  </a:lnTo>
                  <a:lnTo>
                    <a:pt x="103" y="11"/>
                  </a:lnTo>
                  <a:lnTo>
                    <a:pt x="103" y="11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6" name="Freeform 154"/>
            <p:cNvSpPr>
              <a:spLocks/>
            </p:cNvSpPr>
            <p:nvPr/>
          </p:nvSpPr>
          <p:spPr bwMode="auto">
            <a:xfrm>
              <a:off x="7299325" y="1350963"/>
              <a:ext cx="80963" cy="220663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85" y="55"/>
                </a:cxn>
                <a:cxn ang="0">
                  <a:pos x="76" y="84"/>
                </a:cxn>
                <a:cxn ang="0">
                  <a:pos x="43" y="152"/>
                </a:cxn>
                <a:cxn ang="0">
                  <a:pos x="11" y="278"/>
                </a:cxn>
                <a:cxn ang="0">
                  <a:pos x="6" y="278"/>
                </a:cxn>
                <a:cxn ang="0">
                  <a:pos x="6" y="243"/>
                </a:cxn>
                <a:cxn ang="0">
                  <a:pos x="0" y="213"/>
                </a:cxn>
                <a:cxn ang="0">
                  <a:pos x="40" y="136"/>
                </a:cxn>
                <a:cxn ang="0">
                  <a:pos x="62" y="70"/>
                </a:cxn>
                <a:cxn ang="0">
                  <a:pos x="88" y="21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278">
                  <a:moveTo>
                    <a:pt x="102" y="0"/>
                  </a:moveTo>
                  <a:lnTo>
                    <a:pt x="85" y="55"/>
                  </a:lnTo>
                  <a:lnTo>
                    <a:pt x="76" y="84"/>
                  </a:lnTo>
                  <a:lnTo>
                    <a:pt x="43" y="152"/>
                  </a:lnTo>
                  <a:lnTo>
                    <a:pt x="11" y="278"/>
                  </a:lnTo>
                  <a:lnTo>
                    <a:pt x="6" y="278"/>
                  </a:lnTo>
                  <a:lnTo>
                    <a:pt x="6" y="243"/>
                  </a:lnTo>
                  <a:lnTo>
                    <a:pt x="0" y="213"/>
                  </a:lnTo>
                  <a:lnTo>
                    <a:pt x="40" y="136"/>
                  </a:lnTo>
                  <a:lnTo>
                    <a:pt x="62" y="70"/>
                  </a:lnTo>
                  <a:lnTo>
                    <a:pt x="88" y="21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7" name="Freeform 155"/>
            <p:cNvSpPr>
              <a:spLocks/>
            </p:cNvSpPr>
            <p:nvPr/>
          </p:nvSpPr>
          <p:spPr bwMode="auto">
            <a:xfrm>
              <a:off x="7267575" y="1350963"/>
              <a:ext cx="88900" cy="152400"/>
            </a:xfrm>
            <a:custGeom>
              <a:avLst/>
              <a:gdLst/>
              <a:ahLst/>
              <a:cxnLst>
                <a:cxn ang="0">
                  <a:pos x="113" y="6"/>
                </a:cxn>
                <a:cxn ang="0">
                  <a:pos x="78" y="62"/>
                </a:cxn>
                <a:cxn ang="0">
                  <a:pos x="58" y="117"/>
                </a:cxn>
                <a:cxn ang="0">
                  <a:pos x="13" y="191"/>
                </a:cxn>
                <a:cxn ang="0">
                  <a:pos x="6" y="174"/>
                </a:cxn>
                <a:cxn ang="0">
                  <a:pos x="0" y="163"/>
                </a:cxn>
                <a:cxn ang="0">
                  <a:pos x="45" y="97"/>
                </a:cxn>
                <a:cxn ang="0">
                  <a:pos x="72" y="43"/>
                </a:cxn>
                <a:cxn ang="0">
                  <a:pos x="107" y="0"/>
                </a:cxn>
                <a:cxn ang="0">
                  <a:pos x="113" y="6"/>
                </a:cxn>
                <a:cxn ang="0">
                  <a:pos x="113" y="6"/>
                </a:cxn>
              </a:cxnLst>
              <a:rect l="0" t="0" r="r" b="b"/>
              <a:pathLst>
                <a:path w="113" h="191">
                  <a:moveTo>
                    <a:pt x="113" y="6"/>
                  </a:moveTo>
                  <a:lnTo>
                    <a:pt x="78" y="62"/>
                  </a:lnTo>
                  <a:lnTo>
                    <a:pt x="58" y="117"/>
                  </a:lnTo>
                  <a:lnTo>
                    <a:pt x="13" y="191"/>
                  </a:lnTo>
                  <a:lnTo>
                    <a:pt x="6" y="174"/>
                  </a:lnTo>
                  <a:lnTo>
                    <a:pt x="0" y="163"/>
                  </a:lnTo>
                  <a:lnTo>
                    <a:pt x="45" y="97"/>
                  </a:lnTo>
                  <a:lnTo>
                    <a:pt x="72" y="43"/>
                  </a:lnTo>
                  <a:lnTo>
                    <a:pt x="107" y="0"/>
                  </a:lnTo>
                  <a:lnTo>
                    <a:pt x="113" y="6"/>
                  </a:lnTo>
                  <a:lnTo>
                    <a:pt x="113" y="6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8" name="Freeform 156"/>
            <p:cNvSpPr>
              <a:spLocks/>
            </p:cNvSpPr>
            <p:nvPr/>
          </p:nvSpPr>
          <p:spPr bwMode="auto">
            <a:xfrm>
              <a:off x="7250113" y="1416050"/>
              <a:ext cx="28575" cy="381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" y="49"/>
                </a:cxn>
                <a:cxn ang="0">
                  <a:pos x="7" y="28"/>
                </a:cxn>
                <a:cxn ang="0">
                  <a:pos x="0" y="3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36" h="49">
                  <a:moveTo>
                    <a:pt x="36" y="0"/>
                  </a:moveTo>
                  <a:lnTo>
                    <a:pt x="1" y="49"/>
                  </a:lnTo>
                  <a:lnTo>
                    <a:pt x="7" y="28"/>
                  </a:lnTo>
                  <a:lnTo>
                    <a:pt x="0" y="3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29" name="Freeform 157"/>
            <p:cNvSpPr>
              <a:spLocks/>
            </p:cNvSpPr>
            <p:nvPr/>
          </p:nvSpPr>
          <p:spPr bwMode="auto">
            <a:xfrm>
              <a:off x="7831138" y="539750"/>
              <a:ext cx="309563" cy="38100"/>
            </a:xfrm>
            <a:custGeom>
              <a:avLst/>
              <a:gdLst/>
              <a:ahLst/>
              <a:cxnLst>
                <a:cxn ang="0">
                  <a:pos x="389" y="18"/>
                </a:cxn>
                <a:cxn ang="0">
                  <a:pos x="360" y="18"/>
                </a:cxn>
                <a:cxn ang="0">
                  <a:pos x="318" y="25"/>
                </a:cxn>
                <a:cxn ang="0">
                  <a:pos x="283" y="31"/>
                </a:cxn>
                <a:cxn ang="0">
                  <a:pos x="225" y="31"/>
                </a:cxn>
                <a:cxn ang="0">
                  <a:pos x="170" y="31"/>
                </a:cxn>
                <a:cxn ang="0">
                  <a:pos x="105" y="34"/>
                </a:cxn>
                <a:cxn ang="0">
                  <a:pos x="30" y="48"/>
                </a:cxn>
                <a:cxn ang="0">
                  <a:pos x="0" y="48"/>
                </a:cxn>
                <a:cxn ang="0">
                  <a:pos x="6" y="34"/>
                </a:cxn>
                <a:cxn ang="0">
                  <a:pos x="80" y="24"/>
                </a:cxn>
                <a:cxn ang="0">
                  <a:pos x="227" y="6"/>
                </a:cxn>
                <a:cxn ang="0">
                  <a:pos x="324" y="0"/>
                </a:cxn>
                <a:cxn ang="0">
                  <a:pos x="377" y="0"/>
                </a:cxn>
                <a:cxn ang="0">
                  <a:pos x="389" y="18"/>
                </a:cxn>
                <a:cxn ang="0">
                  <a:pos x="389" y="18"/>
                </a:cxn>
              </a:cxnLst>
              <a:rect l="0" t="0" r="r" b="b"/>
              <a:pathLst>
                <a:path w="389" h="48">
                  <a:moveTo>
                    <a:pt x="389" y="18"/>
                  </a:moveTo>
                  <a:lnTo>
                    <a:pt x="360" y="18"/>
                  </a:lnTo>
                  <a:lnTo>
                    <a:pt x="318" y="25"/>
                  </a:lnTo>
                  <a:lnTo>
                    <a:pt x="283" y="31"/>
                  </a:lnTo>
                  <a:lnTo>
                    <a:pt x="225" y="31"/>
                  </a:lnTo>
                  <a:lnTo>
                    <a:pt x="170" y="31"/>
                  </a:lnTo>
                  <a:lnTo>
                    <a:pt x="105" y="34"/>
                  </a:lnTo>
                  <a:lnTo>
                    <a:pt x="30" y="48"/>
                  </a:lnTo>
                  <a:lnTo>
                    <a:pt x="0" y="48"/>
                  </a:lnTo>
                  <a:lnTo>
                    <a:pt x="6" y="34"/>
                  </a:lnTo>
                  <a:lnTo>
                    <a:pt x="80" y="24"/>
                  </a:lnTo>
                  <a:lnTo>
                    <a:pt x="227" y="6"/>
                  </a:lnTo>
                  <a:lnTo>
                    <a:pt x="324" y="0"/>
                  </a:lnTo>
                  <a:lnTo>
                    <a:pt x="377" y="0"/>
                  </a:lnTo>
                  <a:lnTo>
                    <a:pt x="389" y="18"/>
                  </a:lnTo>
                  <a:lnTo>
                    <a:pt x="389" y="18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0" name="Freeform 158"/>
            <p:cNvSpPr>
              <a:spLocks/>
            </p:cNvSpPr>
            <p:nvPr/>
          </p:nvSpPr>
          <p:spPr bwMode="auto">
            <a:xfrm>
              <a:off x="7831138" y="512763"/>
              <a:ext cx="277813" cy="39688"/>
            </a:xfrm>
            <a:custGeom>
              <a:avLst/>
              <a:gdLst/>
              <a:ahLst/>
              <a:cxnLst>
                <a:cxn ang="0">
                  <a:pos x="351" y="13"/>
                </a:cxn>
                <a:cxn ang="0">
                  <a:pos x="245" y="17"/>
                </a:cxn>
                <a:cxn ang="0">
                  <a:pos x="146" y="30"/>
                </a:cxn>
                <a:cxn ang="0">
                  <a:pos x="79" y="39"/>
                </a:cxn>
                <a:cxn ang="0">
                  <a:pos x="17" y="40"/>
                </a:cxn>
                <a:cxn ang="0">
                  <a:pos x="3" y="50"/>
                </a:cxn>
                <a:cxn ang="0">
                  <a:pos x="0" y="18"/>
                </a:cxn>
                <a:cxn ang="0">
                  <a:pos x="122" y="13"/>
                </a:cxn>
                <a:cxn ang="0">
                  <a:pos x="217" y="8"/>
                </a:cxn>
                <a:cxn ang="0">
                  <a:pos x="290" y="7"/>
                </a:cxn>
                <a:cxn ang="0">
                  <a:pos x="325" y="0"/>
                </a:cxn>
                <a:cxn ang="0">
                  <a:pos x="344" y="0"/>
                </a:cxn>
                <a:cxn ang="0">
                  <a:pos x="351" y="13"/>
                </a:cxn>
                <a:cxn ang="0">
                  <a:pos x="351" y="13"/>
                </a:cxn>
              </a:cxnLst>
              <a:rect l="0" t="0" r="r" b="b"/>
              <a:pathLst>
                <a:path w="351" h="50">
                  <a:moveTo>
                    <a:pt x="351" y="13"/>
                  </a:moveTo>
                  <a:lnTo>
                    <a:pt x="245" y="17"/>
                  </a:lnTo>
                  <a:lnTo>
                    <a:pt x="146" y="30"/>
                  </a:lnTo>
                  <a:lnTo>
                    <a:pt x="79" y="39"/>
                  </a:lnTo>
                  <a:lnTo>
                    <a:pt x="17" y="40"/>
                  </a:lnTo>
                  <a:lnTo>
                    <a:pt x="3" y="50"/>
                  </a:lnTo>
                  <a:lnTo>
                    <a:pt x="0" y="18"/>
                  </a:lnTo>
                  <a:lnTo>
                    <a:pt x="122" y="13"/>
                  </a:lnTo>
                  <a:lnTo>
                    <a:pt x="217" y="8"/>
                  </a:lnTo>
                  <a:lnTo>
                    <a:pt x="290" y="7"/>
                  </a:lnTo>
                  <a:lnTo>
                    <a:pt x="325" y="0"/>
                  </a:lnTo>
                  <a:lnTo>
                    <a:pt x="344" y="0"/>
                  </a:lnTo>
                  <a:lnTo>
                    <a:pt x="351" y="13"/>
                  </a:lnTo>
                  <a:lnTo>
                    <a:pt x="351" y="13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1" name="Freeform 159"/>
            <p:cNvSpPr>
              <a:spLocks/>
            </p:cNvSpPr>
            <p:nvPr/>
          </p:nvSpPr>
          <p:spPr bwMode="auto">
            <a:xfrm>
              <a:off x="7972425" y="479425"/>
              <a:ext cx="111125" cy="23813"/>
            </a:xfrm>
            <a:custGeom>
              <a:avLst/>
              <a:gdLst/>
              <a:ahLst/>
              <a:cxnLst>
                <a:cxn ang="0">
                  <a:pos x="141" y="26"/>
                </a:cxn>
                <a:cxn ang="0">
                  <a:pos x="94" y="27"/>
                </a:cxn>
                <a:cxn ang="0">
                  <a:pos x="1" y="30"/>
                </a:cxn>
                <a:cxn ang="0">
                  <a:pos x="0" y="6"/>
                </a:cxn>
                <a:cxn ang="0">
                  <a:pos x="66" y="3"/>
                </a:cxn>
                <a:cxn ang="0">
                  <a:pos x="114" y="0"/>
                </a:cxn>
                <a:cxn ang="0">
                  <a:pos x="121" y="11"/>
                </a:cxn>
                <a:cxn ang="0">
                  <a:pos x="141" y="26"/>
                </a:cxn>
                <a:cxn ang="0">
                  <a:pos x="141" y="26"/>
                </a:cxn>
              </a:cxnLst>
              <a:rect l="0" t="0" r="r" b="b"/>
              <a:pathLst>
                <a:path w="141" h="30">
                  <a:moveTo>
                    <a:pt x="141" y="26"/>
                  </a:moveTo>
                  <a:lnTo>
                    <a:pt x="94" y="27"/>
                  </a:lnTo>
                  <a:lnTo>
                    <a:pt x="1" y="30"/>
                  </a:lnTo>
                  <a:lnTo>
                    <a:pt x="0" y="6"/>
                  </a:lnTo>
                  <a:lnTo>
                    <a:pt x="66" y="3"/>
                  </a:lnTo>
                  <a:lnTo>
                    <a:pt x="114" y="0"/>
                  </a:lnTo>
                  <a:lnTo>
                    <a:pt x="121" y="11"/>
                  </a:lnTo>
                  <a:lnTo>
                    <a:pt x="141" y="26"/>
                  </a:lnTo>
                  <a:lnTo>
                    <a:pt x="141" y="26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2" name="Freeform 160"/>
            <p:cNvSpPr>
              <a:spLocks/>
            </p:cNvSpPr>
            <p:nvPr/>
          </p:nvSpPr>
          <p:spPr bwMode="auto">
            <a:xfrm>
              <a:off x="7416800" y="498475"/>
              <a:ext cx="385763" cy="21272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6" y="22"/>
                </a:cxn>
                <a:cxn ang="0">
                  <a:pos x="404" y="30"/>
                </a:cxn>
                <a:cxn ang="0">
                  <a:pos x="356" y="36"/>
                </a:cxn>
                <a:cxn ang="0">
                  <a:pos x="301" y="42"/>
                </a:cxn>
                <a:cxn ang="0">
                  <a:pos x="248" y="43"/>
                </a:cxn>
                <a:cxn ang="0">
                  <a:pos x="174" y="58"/>
                </a:cxn>
                <a:cxn ang="0">
                  <a:pos x="106" y="59"/>
                </a:cxn>
                <a:cxn ang="0">
                  <a:pos x="57" y="72"/>
                </a:cxn>
                <a:cxn ang="0">
                  <a:pos x="35" y="88"/>
                </a:cxn>
                <a:cxn ang="0">
                  <a:pos x="32" y="113"/>
                </a:cxn>
                <a:cxn ang="0">
                  <a:pos x="32" y="145"/>
                </a:cxn>
                <a:cxn ang="0">
                  <a:pos x="34" y="185"/>
                </a:cxn>
                <a:cxn ang="0">
                  <a:pos x="35" y="215"/>
                </a:cxn>
                <a:cxn ang="0">
                  <a:pos x="41" y="266"/>
                </a:cxn>
                <a:cxn ang="0">
                  <a:pos x="15" y="269"/>
                </a:cxn>
                <a:cxn ang="0">
                  <a:pos x="13" y="210"/>
                </a:cxn>
                <a:cxn ang="0">
                  <a:pos x="0" y="134"/>
                </a:cxn>
                <a:cxn ang="0">
                  <a:pos x="0" y="74"/>
                </a:cxn>
                <a:cxn ang="0">
                  <a:pos x="5" y="52"/>
                </a:cxn>
                <a:cxn ang="0">
                  <a:pos x="32" y="39"/>
                </a:cxn>
                <a:cxn ang="0">
                  <a:pos x="100" y="36"/>
                </a:cxn>
                <a:cxn ang="0">
                  <a:pos x="223" y="27"/>
                </a:cxn>
                <a:cxn ang="0">
                  <a:pos x="323" y="19"/>
                </a:cxn>
                <a:cxn ang="0">
                  <a:pos x="425" y="6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86" h="269">
                  <a:moveTo>
                    <a:pt x="484" y="0"/>
                  </a:moveTo>
                  <a:lnTo>
                    <a:pt x="486" y="22"/>
                  </a:lnTo>
                  <a:lnTo>
                    <a:pt x="404" y="30"/>
                  </a:lnTo>
                  <a:lnTo>
                    <a:pt x="356" y="36"/>
                  </a:lnTo>
                  <a:lnTo>
                    <a:pt x="301" y="42"/>
                  </a:lnTo>
                  <a:lnTo>
                    <a:pt x="248" y="43"/>
                  </a:lnTo>
                  <a:lnTo>
                    <a:pt x="174" y="58"/>
                  </a:lnTo>
                  <a:lnTo>
                    <a:pt x="106" y="59"/>
                  </a:lnTo>
                  <a:lnTo>
                    <a:pt x="57" y="72"/>
                  </a:lnTo>
                  <a:lnTo>
                    <a:pt x="35" y="88"/>
                  </a:lnTo>
                  <a:lnTo>
                    <a:pt x="32" y="113"/>
                  </a:lnTo>
                  <a:lnTo>
                    <a:pt x="32" y="145"/>
                  </a:lnTo>
                  <a:lnTo>
                    <a:pt x="34" y="185"/>
                  </a:lnTo>
                  <a:lnTo>
                    <a:pt x="35" y="215"/>
                  </a:lnTo>
                  <a:lnTo>
                    <a:pt x="41" y="266"/>
                  </a:lnTo>
                  <a:lnTo>
                    <a:pt x="15" y="269"/>
                  </a:lnTo>
                  <a:lnTo>
                    <a:pt x="13" y="210"/>
                  </a:lnTo>
                  <a:lnTo>
                    <a:pt x="0" y="134"/>
                  </a:lnTo>
                  <a:lnTo>
                    <a:pt x="0" y="74"/>
                  </a:lnTo>
                  <a:lnTo>
                    <a:pt x="5" y="52"/>
                  </a:lnTo>
                  <a:lnTo>
                    <a:pt x="32" y="39"/>
                  </a:lnTo>
                  <a:lnTo>
                    <a:pt x="100" y="36"/>
                  </a:lnTo>
                  <a:lnTo>
                    <a:pt x="223" y="27"/>
                  </a:lnTo>
                  <a:lnTo>
                    <a:pt x="323" y="19"/>
                  </a:lnTo>
                  <a:lnTo>
                    <a:pt x="425" y="6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3" name="Freeform 161"/>
            <p:cNvSpPr>
              <a:spLocks/>
            </p:cNvSpPr>
            <p:nvPr/>
          </p:nvSpPr>
          <p:spPr bwMode="auto">
            <a:xfrm>
              <a:off x="7459663" y="546100"/>
              <a:ext cx="204788" cy="161925"/>
            </a:xfrm>
            <a:custGeom>
              <a:avLst/>
              <a:gdLst/>
              <a:ahLst/>
              <a:cxnLst>
                <a:cxn ang="0">
                  <a:pos x="258" y="0"/>
                </a:cxn>
                <a:cxn ang="0">
                  <a:pos x="252" y="8"/>
                </a:cxn>
                <a:cxn ang="0">
                  <a:pos x="252" y="26"/>
                </a:cxn>
                <a:cxn ang="0">
                  <a:pos x="189" y="27"/>
                </a:cxn>
                <a:cxn ang="0">
                  <a:pos x="115" y="33"/>
                </a:cxn>
                <a:cxn ang="0">
                  <a:pos x="66" y="43"/>
                </a:cxn>
                <a:cxn ang="0">
                  <a:pos x="43" y="52"/>
                </a:cxn>
                <a:cxn ang="0">
                  <a:pos x="34" y="65"/>
                </a:cxn>
                <a:cxn ang="0">
                  <a:pos x="28" y="89"/>
                </a:cxn>
                <a:cxn ang="0">
                  <a:pos x="24" y="109"/>
                </a:cxn>
                <a:cxn ang="0">
                  <a:pos x="14" y="131"/>
                </a:cxn>
                <a:cxn ang="0">
                  <a:pos x="12" y="205"/>
                </a:cxn>
                <a:cxn ang="0">
                  <a:pos x="6" y="171"/>
                </a:cxn>
                <a:cxn ang="0">
                  <a:pos x="6" y="94"/>
                </a:cxn>
                <a:cxn ang="0">
                  <a:pos x="4" y="85"/>
                </a:cxn>
                <a:cxn ang="0">
                  <a:pos x="0" y="85"/>
                </a:cxn>
                <a:cxn ang="0">
                  <a:pos x="4" y="49"/>
                </a:cxn>
                <a:cxn ang="0">
                  <a:pos x="24" y="29"/>
                </a:cxn>
                <a:cxn ang="0">
                  <a:pos x="60" y="20"/>
                </a:cxn>
                <a:cxn ang="0">
                  <a:pos x="114" y="17"/>
                </a:cxn>
                <a:cxn ang="0">
                  <a:pos x="180" y="13"/>
                </a:cxn>
                <a:cxn ang="0">
                  <a:pos x="225" y="4"/>
                </a:cxn>
                <a:cxn ang="0">
                  <a:pos x="258" y="0"/>
                </a:cxn>
                <a:cxn ang="0">
                  <a:pos x="258" y="0"/>
                </a:cxn>
              </a:cxnLst>
              <a:rect l="0" t="0" r="r" b="b"/>
              <a:pathLst>
                <a:path w="258" h="205">
                  <a:moveTo>
                    <a:pt x="258" y="0"/>
                  </a:moveTo>
                  <a:lnTo>
                    <a:pt x="252" y="8"/>
                  </a:lnTo>
                  <a:lnTo>
                    <a:pt x="252" y="26"/>
                  </a:lnTo>
                  <a:lnTo>
                    <a:pt x="189" y="27"/>
                  </a:lnTo>
                  <a:lnTo>
                    <a:pt x="115" y="33"/>
                  </a:lnTo>
                  <a:lnTo>
                    <a:pt x="66" y="43"/>
                  </a:lnTo>
                  <a:lnTo>
                    <a:pt x="43" y="52"/>
                  </a:lnTo>
                  <a:lnTo>
                    <a:pt x="34" y="65"/>
                  </a:lnTo>
                  <a:lnTo>
                    <a:pt x="28" y="89"/>
                  </a:lnTo>
                  <a:lnTo>
                    <a:pt x="24" y="109"/>
                  </a:lnTo>
                  <a:lnTo>
                    <a:pt x="14" y="131"/>
                  </a:lnTo>
                  <a:lnTo>
                    <a:pt x="12" y="205"/>
                  </a:lnTo>
                  <a:lnTo>
                    <a:pt x="6" y="171"/>
                  </a:lnTo>
                  <a:lnTo>
                    <a:pt x="6" y="94"/>
                  </a:lnTo>
                  <a:lnTo>
                    <a:pt x="4" y="85"/>
                  </a:lnTo>
                  <a:lnTo>
                    <a:pt x="0" y="85"/>
                  </a:lnTo>
                  <a:lnTo>
                    <a:pt x="4" y="49"/>
                  </a:lnTo>
                  <a:lnTo>
                    <a:pt x="24" y="29"/>
                  </a:lnTo>
                  <a:lnTo>
                    <a:pt x="60" y="20"/>
                  </a:lnTo>
                  <a:lnTo>
                    <a:pt x="114" y="17"/>
                  </a:lnTo>
                  <a:lnTo>
                    <a:pt x="180" y="13"/>
                  </a:lnTo>
                  <a:lnTo>
                    <a:pt x="225" y="4"/>
                  </a:lnTo>
                  <a:lnTo>
                    <a:pt x="258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4" name="Freeform 162"/>
            <p:cNvSpPr>
              <a:spLocks/>
            </p:cNvSpPr>
            <p:nvPr/>
          </p:nvSpPr>
          <p:spPr bwMode="auto">
            <a:xfrm>
              <a:off x="7480300" y="581025"/>
              <a:ext cx="180975" cy="166688"/>
            </a:xfrm>
            <a:custGeom>
              <a:avLst/>
              <a:gdLst/>
              <a:ahLst/>
              <a:cxnLst>
                <a:cxn ang="0">
                  <a:pos x="220" y="0"/>
                </a:cxn>
                <a:cxn ang="0">
                  <a:pos x="123" y="5"/>
                </a:cxn>
                <a:cxn ang="0">
                  <a:pos x="77" y="9"/>
                </a:cxn>
                <a:cxn ang="0">
                  <a:pos x="40" y="21"/>
                </a:cxn>
                <a:cxn ang="0">
                  <a:pos x="24" y="32"/>
                </a:cxn>
                <a:cxn ang="0">
                  <a:pos x="8" y="50"/>
                </a:cxn>
                <a:cxn ang="0">
                  <a:pos x="0" y="67"/>
                </a:cxn>
                <a:cxn ang="0">
                  <a:pos x="0" y="90"/>
                </a:cxn>
                <a:cxn ang="0">
                  <a:pos x="5" y="133"/>
                </a:cxn>
                <a:cxn ang="0">
                  <a:pos x="6" y="181"/>
                </a:cxn>
                <a:cxn ang="0">
                  <a:pos x="6" y="211"/>
                </a:cxn>
                <a:cxn ang="0">
                  <a:pos x="19" y="178"/>
                </a:cxn>
                <a:cxn ang="0">
                  <a:pos x="22" y="121"/>
                </a:cxn>
                <a:cxn ang="0">
                  <a:pos x="24" y="77"/>
                </a:cxn>
                <a:cxn ang="0">
                  <a:pos x="31" y="58"/>
                </a:cxn>
                <a:cxn ang="0">
                  <a:pos x="51" y="40"/>
                </a:cxn>
                <a:cxn ang="0">
                  <a:pos x="115" y="28"/>
                </a:cxn>
                <a:cxn ang="0">
                  <a:pos x="177" y="22"/>
                </a:cxn>
                <a:cxn ang="0">
                  <a:pos x="227" y="9"/>
                </a:cxn>
                <a:cxn ang="0">
                  <a:pos x="226" y="0"/>
                </a:cxn>
                <a:cxn ang="0">
                  <a:pos x="220" y="0"/>
                </a:cxn>
                <a:cxn ang="0">
                  <a:pos x="220" y="0"/>
                </a:cxn>
              </a:cxnLst>
              <a:rect l="0" t="0" r="r" b="b"/>
              <a:pathLst>
                <a:path w="227" h="211">
                  <a:moveTo>
                    <a:pt x="220" y="0"/>
                  </a:moveTo>
                  <a:lnTo>
                    <a:pt x="123" y="5"/>
                  </a:lnTo>
                  <a:lnTo>
                    <a:pt x="77" y="9"/>
                  </a:lnTo>
                  <a:lnTo>
                    <a:pt x="40" y="21"/>
                  </a:lnTo>
                  <a:lnTo>
                    <a:pt x="24" y="32"/>
                  </a:lnTo>
                  <a:lnTo>
                    <a:pt x="8" y="50"/>
                  </a:lnTo>
                  <a:lnTo>
                    <a:pt x="0" y="67"/>
                  </a:lnTo>
                  <a:lnTo>
                    <a:pt x="0" y="90"/>
                  </a:lnTo>
                  <a:lnTo>
                    <a:pt x="5" y="133"/>
                  </a:lnTo>
                  <a:lnTo>
                    <a:pt x="6" y="181"/>
                  </a:lnTo>
                  <a:lnTo>
                    <a:pt x="6" y="211"/>
                  </a:lnTo>
                  <a:lnTo>
                    <a:pt x="19" y="178"/>
                  </a:lnTo>
                  <a:lnTo>
                    <a:pt x="22" y="121"/>
                  </a:lnTo>
                  <a:lnTo>
                    <a:pt x="24" y="77"/>
                  </a:lnTo>
                  <a:lnTo>
                    <a:pt x="31" y="58"/>
                  </a:lnTo>
                  <a:lnTo>
                    <a:pt x="51" y="40"/>
                  </a:lnTo>
                  <a:lnTo>
                    <a:pt x="115" y="28"/>
                  </a:lnTo>
                  <a:lnTo>
                    <a:pt x="177" y="22"/>
                  </a:lnTo>
                  <a:lnTo>
                    <a:pt x="227" y="9"/>
                  </a:lnTo>
                  <a:lnTo>
                    <a:pt x="226" y="0"/>
                  </a:lnTo>
                  <a:lnTo>
                    <a:pt x="220" y="0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5" name="Freeform 163"/>
            <p:cNvSpPr>
              <a:spLocks/>
            </p:cNvSpPr>
            <p:nvPr/>
          </p:nvSpPr>
          <p:spPr bwMode="auto">
            <a:xfrm>
              <a:off x="7426325" y="700088"/>
              <a:ext cx="28575" cy="252413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9" y="74"/>
                </a:cxn>
                <a:cxn ang="0">
                  <a:pos x="27" y="130"/>
                </a:cxn>
                <a:cxn ang="0">
                  <a:pos x="34" y="178"/>
                </a:cxn>
                <a:cxn ang="0">
                  <a:pos x="37" y="221"/>
                </a:cxn>
                <a:cxn ang="0">
                  <a:pos x="37" y="260"/>
                </a:cxn>
                <a:cxn ang="0">
                  <a:pos x="34" y="319"/>
                </a:cxn>
                <a:cxn ang="0">
                  <a:pos x="24" y="298"/>
                </a:cxn>
                <a:cxn ang="0">
                  <a:pos x="13" y="198"/>
                </a:cxn>
                <a:cxn ang="0">
                  <a:pos x="13" y="149"/>
                </a:cxn>
                <a:cxn ang="0">
                  <a:pos x="0" y="94"/>
                </a:cxn>
                <a:cxn ang="0">
                  <a:pos x="0" y="52"/>
                </a:cxn>
                <a:cxn ang="0">
                  <a:pos x="5" y="0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7" h="319">
                  <a:moveTo>
                    <a:pt x="26" y="3"/>
                  </a:moveTo>
                  <a:lnTo>
                    <a:pt x="29" y="74"/>
                  </a:lnTo>
                  <a:lnTo>
                    <a:pt x="27" y="130"/>
                  </a:lnTo>
                  <a:lnTo>
                    <a:pt x="34" y="178"/>
                  </a:lnTo>
                  <a:lnTo>
                    <a:pt x="37" y="221"/>
                  </a:lnTo>
                  <a:lnTo>
                    <a:pt x="37" y="260"/>
                  </a:lnTo>
                  <a:lnTo>
                    <a:pt x="34" y="319"/>
                  </a:lnTo>
                  <a:lnTo>
                    <a:pt x="24" y="298"/>
                  </a:lnTo>
                  <a:lnTo>
                    <a:pt x="13" y="198"/>
                  </a:lnTo>
                  <a:lnTo>
                    <a:pt x="13" y="149"/>
                  </a:lnTo>
                  <a:lnTo>
                    <a:pt x="0" y="94"/>
                  </a:lnTo>
                  <a:lnTo>
                    <a:pt x="0" y="52"/>
                  </a:lnTo>
                  <a:lnTo>
                    <a:pt x="5" y="0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6" name="Freeform 164"/>
            <p:cNvSpPr>
              <a:spLocks/>
            </p:cNvSpPr>
            <p:nvPr/>
          </p:nvSpPr>
          <p:spPr bwMode="auto">
            <a:xfrm>
              <a:off x="7464425" y="681038"/>
              <a:ext cx="14288" cy="28416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45"/>
                </a:cxn>
                <a:cxn ang="0">
                  <a:pos x="12" y="77"/>
                </a:cxn>
                <a:cxn ang="0">
                  <a:pos x="11" y="110"/>
                </a:cxn>
                <a:cxn ang="0">
                  <a:pos x="12" y="158"/>
                </a:cxn>
                <a:cxn ang="0">
                  <a:pos x="18" y="211"/>
                </a:cxn>
                <a:cxn ang="0">
                  <a:pos x="19" y="283"/>
                </a:cxn>
                <a:cxn ang="0">
                  <a:pos x="8" y="358"/>
                </a:cxn>
                <a:cxn ang="0">
                  <a:pos x="5" y="220"/>
                </a:cxn>
                <a:cxn ang="0">
                  <a:pos x="4" y="116"/>
                </a:cxn>
                <a:cxn ang="0">
                  <a:pos x="0" y="29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358">
                  <a:moveTo>
                    <a:pt x="5" y="0"/>
                  </a:moveTo>
                  <a:lnTo>
                    <a:pt x="12" y="45"/>
                  </a:lnTo>
                  <a:lnTo>
                    <a:pt x="12" y="77"/>
                  </a:lnTo>
                  <a:lnTo>
                    <a:pt x="11" y="110"/>
                  </a:lnTo>
                  <a:lnTo>
                    <a:pt x="12" y="158"/>
                  </a:lnTo>
                  <a:lnTo>
                    <a:pt x="18" y="211"/>
                  </a:lnTo>
                  <a:lnTo>
                    <a:pt x="19" y="283"/>
                  </a:lnTo>
                  <a:lnTo>
                    <a:pt x="8" y="358"/>
                  </a:lnTo>
                  <a:lnTo>
                    <a:pt x="5" y="220"/>
                  </a:lnTo>
                  <a:lnTo>
                    <a:pt x="4" y="116"/>
                  </a:lnTo>
                  <a:lnTo>
                    <a:pt x="0" y="29"/>
                  </a:ln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7" name="Freeform 165"/>
            <p:cNvSpPr>
              <a:spLocks/>
            </p:cNvSpPr>
            <p:nvPr/>
          </p:nvSpPr>
          <p:spPr bwMode="auto">
            <a:xfrm>
              <a:off x="7485063" y="720725"/>
              <a:ext cx="11113" cy="2968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" y="104"/>
                </a:cxn>
                <a:cxn ang="0">
                  <a:pos x="14" y="179"/>
                </a:cxn>
                <a:cxn ang="0">
                  <a:pos x="10" y="344"/>
                </a:cxn>
                <a:cxn ang="0">
                  <a:pos x="11" y="374"/>
                </a:cxn>
                <a:cxn ang="0">
                  <a:pos x="3" y="359"/>
                </a:cxn>
                <a:cxn ang="0">
                  <a:pos x="3" y="283"/>
                </a:cxn>
                <a:cxn ang="0">
                  <a:pos x="8" y="189"/>
                </a:cxn>
                <a:cxn ang="0">
                  <a:pos x="1" y="120"/>
                </a:cxn>
                <a:cxn ang="0">
                  <a:pos x="1" y="56"/>
                </a:cxn>
                <a:cxn ang="0">
                  <a:pos x="0" y="2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4" h="374">
                  <a:moveTo>
                    <a:pt x="14" y="0"/>
                  </a:moveTo>
                  <a:lnTo>
                    <a:pt x="11" y="104"/>
                  </a:lnTo>
                  <a:lnTo>
                    <a:pt x="14" y="179"/>
                  </a:lnTo>
                  <a:lnTo>
                    <a:pt x="10" y="344"/>
                  </a:lnTo>
                  <a:lnTo>
                    <a:pt x="11" y="374"/>
                  </a:lnTo>
                  <a:lnTo>
                    <a:pt x="3" y="359"/>
                  </a:lnTo>
                  <a:lnTo>
                    <a:pt x="3" y="283"/>
                  </a:lnTo>
                  <a:lnTo>
                    <a:pt x="8" y="189"/>
                  </a:lnTo>
                  <a:lnTo>
                    <a:pt x="1" y="120"/>
                  </a:lnTo>
                  <a:lnTo>
                    <a:pt x="1" y="56"/>
                  </a:lnTo>
                  <a:lnTo>
                    <a:pt x="0" y="2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8" name="Freeform 166"/>
            <p:cNvSpPr>
              <a:spLocks/>
            </p:cNvSpPr>
            <p:nvPr/>
          </p:nvSpPr>
          <p:spPr bwMode="auto">
            <a:xfrm>
              <a:off x="7358063" y="620713"/>
              <a:ext cx="63500" cy="258763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7" y="4"/>
                </a:cxn>
                <a:cxn ang="0">
                  <a:pos x="0" y="8"/>
                </a:cxn>
                <a:cxn ang="0">
                  <a:pos x="4" y="72"/>
                </a:cxn>
                <a:cxn ang="0">
                  <a:pos x="22" y="128"/>
                </a:cxn>
                <a:cxn ang="0">
                  <a:pos x="41" y="177"/>
                </a:cxn>
                <a:cxn ang="0">
                  <a:pos x="54" y="210"/>
                </a:cxn>
                <a:cxn ang="0">
                  <a:pos x="57" y="248"/>
                </a:cxn>
                <a:cxn ang="0">
                  <a:pos x="62" y="287"/>
                </a:cxn>
                <a:cxn ang="0">
                  <a:pos x="80" y="326"/>
                </a:cxn>
                <a:cxn ang="0">
                  <a:pos x="66" y="258"/>
                </a:cxn>
                <a:cxn ang="0">
                  <a:pos x="63" y="174"/>
                </a:cxn>
                <a:cxn ang="0">
                  <a:pos x="62" y="120"/>
                </a:cxn>
                <a:cxn ang="0">
                  <a:pos x="65" y="77"/>
                </a:cxn>
                <a:cxn ang="0">
                  <a:pos x="63" y="33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80" h="326">
                  <a:moveTo>
                    <a:pt x="52" y="0"/>
                  </a:moveTo>
                  <a:lnTo>
                    <a:pt x="17" y="4"/>
                  </a:lnTo>
                  <a:lnTo>
                    <a:pt x="0" y="8"/>
                  </a:lnTo>
                  <a:lnTo>
                    <a:pt x="4" y="72"/>
                  </a:lnTo>
                  <a:lnTo>
                    <a:pt x="22" y="128"/>
                  </a:lnTo>
                  <a:lnTo>
                    <a:pt x="41" y="177"/>
                  </a:lnTo>
                  <a:lnTo>
                    <a:pt x="54" y="210"/>
                  </a:lnTo>
                  <a:lnTo>
                    <a:pt x="57" y="248"/>
                  </a:lnTo>
                  <a:lnTo>
                    <a:pt x="62" y="287"/>
                  </a:lnTo>
                  <a:lnTo>
                    <a:pt x="80" y="326"/>
                  </a:lnTo>
                  <a:lnTo>
                    <a:pt x="66" y="258"/>
                  </a:lnTo>
                  <a:lnTo>
                    <a:pt x="63" y="174"/>
                  </a:lnTo>
                  <a:lnTo>
                    <a:pt x="62" y="120"/>
                  </a:lnTo>
                  <a:lnTo>
                    <a:pt x="65" y="77"/>
                  </a:lnTo>
                  <a:lnTo>
                    <a:pt x="63" y="33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39" name="Freeform 167"/>
            <p:cNvSpPr>
              <a:spLocks/>
            </p:cNvSpPr>
            <p:nvPr/>
          </p:nvSpPr>
          <p:spPr bwMode="auto">
            <a:xfrm>
              <a:off x="7285038" y="625475"/>
              <a:ext cx="136525" cy="290513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34" y="7"/>
                </a:cxn>
                <a:cxn ang="0">
                  <a:pos x="23" y="12"/>
                </a:cxn>
                <a:cxn ang="0">
                  <a:pos x="0" y="22"/>
                </a:cxn>
                <a:cxn ang="0">
                  <a:pos x="3" y="41"/>
                </a:cxn>
                <a:cxn ang="0">
                  <a:pos x="26" y="78"/>
                </a:cxn>
                <a:cxn ang="0">
                  <a:pos x="48" y="120"/>
                </a:cxn>
                <a:cxn ang="0">
                  <a:pos x="59" y="161"/>
                </a:cxn>
                <a:cxn ang="0">
                  <a:pos x="91" y="201"/>
                </a:cxn>
                <a:cxn ang="0">
                  <a:pos x="111" y="240"/>
                </a:cxn>
                <a:cxn ang="0">
                  <a:pos x="126" y="272"/>
                </a:cxn>
                <a:cxn ang="0">
                  <a:pos x="143" y="299"/>
                </a:cxn>
                <a:cxn ang="0">
                  <a:pos x="162" y="353"/>
                </a:cxn>
                <a:cxn ang="0">
                  <a:pos x="172" y="367"/>
                </a:cxn>
                <a:cxn ang="0">
                  <a:pos x="153" y="305"/>
                </a:cxn>
                <a:cxn ang="0">
                  <a:pos x="131" y="243"/>
                </a:cxn>
                <a:cxn ang="0">
                  <a:pos x="117" y="178"/>
                </a:cxn>
                <a:cxn ang="0">
                  <a:pos x="97" y="126"/>
                </a:cxn>
                <a:cxn ang="0">
                  <a:pos x="85" y="64"/>
                </a:cxn>
                <a:cxn ang="0">
                  <a:pos x="78" y="13"/>
                </a:cxn>
                <a:cxn ang="0">
                  <a:pos x="74" y="0"/>
                </a:cxn>
                <a:cxn ang="0">
                  <a:pos x="74" y="0"/>
                </a:cxn>
              </a:cxnLst>
              <a:rect l="0" t="0" r="r" b="b"/>
              <a:pathLst>
                <a:path w="172" h="367">
                  <a:moveTo>
                    <a:pt x="74" y="0"/>
                  </a:moveTo>
                  <a:lnTo>
                    <a:pt x="34" y="7"/>
                  </a:lnTo>
                  <a:lnTo>
                    <a:pt x="23" y="12"/>
                  </a:lnTo>
                  <a:lnTo>
                    <a:pt x="0" y="22"/>
                  </a:lnTo>
                  <a:lnTo>
                    <a:pt x="3" y="41"/>
                  </a:lnTo>
                  <a:lnTo>
                    <a:pt x="26" y="78"/>
                  </a:lnTo>
                  <a:lnTo>
                    <a:pt x="48" y="120"/>
                  </a:lnTo>
                  <a:lnTo>
                    <a:pt x="59" y="161"/>
                  </a:lnTo>
                  <a:lnTo>
                    <a:pt x="91" y="201"/>
                  </a:lnTo>
                  <a:lnTo>
                    <a:pt x="111" y="240"/>
                  </a:lnTo>
                  <a:lnTo>
                    <a:pt x="126" y="272"/>
                  </a:lnTo>
                  <a:lnTo>
                    <a:pt x="143" y="299"/>
                  </a:lnTo>
                  <a:lnTo>
                    <a:pt x="162" y="353"/>
                  </a:lnTo>
                  <a:lnTo>
                    <a:pt x="172" y="367"/>
                  </a:lnTo>
                  <a:lnTo>
                    <a:pt x="153" y="305"/>
                  </a:lnTo>
                  <a:lnTo>
                    <a:pt x="131" y="243"/>
                  </a:lnTo>
                  <a:lnTo>
                    <a:pt x="117" y="178"/>
                  </a:lnTo>
                  <a:lnTo>
                    <a:pt x="97" y="126"/>
                  </a:lnTo>
                  <a:lnTo>
                    <a:pt x="85" y="64"/>
                  </a:lnTo>
                  <a:lnTo>
                    <a:pt x="78" y="13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0" name="Freeform 168"/>
            <p:cNvSpPr>
              <a:spLocks/>
            </p:cNvSpPr>
            <p:nvPr/>
          </p:nvSpPr>
          <p:spPr bwMode="auto">
            <a:xfrm>
              <a:off x="7256463" y="652463"/>
              <a:ext cx="141288" cy="25876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17"/>
                </a:cxn>
                <a:cxn ang="0">
                  <a:pos x="0" y="26"/>
                </a:cxn>
                <a:cxn ang="0">
                  <a:pos x="24" y="56"/>
                </a:cxn>
                <a:cxn ang="0">
                  <a:pos x="59" y="119"/>
                </a:cxn>
                <a:cxn ang="0">
                  <a:pos x="111" y="211"/>
                </a:cxn>
                <a:cxn ang="0">
                  <a:pos x="135" y="249"/>
                </a:cxn>
                <a:cxn ang="0">
                  <a:pos x="151" y="286"/>
                </a:cxn>
                <a:cxn ang="0">
                  <a:pos x="159" y="309"/>
                </a:cxn>
                <a:cxn ang="0">
                  <a:pos x="165" y="325"/>
                </a:cxn>
                <a:cxn ang="0">
                  <a:pos x="179" y="326"/>
                </a:cxn>
                <a:cxn ang="0">
                  <a:pos x="157" y="281"/>
                </a:cxn>
                <a:cxn ang="0">
                  <a:pos x="127" y="209"/>
                </a:cxn>
                <a:cxn ang="0">
                  <a:pos x="89" y="147"/>
                </a:cxn>
                <a:cxn ang="0">
                  <a:pos x="48" y="65"/>
                </a:cxn>
                <a:cxn ang="0">
                  <a:pos x="20" y="2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79" h="326">
                  <a:moveTo>
                    <a:pt x="11" y="0"/>
                  </a:moveTo>
                  <a:lnTo>
                    <a:pt x="8" y="17"/>
                  </a:lnTo>
                  <a:lnTo>
                    <a:pt x="0" y="26"/>
                  </a:lnTo>
                  <a:lnTo>
                    <a:pt x="24" y="56"/>
                  </a:lnTo>
                  <a:lnTo>
                    <a:pt x="59" y="119"/>
                  </a:lnTo>
                  <a:lnTo>
                    <a:pt x="111" y="211"/>
                  </a:lnTo>
                  <a:lnTo>
                    <a:pt x="135" y="249"/>
                  </a:lnTo>
                  <a:lnTo>
                    <a:pt x="151" y="286"/>
                  </a:lnTo>
                  <a:lnTo>
                    <a:pt x="159" y="309"/>
                  </a:lnTo>
                  <a:lnTo>
                    <a:pt x="165" y="325"/>
                  </a:lnTo>
                  <a:lnTo>
                    <a:pt x="179" y="326"/>
                  </a:lnTo>
                  <a:lnTo>
                    <a:pt x="157" y="281"/>
                  </a:lnTo>
                  <a:lnTo>
                    <a:pt x="127" y="209"/>
                  </a:lnTo>
                  <a:lnTo>
                    <a:pt x="89" y="147"/>
                  </a:lnTo>
                  <a:lnTo>
                    <a:pt x="48" y="65"/>
                  </a:lnTo>
                  <a:lnTo>
                    <a:pt x="20" y="2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1" name="Freeform 169"/>
            <p:cNvSpPr>
              <a:spLocks/>
            </p:cNvSpPr>
            <p:nvPr/>
          </p:nvSpPr>
          <p:spPr bwMode="auto">
            <a:xfrm>
              <a:off x="7232650" y="681038"/>
              <a:ext cx="139700" cy="23177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7"/>
                </a:cxn>
                <a:cxn ang="0">
                  <a:pos x="1" y="29"/>
                </a:cxn>
                <a:cxn ang="0">
                  <a:pos x="17" y="44"/>
                </a:cxn>
                <a:cxn ang="0">
                  <a:pos x="41" y="77"/>
                </a:cxn>
                <a:cxn ang="0">
                  <a:pos x="66" y="129"/>
                </a:cxn>
                <a:cxn ang="0">
                  <a:pos x="96" y="171"/>
                </a:cxn>
                <a:cxn ang="0">
                  <a:pos x="128" y="201"/>
                </a:cxn>
                <a:cxn ang="0">
                  <a:pos x="151" y="237"/>
                </a:cxn>
                <a:cxn ang="0">
                  <a:pos x="161" y="260"/>
                </a:cxn>
                <a:cxn ang="0">
                  <a:pos x="173" y="289"/>
                </a:cxn>
                <a:cxn ang="0">
                  <a:pos x="177" y="292"/>
                </a:cxn>
                <a:cxn ang="0">
                  <a:pos x="154" y="228"/>
                </a:cxn>
                <a:cxn ang="0">
                  <a:pos x="118" y="163"/>
                </a:cxn>
                <a:cxn ang="0">
                  <a:pos x="69" y="74"/>
                </a:cxn>
                <a:cxn ang="0">
                  <a:pos x="28" y="12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177" h="292">
                  <a:moveTo>
                    <a:pt x="17" y="0"/>
                  </a:moveTo>
                  <a:lnTo>
                    <a:pt x="0" y="7"/>
                  </a:lnTo>
                  <a:lnTo>
                    <a:pt x="1" y="29"/>
                  </a:lnTo>
                  <a:lnTo>
                    <a:pt x="17" y="44"/>
                  </a:lnTo>
                  <a:lnTo>
                    <a:pt x="41" y="77"/>
                  </a:lnTo>
                  <a:lnTo>
                    <a:pt x="66" y="129"/>
                  </a:lnTo>
                  <a:lnTo>
                    <a:pt x="96" y="171"/>
                  </a:lnTo>
                  <a:lnTo>
                    <a:pt x="128" y="201"/>
                  </a:lnTo>
                  <a:lnTo>
                    <a:pt x="151" y="237"/>
                  </a:lnTo>
                  <a:lnTo>
                    <a:pt x="161" y="260"/>
                  </a:lnTo>
                  <a:lnTo>
                    <a:pt x="173" y="289"/>
                  </a:lnTo>
                  <a:lnTo>
                    <a:pt x="177" y="292"/>
                  </a:lnTo>
                  <a:lnTo>
                    <a:pt x="154" y="228"/>
                  </a:lnTo>
                  <a:lnTo>
                    <a:pt x="118" y="163"/>
                  </a:lnTo>
                  <a:lnTo>
                    <a:pt x="69" y="74"/>
                  </a:lnTo>
                  <a:lnTo>
                    <a:pt x="28" y="1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C4B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2" name="Freeform 170"/>
            <p:cNvSpPr>
              <a:spLocks/>
            </p:cNvSpPr>
            <p:nvPr/>
          </p:nvSpPr>
          <p:spPr bwMode="auto">
            <a:xfrm>
              <a:off x="7210425" y="720725"/>
              <a:ext cx="147638" cy="1968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1" y="6"/>
                </a:cxn>
                <a:cxn ang="0">
                  <a:pos x="9" y="15"/>
                </a:cxn>
                <a:cxn ang="0">
                  <a:pos x="9" y="26"/>
                </a:cxn>
                <a:cxn ang="0">
                  <a:pos x="8" y="42"/>
                </a:cxn>
                <a:cxn ang="0">
                  <a:pos x="0" y="56"/>
                </a:cxn>
                <a:cxn ang="0">
                  <a:pos x="25" y="83"/>
                </a:cxn>
                <a:cxn ang="0">
                  <a:pos x="61" y="114"/>
                </a:cxn>
                <a:cxn ang="0">
                  <a:pos x="113" y="173"/>
                </a:cxn>
                <a:cxn ang="0">
                  <a:pos x="141" y="196"/>
                </a:cxn>
                <a:cxn ang="0">
                  <a:pos x="165" y="232"/>
                </a:cxn>
                <a:cxn ang="0">
                  <a:pos x="186" y="247"/>
                </a:cxn>
                <a:cxn ang="0">
                  <a:pos x="173" y="218"/>
                </a:cxn>
                <a:cxn ang="0">
                  <a:pos x="164" y="199"/>
                </a:cxn>
                <a:cxn ang="0">
                  <a:pos x="125" y="161"/>
                </a:cxn>
                <a:cxn ang="0">
                  <a:pos x="90" y="98"/>
                </a:cxn>
                <a:cxn ang="0">
                  <a:pos x="70" y="66"/>
                </a:cxn>
                <a:cxn ang="0">
                  <a:pos x="35" y="15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186" h="247">
                  <a:moveTo>
                    <a:pt x="21" y="0"/>
                  </a:moveTo>
                  <a:lnTo>
                    <a:pt x="21" y="6"/>
                  </a:lnTo>
                  <a:lnTo>
                    <a:pt x="9" y="15"/>
                  </a:lnTo>
                  <a:lnTo>
                    <a:pt x="9" y="26"/>
                  </a:lnTo>
                  <a:lnTo>
                    <a:pt x="8" y="42"/>
                  </a:lnTo>
                  <a:lnTo>
                    <a:pt x="0" y="56"/>
                  </a:lnTo>
                  <a:lnTo>
                    <a:pt x="25" y="83"/>
                  </a:lnTo>
                  <a:lnTo>
                    <a:pt x="61" y="114"/>
                  </a:lnTo>
                  <a:lnTo>
                    <a:pt x="113" y="173"/>
                  </a:lnTo>
                  <a:lnTo>
                    <a:pt x="141" y="196"/>
                  </a:lnTo>
                  <a:lnTo>
                    <a:pt x="165" y="232"/>
                  </a:lnTo>
                  <a:lnTo>
                    <a:pt x="186" y="247"/>
                  </a:lnTo>
                  <a:lnTo>
                    <a:pt x="173" y="218"/>
                  </a:lnTo>
                  <a:lnTo>
                    <a:pt x="164" y="199"/>
                  </a:lnTo>
                  <a:lnTo>
                    <a:pt x="125" y="161"/>
                  </a:lnTo>
                  <a:lnTo>
                    <a:pt x="90" y="98"/>
                  </a:lnTo>
                  <a:lnTo>
                    <a:pt x="70" y="66"/>
                  </a:lnTo>
                  <a:lnTo>
                    <a:pt x="35" y="15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3" name="Freeform 171"/>
            <p:cNvSpPr>
              <a:spLocks/>
            </p:cNvSpPr>
            <p:nvPr/>
          </p:nvSpPr>
          <p:spPr bwMode="auto">
            <a:xfrm>
              <a:off x="7183438" y="781050"/>
              <a:ext cx="160338" cy="1428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3" y="18"/>
                </a:cxn>
                <a:cxn ang="0">
                  <a:pos x="20" y="38"/>
                </a:cxn>
                <a:cxn ang="0">
                  <a:pos x="13" y="62"/>
                </a:cxn>
                <a:cxn ang="0">
                  <a:pos x="0" y="76"/>
                </a:cxn>
                <a:cxn ang="0">
                  <a:pos x="37" y="95"/>
                </a:cxn>
                <a:cxn ang="0">
                  <a:pos x="77" y="118"/>
                </a:cxn>
                <a:cxn ang="0">
                  <a:pos x="123" y="145"/>
                </a:cxn>
                <a:cxn ang="0">
                  <a:pos x="161" y="170"/>
                </a:cxn>
                <a:cxn ang="0">
                  <a:pos x="182" y="180"/>
                </a:cxn>
                <a:cxn ang="0">
                  <a:pos x="201" y="180"/>
                </a:cxn>
                <a:cxn ang="0">
                  <a:pos x="172" y="158"/>
                </a:cxn>
                <a:cxn ang="0">
                  <a:pos x="164" y="130"/>
                </a:cxn>
                <a:cxn ang="0">
                  <a:pos x="124" y="105"/>
                </a:cxn>
                <a:cxn ang="0">
                  <a:pos x="77" y="49"/>
                </a:cxn>
                <a:cxn ang="0">
                  <a:pos x="59" y="37"/>
                </a:cxn>
                <a:cxn ang="0">
                  <a:pos x="43" y="24"/>
                </a:cxn>
                <a:cxn ang="0">
                  <a:pos x="23" y="0"/>
                </a:cxn>
                <a:cxn ang="0">
                  <a:pos x="23" y="0"/>
                </a:cxn>
              </a:cxnLst>
              <a:rect l="0" t="0" r="r" b="b"/>
              <a:pathLst>
                <a:path w="201" h="180">
                  <a:moveTo>
                    <a:pt x="23" y="0"/>
                  </a:moveTo>
                  <a:lnTo>
                    <a:pt x="13" y="18"/>
                  </a:lnTo>
                  <a:lnTo>
                    <a:pt x="20" y="38"/>
                  </a:lnTo>
                  <a:lnTo>
                    <a:pt x="13" y="62"/>
                  </a:lnTo>
                  <a:lnTo>
                    <a:pt x="0" y="76"/>
                  </a:lnTo>
                  <a:lnTo>
                    <a:pt x="37" y="95"/>
                  </a:lnTo>
                  <a:lnTo>
                    <a:pt x="77" y="118"/>
                  </a:lnTo>
                  <a:lnTo>
                    <a:pt x="123" y="145"/>
                  </a:lnTo>
                  <a:lnTo>
                    <a:pt x="161" y="170"/>
                  </a:lnTo>
                  <a:lnTo>
                    <a:pt x="182" y="180"/>
                  </a:lnTo>
                  <a:lnTo>
                    <a:pt x="201" y="180"/>
                  </a:lnTo>
                  <a:lnTo>
                    <a:pt x="172" y="158"/>
                  </a:lnTo>
                  <a:lnTo>
                    <a:pt x="164" y="130"/>
                  </a:lnTo>
                  <a:lnTo>
                    <a:pt x="124" y="105"/>
                  </a:lnTo>
                  <a:lnTo>
                    <a:pt x="77" y="49"/>
                  </a:lnTo>
                  <a:lnTo>
                    <a:pt x="59" y="37"/>
                  </a:lnTo>
                  <a:lnTo>
                    <a:pt x="43" y="24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4" name="Freeform 172"/>
            <p:cNvSpPr>
              <a:spLocks/>
            </p:cNvSpPr>
            <p:nvPr/>
          </p:nvSpPr>
          <p:spPr bwMode="auto">
            <a:xfrm>
              <a:off x="7175500" y="850900"/>
              <a:ext cx="130175" cy="7937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16"/>
                </a:cxn>
                <a:cxn ang="0">
                  <a:pos x="0" y="35"/>
                </a:cxn>
                <a:cxn ang="0">
                  <a:pos x="1" y="63"/>
                </a:cxn>
                <a:cxn ang="0">
                  <a:pos x="3" y="69"/>
                </a:cxn>
                <a:cxn ang="0">
                  <a:pos x="53" y="65"/>
                </a:cxn>
                <a:cxn ang="0">
                  <a:pos x="88" y="63"/>
                </a:cxn>
                <a:cxn ang="0">
                  <a:pos x="92" y="81"/>
                </a:cxn>
                <a:cxn ang="0">
                  <a:pos x="121" y="88"/>
                </a:cxn>
                <a:cxn ang="0">
                  <a:pos x="131" y="98"/>
                </a:cxn>
                <a:cxn ang="0">
                  <a:pos x="164" y="100"/>
                </a:cxn>
                <a:cxn ang="0">
                  <a:pos x="101" y="56"/>
                </a:cxn>
                <a:cxn ang="0">
                  <a:pos x="39" y="2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4" h="100">
                  <a:moveTo>
                    <a:pt x="7" y="0"/>
                  </a:moveTo>
                  <a:lnTo>
                    <a:pt x="10" y="16"/>
                  </a:lnTo>
                  <a:lnTo>
                    <a:pt x="0" y="35"/>
                  </a:lnTo>
                  <a:lnTo>
                    <a:pt x="1" y="63"/>
                  </a:lnTo>
                  <a:lnTo>
                    <a:pt x="3" y="69"/>
                  </a:lnTo>
                  <a:lnTo>
                    <a:pt x="53" y="65"/>
                  </a:lnTo>
                  <a:lnTo>
                    <a:pt x="88" y="63"/>
                  </a:lnTo>
                  <a:lnTo>
                    <a:pt x="92" y="81"/>
                  </a:lnTo>
                  <a:lnTo>
                    <a:pt x="121" y="88"/>
                  </a:lnTo>
                  <a:lnTo>
                    <a:pt x="131" y="98"/>
                  </a:lnTo>
                  <a:lnTo>
                    <a:pt x="164" y="100"/>
                  </a:lnTo>
                  <a:lnTo>
                    <a:pt x="101" y="56"/>
                  </a:lnTo>
                  <a:lnTo>
                    <a:pt x="39" y="2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AAD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5" name="Freeform 173"/>
            <p:cNvSpPr>
              <a:spLocks/>
            </p:cNvSpPr>
            <p:nvPr/>
          </p:nvSpPr>
          <p:spPr bwMode="auto">
            <a:xfrm>
              <a:off x="8012113" y="1504950"/>
              <a:ext cx="161925" cy="4762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92" y="17"/>
                </a:cxn>
                <a:cxn ang="0">
                  <a:pos x="39" y="23"/>
                </a:cxn>
                <a:cxn ang="0">
                  <a:pos x="0" y="28"/>
                </a:cxn>
                <a:cxn ang="0">
                  <a:pos x="11" y="50"/>
                </a:cxn>
                <a:cxn ang="0">
                  <a:pos x="19" y="58"/>
                </a:cxn>
                <a:cxn ang="0">
                  <a:pos x="64" y="53"/>
                </a:cxn>
                <a:cxn ang="0">
                  <a:pos x="169" y="39"/>
                </a:cxn>
                <a:cxn ang="0">
                  <a:pos x="202" y="36"/>
                </a:cxn>
                <a:cxn ang="0">
                  <a:pos x="205" y="28"/>
                </a:cxn>
                <a:cxn ang="0">
                  <a:pos x="201" y="13"/>
                </a:cxn>
                <a:cxn ang="0">
                  <a:pos x="176" y="0"/>
                </a:cxn>
                <a:cxn ang="0">
                  <a:pos x="176" y="0"/>
                </a:cxn>
              </a:cxnLst>
              <a:rect l="0" t="0" r="r" b="b"/>
              <a:pathLst>
                <a:path w="205" h="58">
                  <a:moveTo>
                    <a:pt x="176" y="0"/>
                  </a:moveTo>
                  <a:lnTo>
                    <a:pt x="92" y="17"/>
                  </a:lnTo>
                  <a:lnTo>
                    <a:pt x="39" y="23"/>
                  </a:lnTo>
                  <a:lnTo>
                    <a:pt x="0" y="28"/>
                  </a:lnTo>
                  <a:lnTo>
                    <a:pt x="11" y="50"/>
                  </a:lnTo>
                  <a:lnTo>
                    <a:pt x="19" y="58"/>
                  </a:lnTo>
                  <a:lnTo>
                    <a:pt x="64" y="53"/>
                  </a:lnTo>
                  <a:lnTo>
                    <a:pt x="169" y="39"/>
                  </a:lnTo>
                  <a:lnTo>
                    <a:pt x="202" y="36"/>
                  </a:lnTo>
                  <a:lnTo>
                    <a:pt x="205" y="28"/>
                  </a:lnTo>
                  <a:lnTo>
                    <a:pt x="201" y="13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6" name="Freeform 174"/>
            <p:cNvSpPr>
              <a:spLocks/>
            </p:cNvSpPr>
            <p:nvPr/>
          </p:nvSpPr>
          <p:spPr bwMode="auto">
            <a:xfrm>
              <a:off x="7861300" y="1443038"/>
              <a:ext cx="157163" cy="4445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01" y="6"/>
                </a:cxn>
                <a:cxn ang="0">
                  <a:pos x="36" y="23"/>
                </a:cxn>
                <a:cxn ang="0">
                  <a:pos x="0" y="29"/>
                </a:cxn>
                <a:cxn ang="0">
                  <a:pos x="7" y="46"/>
                </a:cxn>
                <a:cxn ang="0">
                  <a:pos x="16" y="55"/>
                </a:cxn>
                <a:cxn ang="0">
                  <a:pos x="39" y="55"/>
                </a:cxn>
                <a:cxn ang="0">
                  <a:pos x="122" y="39"/>
                </a:cxn>
                <a:cxn ang="0">
                  <a:pos x="182" y="35"/>
                </a:cxn>
                <a:cxn ang="0">
                  <a:pos x="196" y="30"/>
                </a:cxn>
                <a:cxn ang="0">
                  <a:pos x="199" y="19"/>
                </a:cxn>
                <a:cxn ang="0">
                  <a:pos x="196" y="7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9" h="55">
                  <a:moveTo>
                    <a:pt x="186" y="0"/>
                  </a:moveTo>
                  <a:lnTo>
                    <a:pt x="101" y="6"/>
                  </a:lnTo>
                  <a:lnTo>
                    <a:pt x="36" y="23"/>
                  </a:lnTo>
                  <a:lnTo>
                    <a:pt x="0" y="29"/>
                  </a:lnTo>
                  <a:lnTo>
                    <a:pt x="7" y="46"/>
                  </a:lnTo>
                  <a:lnTo>
                    <a:pt x="16" y="55"/>
                  </a:lnTo>
                  <a:lnTo>
                    <a:pt x="39" y="55"/>
                  </a:lnTo>
                  <a:lnTo>
                    <a:pt x="122" y="39"/>
                  </a:lnTo>
                  <a:lnTo>
                    <a:pt x="182" y="35"/>
                  </a:lnTo>
                  <a:lnTo>
                    <a:pt x="196" y="30"/>
                  </a:lnTo>
                  <a:lnTo>
                    <a:pt x="199" y="19"/>
                  </a:lnTo>
                  <a:lnTo>
                    <a:pt x="196" y="7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7" name="Freeform 175"/>
            <p:cNvSpPr>
              <a:spLocks/>
            </p:cNvSpPr>
            <p:nvPr/>
          </p:nvSpPr>
          <p:spPr bwMode="auto">
            <a:xfrm>
              <a:off x="7961313" y="1557338"/>
              <a:ext cx="171450" cy="38100"/>
            </a:xfrm>
            <a:custGeom>
              <a:avLst/>
              <a:gdLst/>
              <a:ahLst/>
              <a:cxnLst>
                <a:cxn ang="0">
                  <a:pos x="204" y="0"/>
                </a:cxn>
                <a:cxn ang="0">
                  <a:pos x="112" y="16"/>
                </a:cxn>
                <a:cxn ang="0">
                  <a:pos x="78" y="19"/>
                </a:cxn>
                <a:cxn ang="0">
                  <a:pos x="68" y="18"/>
                </a:cxn>
                <a:cxn ang="0">
                  <a:pos x="60" y="8"/>
                </a:cxn>
                <a:cxn ang="0">
                  <a:pos x="57" y="2"/>
                </a:cxn>
                <a:cxn ang="0">
                  <a:pos x="0" y="12"/>
                </a:cxn>
                <a:cxn ang="0">
                  <a:pos x="7" y="31"/>
                </a:cxn>
                <a:cxn ang="0">
                  <a:pos x="13" y="47"/>
                </a:cxn>
                <a:cxn ang="0">
                  <a:pos x="31" y="48"/>
                </a:cxn>
                <a:cxn ang="0">
                  <a:pos x="96" y="38"/>
                </a:cxn>
                <a:cxn ang="0">
                  <a:pos x="174" y="27"/>
                </a:cxn>
                <a:cxn ang="0">
                  <a:pos x="208" y="25"/>
                </a:cxn>
                <a:cxn ang="0">
                  <a:pos x="218" y="22"/>
                </a:cxn>
                <a:cxn ang="0">
                  <a:pos x="217" y="11"/>
                </a:cxn>
                <a:cxn ang="0">
                  <a:pos x="204" y="0"/>
                </a:cxn>
                <a:cxn ang="0">
                  <a:pos x="204" y="0"/>
                </a:cxn>
              </a:cxnLst>
              <a:rect l="0" t="0" r="r" b="b"/>
              <a:pathLst>
                <a:path w="218" h="48">
                  <a:moveTo>
                    <a:pt x="204" y="0"/>
                  </a:moveTo>
                  <a:lnTo>
                    <a:pt x="112" y="16"/>
                  </a:lnTo>
                  <a:lnTo>
                    <a:pt x="78" y="19"/>
                  </a:lnTo>
                  <a:lnTo>
                    <a:pt x="68" y="18"/>
                  </a:lnTo>
                  <a:lnTo>
                    <a:pt x="60" y="8"/>
                  </a:lnTo>
                  <a:lnTo>
                    <a:pt x="57" y="2"/>
                  </a:lnTo>
                  <a:lnTo>
                    <a:pt x="0" y="12"/>
                  </a:lnTo>
                  <a:lnTo>
                    <a:pt x="7" y="31"/>
                  </a:lnTo>
                  <a:lnTo>
                    <a:pt x="13" y="47"/>
                  </a:lnTo>
                  <a:lnTo>
                    <a:pt x="31" y="48"/>
                  </a:lnTo>
                  <a:lnTo>
                    <a:pt x="96" y="38"/>
                  </a:lnTo>
                  <a:lnTo>
                    <a:pt x="174" y="27"/>
                  </a:lnTo>
                  <a:lnTo>
                    <a:pt x="208" y="25"/>
                  </a:lnTo>
                  <a:lnTo>
                    <a:pt x="218" y="22"/>
                  </a:lnTo>
                  <a:lnTo>
                    <a:pt x="217" y="11"/>
                  </a:lnTo>
                  <a:lnTo>
                    <a:pt x="204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8" name="Freeform 176"/>
            <p:cNvSpPr>
              <a:spLocks/>
            </p:cNvSpPr>
            <p:nvPr/>
          </p:nvSpPr>
          <p:spPr bwMode="auto">
            <a:xfrm>
              <a:off x="7927975" y="1606550"/>
              <a:ext cx="150813" cy="444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1" y="20"/>
                </a:cxn>
                <a:cxn ang="0">
                  <a:pos x="12" y="23"/>
                </a:cxn>
                <a:cxn ang="0">
                  <a:pos x="0" y="29"/>
                </a:cxn>
                <a:cxn ang="0">
                  <a:pos x="3" y="46"/>
                </a:cxn>
                <a:cxn ang="0">
                  <a:pos x="14" y="58"/>
                </a:cxn>
                <a:cxn ang="0">
                  <a:pos x="32" y="58"/>
                </a:cxn>
                <a:cxn ang="0">
                  <a:pos x="101" y="49"/>
                </a:cxn>
                <a:cxn ang="0">
                  <a:pos x="156" y="43"/>
                </a:cxn>
                <a:cxn ang="0">
                  <a:pos x="189" y="37"/>
                </a:cxn>
                <a:cxn ang="0">
                  <a:pos x="189" y="21"/>
                </a:cxn>
                <a:cxn ang="0">
                  <a:pos x="179" y="0"/>
                </a:cxn>
                <a:cxn ang="0">
                  <a:pos x="179" y="0"/>
                </a:cxn>
              </a:cxnLst>
              <a:rect l="0" t="0" r="r" b="b"/>
              <a:pathLst>
                <a:path w="189" h="58">
                  <a:moveTo>
                    <a:pt x="179" y="0"/>
                  </a:moveTo>
                  <a:lnTo>
                    <a:pt x="61" y="20"/>
                  </a:lnTo>
                  <a:lnTo>
                    <a:pt x="12" y="23"/>
                  </a:lnTo>
                  <a:lnTo>
                    <a:pt x="0" y="29"/>
                  </a:lnTo>
                  <a:lnTo>
                    <a:pt x="3" y="46"/>
                  </a:lnTo>
                  <a:lnTo>
                    <a:pt x="14" y="58"/>
                  </a:lnTo>
                  <a:lnTo>
                    <a:pt x="32" y="58"/>
                  </a:lnTo>
                  <a:lnTo>
                    <a:pt x="101" y="49"/>
                  </a:lnTo>
                  <a:lnTo>
                    <a:pt x="156" y="43"/>
                  </a:lnTo>
                  <a:lnTo>
                    <a:pt x="189" y="37"/>
                  </a:lnTo>
                  <a:lnTo>
                    <a:pt x="189" y="21"/>
                  </a:lnTo>
                  <a:lnTo>
                    <a:pt x="179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49" name="Freeform 177"/>
            <p:cNvSpPr>
              <a:spLocks/>
            </p:cNvSpPr>
            <p:nvPr/>
          </p:nvSpPr>
          <p:spPr bwMode="auto">
            <a:xfrm>
              <a:off x="7786688" y="1654175"/>
              <a:ext cx="127000" cy="44450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0" y="16"/>
                </a:cxn>
                <a:cxn ang="0">
                  <a:pos x="2" y="47"/>
                </a:cxn>
                <a:cxn ang="0">
                  <a:pos x="38" y="57"/>
                </a:cxn>
                <a:cxn ang="0">
                  <a:pos x="117" y="47"/>
                </a:cxn>
                <a:cxn ang="0">
                  <a:pos x="160" y="44"/>
                </a:cxn>
                <a:cxn ang="0">
                  <a:pos x="160" y="32"/>
                </a:cxn>
                <a:cxn ang="0">
                  <a:pos x="153" y="6"/>
                </a:cxn>
                <a:cxn ang="0">
                  <a:pos x="142" y="0"/>
                </a:cxn>
                <a:cxn ang="0">
                  <a:pos x="142" y="0"/>
                </a:cxn>
              </a:cxnLst>
              <a:rect l="0" t="0" r="r" b="b"/>
              <a:pathLst>
                <a:path w="160" h="57">
                  <a:moveTo>
                    <a:pt x="142" y="0"/>
                  </a:moveTo>
                  <a:lnTo>
                    <a:pt x="0" y="16"/>
                  </a:lnTo>
                  <a:lnTo>
                    <a:pt x="2" y="47"/>
                  </a:lnTo>
                  <a:lnTo>
                    <a:pt x="38" y="57"/>
                  </a:lnTo>
                  <a:lnTo>
                    <a:pt x="117" y="47"/>
                  </a:lnTo>
                  <a:lnTo>
                    <a:pt x="160" y="44"/>
                  </a:lnTo>
                  <a:lnTo>
                    <a:pt x="160" y="32"/>
                  </a:lnTo>
                  <a:lnTo>
                    <a:pt x="153" y="6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0" name="Freeform 178"/>
            <p:cNvSpPr>
              <a:spLocks/>
            </p:cNvSpPr>
            <p:nvPr/>
          </p:nvSpPr>
          <p:spPr bwMode="auto">
            <a:xfrm>
              <a:off x="7712075" y="1698625"/>
              <a:ext cx="177800" cy="3968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9"/>
                </a:cxn>
                <a:cxn ang="0">
                  <a:pos x="4" y="45"/>
                </a:cxn>
                <a:cxn ang="0">
                  <a:pos x="13" y="49"/>
                </a:cxn>
                <a:cxn ang="0">
                  <a:pos x="69" y="49"/>
                </a:cxn>
                <a:cxn ang="0">
                  <a:pos x="133" y="38"/>
                </a:cxn>
                <a:cxn ang="0">
                  <a:pos x="166" y="35"/>
                </a:cxn>
                <a:cxn ang="0">
                  <a:pos x="204" y="29"/>
                </a:cxn>
                <a:cxn ang="0">
                  <a:pos x="225" y="22"/>
                </a:cxn>
                <a:cxn ang="0">
                  <a:pos x="224" y="9"/>
                </a:cxn>
                <a:cxn ang="0">
                  <a:pos x="121" y="17"/>
                </a:cxn>
                <a:cxn ang="0">
                  <a:pos x="69" y="19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225" h="49">
                  <a:moveTo>
                    <a:pt x="68" y="0"/>
                  </a:moveTo>
                  <a:lnTo>
                    <a:pt x="0" y="9"/>
                  </a:lnTo>
                  <a:lnTo>
                    <a:pt x="4" y="45"/>
                  </a:lnTo>
                  <a:lnTo>
                    <a:pt x="13" y="49"/>
                  </a:lnTo>
                  <a:lnTo>
                    <a:pt x="69" y="49"/>
                  </a:lnTo>
                  <a:lnTo>
                    <a:pt x="133" y="38"/>
                  </a:lnTo>
                  <a:lnTo>
                    <a:pt x="166" y="35"/>
                  </a:lnTo>
                  <a:lnTo>
                    <a:pt x="204" y="29"/>
                  </a:lnTo>
                  <a:lnTo>
                    <a:pt x="225" y="22"/>
                  </a:lnTo>
                  <a:lnTo>
                    <a:pt x="224" y="9"/>
                  </a:lnTo>
                  <a:lnTo>
                    <a:pt x="121" y="17"/>
                  </a:lnTo>
                  <a:lnTo>
                    <a:pt x="69" y="19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4EBD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1" name="Freeform 179"/>
            <p:cNvSpPr>
              <a:spLocks/>
            </p:cNvSpPr>
            <p:nvPr/>
          </p:nvSpPr>
          <p:spPr bwMode="auto">
            <a:xfrm>
              <a:off x="7767638" y="971550"/>
              <a:ext cx="38100" cy="128588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63"/>
                </a:cxn>
                <a:cxn ang="0">
                  <a:pos x="48" y="111"/>
                </a:cxn>
                <a:cxn ang="0">
                  <a:pos x="48" y="137"/>
                </a:cxn>
                <a:cxn ang="0">
                  <a:pos x="43" y="149"/>
                </a:cxn>
                <a:cxn ang="0">
                  <a:pos x="31" y="162"/>
                </a:cxn>
                <a:cxn ang="0">
                  <a:pos x="26" y="159"/>
                </a:cxn>
                <a:cxn ang="0">
                  <a:pos x="32" y="122"/>
                </a:cxn>
                <a:cxn ang="0">
                  <a:pos x="22" y="75"/>
                </a:cxn>
                <a:cxn ang="0">
                  <a:pos x="0" y="7"/>
                </a:cxn>
                <a:cxn ang="0">
                  <a:pos x="9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48" h="162">
                  <a:moveTo>
                    <a:pt x="19" y="3"/>
                  </a:moveTo>
                  <a:lnTo>
                    <a:pt x="40" y="63"/>
                  </a:lnTo>
                  <a:lnTo>
                    <a:pt x="48" y="111"/>
                  </a:lnTo>
                  <a:lnTo>
                    <a:pt x="48" y="137"/>
                  </a:lnTo>
                  <a:lnTo>
                    <a:pt x="43" y="149"/>
                  </a:lnTo>
                  <a:lnTo>
                    <a:pt x="31" y="162"/>
                  </a:lnTo>
                  <a:lnTo>
                    <a:pt x="26" y="159"/>
                  </a:lnTo>
                  <a:lnTo>
                    <a:pt x="32" y="122"/>
                  </a:lnTo>
                  <a:lnTo>
                    <a:pt x="22" y="75"/>
                  </a:lnTo>
                  <a:lnTo>
                    <a:pt x="0" y="7"/>
                  </a:lnTo>
                  <a:lnTo>
                    <a:pt x="9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2" name="Freeform 180"/>
            <p:cNvSpPr>
              <a:spLocks/>
            </p:cNvSpPr>
            <p:nvPr/>
          </p:nvSpPr>
          <p:spPr bwMode="auto">
            <a:xfrm>
              <a:off x="7931150" y="942975"/>
              <a:ext cx="39688" cy="1254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5" y="49"/>
                </a:cxn>
                <a:cxn ang="0">
                  <a:pos x="49" y="92"/>
                </a:cxn>
                <a:cxn ang="0">
                  <a:pos x="48" y="140"/>
                </a:cxn>
                <a:cxn ang="0">
                  <a:pos x="43" y="157"/>
                </a:cxn>
                <a:cxn ang="0">
                  <a:pos x="33" y="158"/>
                </a:cxn>
                <a:cxn ang="0">
                  <a:pos x="29" y="153"/>
                </a:cxn>
                <a:cxn ang="0">
                  <a:pos x="32" y="120"/>
                </a:cxn>
                <a:cxn ang="0">
                  <a:pos x="21" y="6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49" h="158">
                  <a:moveTo>
                    <a:pt x="13" y="0"/>
                  </a:moveTo>
                  <a:lnTo>
                    <a:pt x="35" y="49"/>
                  </a:lnTo>
                  <a:lnTo>
                    <a:pt x="49" y="92"/>
                  </a:lnTo>
                  <a:lnTo>
                    <a:pt x="48" y="140"/>
                  </a:lnTo>
                  <a:lnTo>
                    <a:pt x="43" y="157"/>
                  </a:lnTo>
                  <a:lnTo>
                    <a:pt x="33" y="158"/>
                  </a:lnTo>
                  <a:lnTo>
                    <a:pt x="29" y="153"/>
                  </a:lnTo>
                  <a:lnTo>
                    <a:pt x="32" y="120"/>
                  </a:lnTo>
                  <a:lnTo>
                    <a:pt x="21" y="65"/>
                  </a:lnTo>
                  <a:lnTo>
                    <a:pt x="0" y="4"/>
                  </a:lnTo>
                  <a:lnTo>
                    <a:pt x="3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3" name="Freeform 181"/>
            <p:cNvSpPr>
              <a:spLocks/>
            </p:cNvSpPr>
            <p:nvPr/>
          </p:nvSpPr>
          <p:spPr bwMode="auto">
            <a:xfrm>
              <a:off x="7753350" y="998538"/>
              <a:ext cx="15875" cy="746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35"/>
                </a:cxn>
                <a:cxn ang="0">
                  <a:pos x="0" y="68"/>
                </a:cxn>
                <a:cxn ang="0">
                  <a:pos x="19" y="95"/>
                </a:cxn>
                <a:cxn ang="0">
                  <a:pos x="19" y="48"/>
                </a:cxn>
                <a:cxn ang="0">
                  <a:pos x="14" y="2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9" h="95">
                  <a:moveTo>
                    <a:pt x="4" y="0"/>
                  </a:moveTo>
                  <a:lnTo>
                    <a:pt x="3" y="35"/>
                  </a:lnTo>
                  <a:lnTo>
                    <a:pt x="0" y="68"/>
                  </a:lnTo>
                  <a:lnTo>
                    <a:pt x="19" y="95"/>
                  </a:lnTo>
                  <a:lnTo>
                    <a:pt x="19" y="48"/>
                  </a:lnTo>
                  <a:lnTo>
                    <a:pt x="14" y="2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4" name="Freeform 182"/>
            <p:cNvSpPr>
              <a:spLocks/>
            </p:cNvSpPr>
            <p:nvPr/>
          </p:nvSpPr>
          <p:spPr bwMode="auto">
            <a:xfrm>
              <a:off x="7916863" y="966788"/>
              <a:ext cx="17463" cy="746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66"/>
                </a:cxn>
                <a:cxn ang="0">
                  <a:pos x="21" y="94"/>
                </a:cxn>
                <a:cxn ang="0">
                  <a:pos x="19" y="42"/>
                </a:cxn>
                <a:cxn ang="0">
                  <a:pos x="13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1" h="94">
                  <a:moveTo>
                    <a:pt x="5" y="0"/>
                  </a:moveTo>
                  <a:lnTo>
                    <a:pt x="0" y="66"/>
                  </a:lnTo>
                  <a:lnTo>
                    <a:pt x="21" y="94"/>
                  </a:lnTo>
                  <a:lnTo>
                    <a:pt x="19" y="42"/>
                  </a:lnTo>
                  <a:lnTo>
                    <a:pt x="13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394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5" name="Freeform 183"/>
            <p:cNvSpPr>
              <a:spLocks/>
            </p:cNvSpPr>
            <p:nvPr/>
          </p:nvSpPr>
          <p:spPr bwMode="auto">
            <a:xfrm>
              <a:off x="7678738" y="552450"/>
              <a:ext cx="133350" cy="36513"/>
            </a:xfrm>
            <a:custGeom>
              <a:avLst/>
              <a:gdLst/>
              <a:ahLst/>
              <a:cxnLst>
                <a:cxn ang="0">
                  <a:pos x="168" y="36"/>
                </a:cxn>
                <a:cxn ang="0">
                  <a:pos x="170" y="5"/>
                </a:cxn>
                <a:cxn ang="0">
                  <a:pos x="158" y="0"/>
                </a:cxn>
                <a:cxn ang="0">
                  <a:pos x="127" y="0"/>
                </a:cxn>
                <a:cxn ang="0">
                  <a:pos x="98" y="5"/>
                </a:cxn>
                <a:cxn ang="0">
                  <a:pos x="60" y="12"/>
                </a:cxn>
                <a:cxn ang="0">
                  <a:pos x="12" y="11"/>
                </a:cxn>
                <a:cxn ang="0">
                  <a:pos x="0" y="16"/>
                </a:cxn>
                <a:cxn ang="0">
                  <a:pos x="0" y="32"/>
                </a:cxn>
                <a:cxn ang="0">
                  <a:pos x="3" y="45"/>
                </a:cxn>
                <a:cxn ang="0">
                  <a:pos x="52" y="39"/>
                </a:cxn>
                <a:cxn ang="0">
                  <a:pos x="122" y="36"/>
                </a:cxn>
                <a:cxn ang="0">
                  <a:pos x="168" y="36"/>
                </a:cxn>
                <a:cxn ang="0">
                  <a:pos x="168" y="36"/>
                </a:cxn>
              </a:cxnLst>
              <a:rect l="0" t="0" r="r" b="b"/>
              <a:pathLst>
                <a:path w="170" h="45">
                  <a:moveTo>
                    <a:pt x="168" y="36"/>
                  </a:moveTo>
                  <a:lnTo>
                    <a:pt x="170" y="5"/>
                  </a:lnTo>
                  <a:lnTo>
                    <a:pt x="158" y="0"/>
                  </a:lnTo>
                  <a:lnTo>
                    <a:pt x="127" y="0"/>
                  </a:lnTo>
                  <a:lnTo>
                    <a:pt x="98" y="5"/>
                  </a:lnTo>
                  <a:lnTo>
                    <a:pt x="60" y="12"/>
                  </a:lnTo>
                  <a:lnTo>
                    <a:pt x="12" y="11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3" y="45"/>
                  </a:lnTo>
                  <a:lnTo>
                    <a:pt x="52" y="39"/>
                  </a:lnTo>
                  <a:lnTo>
                    <a:pt x="122" y="36"/>
                  </a:lnTo>
                  <a:lnTo>
                    <a:pt x="168" y="36"/>
                  </a:lnTo>
                  <a:lnTo>
                    <a:pt x="168" y="36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6" name="Freeform 184"/>
            <p:cNvSpPr>
              <a:spLocks/>
            </p:cNvSpPr>
            <p:nvPr/>
          </p:nvSpPr>
          <p:spPr bwMode="auto">
            <a:xfrm>
              <a:off x="7827963" y="469900"/>
              <a:ext cx="125413" cy="42863"/>
            </a:xfrm>
            <a:custGeom>
              <a:avLst/>
              <a:gdLst/>
              <a:ahLst/>
              <a:cxnLst>
                <a:cxn ang="0">
                  <a:pos x="159" y="42"/>
                </a:cxn>
                <a:cxn ang="0">
                  <a:pos x="155" y="14"/>
                </a:cxn>
                <a:cxn ang="0">
                  <a:pos x="152" y="7"/>
                </a:cxn>
                <a:cxn ang="0">
                  <a:pos x="117" y="0"/>
                </a:cxn>
                <a:cxn ang="0">
                  <a:pos x="30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0" y="32"/>
                </a:cxn>
                <a:cxn ang="0">
                  <a:pos x="4" y="55"/>
                </a:cxn>
                <a:cxn ang="0">
                  <a:pos x="98" y="45"/>
                </a:cxn>
                <a:cxn ang="0">
                  <a:pos x="159" y="42"/>
                </a:cxn>
                <a:cxn ang="0">
                  <a:pos x="159" y="42"/>
                </a:cxn>
              </a:cxnLst>
              <a:rect l="0" t="0" r="r" b="b"/>
              <a:pathLst>
                <a:path w="159" h="55">
                  <a:moveTo>
                    <a:pt x="159" y="42"/>
                  </a:moveTo>
                  <a:lnTo>
                    <a:pt x="155" y="14"/>
                  </a:lnTo>
                  <a:lnTo>
                    <a:pt x="152" y="7"/>
                  </a:lnTo>
                  <a:lnTo>
                    <a:pt x="117" y="0"/>
                  </a:lnTo>
                  <a:lnTo>
                    <a:pt x="30" y="3"/>
                  </a:lnTo>
                  <a:lnTo>
                    <a:pt x="9" y="10"/>
                  </a:lnTo>
                  <a:lnTo>
                    <a:pt x="0" y="13"/>
                  </a:lnTo>
                  <a:lnTo>
                    <a:pt x="0" y="32"/>
                  </a:lnTo>
                  <a:lnTo>
                    <a:pt x="4" y="55"/>
                  </a:lnTo>
                  <a:lnTo>
                    <a:pt x="98" y="45"/>
                  </a:lnTo>
                  <a:lnTo>
                    <a:pt x="159" y="42"/>
                  </a:lnTo>
                  <a:lnTo>
                    <a:pt x="159" y="42"/>
                  </a:lnTo>
                  <a:close/>
                </a:path>
              </a:pathLst>
            </a:custGeom>
            <a:solidFill>
              <a:srgbClr val="E6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7" name="Freeform 185"/>
            <p:cNvSpPr>
              <a:spLocks/>
            </p:cNvSpPr>
            <p:nvPr/>
          </p:nvSpPr>
          <p:spPr bwMode="auto">
            <a:xfrm>
              <a:off x="7588250" y="481013"/>
              <a:ext cx="158750" cy="25400"/>
            </a:xfrm>
            <a:custGeom>
              <a:avLst/>
              <a:gdLst/>
              <a:ahLst/>
              <a:cxnLst>
                <a:cxn ang="0">
                  <a:pos x="199" y="12"/>
                </a:cxn>
                <a:cxn ang="0">
                  <a:pos x="192" y="0"/>
                </a:cxn>
                <a:cxn ang="0">
                  <a:pos x="138" y="0"/>
                </a:cxn>
                <a:cxn ang="0">
                  <a:pos x="49" y="2"/>
                </a:cxn>
                <a:cxn ang="0">
                  <a:pos x="17" y="2"/>
                </a:cxn>
                <a:cxn ang="0">
                  <a:pos x="3" y="6"/>
                </a:cxn>
                <a:cxn ang="0">
                  <a:pos x="0" y="18"/>
                </a:cxn>
                <a:cxn ang="0">
                  <a:pos x="0" y="32"/>
                </a:cxn>
                <a:cxn ang="0">
                  <a:pos x="138" y="22"/>
                </a:cxn>
                <a:cxn ang="0">
                  <a:pos x="199" y="12"/>
                </a:cxn>
                <a:cxn ang="0">
                  <a:pos x="199" y="12"/>
                </a:cxn>
              </a:cxnLst>
              <a:rect l="0" t="0" r="r" b="b"/>
              <a:pathLst>
                <a:path w="199" h="32">
                  <a:moveTo>
                    <a:pt x="199" y="12"/>
                  </a:moveTo>
                  <a:lnTo>
                    <a:pt x="192" y="0"/>
                  </a:lnTo>
                  <a:lnTo>
                    <a:pt x="138" y="0"/>
                  </a:lnTo>
                  <a:lnTo>
                    <a:pt x="49" y="2"/>
                  </a:lnTo>
                  <a:lnTo>
                    <a:pt x="17" y="2"/>
                  </a:lnTo>
                  <a:lnTo>
                    <a:pt x="3" y="6"/>
                  </a:lnTo>
                  <a:lnTo>
                    <a:pt x="0" y="18"/>
                  </a:lnTo>
                  <a:lnTo>
                    <a:pt x="0" y="32"/>
                  </a:lnTo>
                  <a:lnTo>
                    <a:pt x="138" y="22"/>
                  </a:lnTo>
                  <a:lnTo>
                    <a:pt x="199" y="12"/>
                  </a:lnTo>
                  <a:lnTo>
                    <a:pt x="199" y="12"/>
                  </a:lnTo>
                  <a:close/>
                </a:path>
              </a:pathLst>
            </a:custGeom>
            <a:solidFill>
              <a:srgbClr val="8A99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8" name="Freeform 186"/>
            <p:cNvSpPr>
              <a:spLocks/>
            </p:cNvSpPr>
            <p:nvPr/>
          </p:nvSpPr>
          <p:spPr bwMode="auto">
            <a:xfrm>
              <a:off x="7640638" y="1123950"/>
              <a:ext cx="50800" cy="88900"/>
            </a:xfrm>
            <a:custGeom>
              <a:avLst/>
              <a:gdLst/>
              <a:ahLst/>
              <a:cxnLst>
                <a:cxn ang="0">
                  <a:pos x="65" y="0"/>
                </a:cxn>
                <a:cxn ang="0">
                  <a:pos x="19" y="68"/>
                </a:cxn>
                <a:cxn ang="0">
                  <a:pos x="0" y="113"/>
                </a:cxn>
                <a:cxn ang="0">
                  <a:pos x="39" y="82"/>
                </a:cxn>
                <a:cxn ang="0">
                  <a:pos x="65" y="49"/>
                </a:cxn>
                <a:cxn ang="0">
                  <a:pos x="65" y="0"/>
                </a:cxn>
                <a:cxn ang="0">
                  <a:pos x="65" y="0"/>
                </a:cxn>
              </a:cxnLst>
              <a:rect l="0" t="0" r="r" b="b"/>
              <a:pathLst>
                <a:path w="65" h="113">
                  <a:moveTo>
                    <a:pt x="65" y="0"/>
                  </a:moveTo>
                  <a:lnTo>
                    <a:pt x="19" y="68"/>
                  </a:lnTo>
                  <a:lnTo>
                    <a:pt x="0" y="113"/>
                  </a:lnTo>
                  <a:lnTo>
                    <a:pt x="39" y="82"/>
                  </a:lnTo>
                  <a:lnTo>
                    <a:pt x="65" y="49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59" name="Freeform 187"/>
            <p:cNvSpPr>
              <a:spLocks/>
            </p:cNvSpPr>
            <p:nvPr/>
          </p:nvSpPr>
          <p:spPr bwMode="auto">
            <a:xfrm>
              <a:off x="7872413" y="1203325"/>
              <a:ext cx="117475" cy="68263"/>
            </a:xfrm>
            <a:custGeom>
              <a:avLst/>
              <a:gdLst/>
              <a:ahLst/>
              <a:cxnLst>
                <a:cxn ang="0">
                  <a:pos x="38" y="7"/>
                </a:cxn>
                <a:cxn ang="0">
                  <a:pos x="149" y="85"/>
                </a:cxn>
                <a:cxn ang="0">
                  <a:pos x="79" y="62"/>
                </a:cxn>
                <a:cxn ang="0">
                  <a:pos x="0" y="0"/>
                </a:cxn>
                <a:cxn ang="0">
                  <a:pos x="38" y="7"/>
                </a:cxn>
                <a:cxn ang="0">
                  <a:pos x="38" y="7"/>
                </a:cxn>
              </a:cxnLst>
              <a:rect l="0" t="0" r="r" b="b"/>
              <a:pathLst>
                <a:path w="149" h="85">
                  <a:moveTo>
                    <a:pt x="38" y="7"/>
                  </a:moveTo>
                  <a:lnTo>
                    <a:pt x="149" y="85"/>
                  </a:lnTo>
                  <a:lnTo>
                    <a:pt x="79" y="62"/>
                  </a:lnTo>
                  <a:lnTo>
                    <a:pt x="0" y="0"/>
                  </a:lnTo>
                  <a:lnTo>
                    <a:pt x="38" y="7"/>
                  </a:lnTo>
                  <a:lnTo>
                    <a:pt x="38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0" name="Freeform 188"/>
            <p:cNvSpPr>
              <a:spLocks/>
            </p:cNvSpPr>
            <p:nvPr/>
          </p:nvSpPr>
          <p:spPr bwMode="auto">
            <a:xfrm>
              <a:off x="8062913" y="1077913"/>
              <a:ext cx="52388" cy="10795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2" y="107"/>
                </a:cxn>
                <a:cxn ang="0">
                  <a:pos x="0" y="137"/>
                </a:cxn>
                <a:cxn ang="0">
                  <a:pos x="34" y="88"/>
                </a:cxn>
                <a:cxn ang="0">
                  <a:pos x="66" y="49"/>
                </a:cxn>
                <a:cxn ang="0">
                  <a:pos x="63" y="0"/>
                </a:cxn>
                <a:cxn ang="0">
                  <a:pos x="63" y="0"/>
                </a:cxn>
              </a:cxnLst>
              <a:rect l="0" t="0" r="r" b="b"/>
              <a:pathLst>
                <a:path w="66" h="137">
                  <a:moveTo>
                    <a:pt x="63" y="0"/>
                  </a:moveTo>
                  <a:lnTo>
                    <a:pt x="2" y="107"/>
                  </a:lnTo>
                  <a:lnTo>
                    <a:pt x="0" y="137"/>
                  </a:lnTo>
                  <a:lnTo>
                    <a:pt x="34" y="88"/>
                  </a:lnTo>
                  <a:lnTo>
                    <a:pt x="66" y="49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1" name="Freeform 189"/>
            <p:cNvSpPr>
              <a:spLocks/>
            </p:cNvSpPr>
            <p:nvPr/>
          </p:nvSpPr>
          <p:spPr bwMode="auto">
            <a:xfrm>
              <a:off x="8174038" y="1236663"/>
              <a:ext cx="69850" cy="3651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86" y="46"/>
                </a:cxn>
                <a:cxn ang="0">
                  <a:pos x="50" y="42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86" h="46">
                  <a:moveTo>
                    <a:pt x="21" y="0"/>
                  </a:moveTo>
                  <a:lnTo>
                    <a:pt x="86" y="46"/>
                  </a:lnTo>
                  <a:lnTo>
                    <a:pt x="50" y="42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2" name="Freeform 190"/>
            <p:cNvSpPr>
              <a:spLocks/>
            </p:cNvSpPr>
            <p:nvPr/>
          </p:nvSpPr>
          <p:spPr bwMode="auto">
            <a:xfrm>
              <a:off x="7762875" y="1281113"/>
              <a:ext cx="68263" cy="74613"/>
            </a:xfrm>
            <a:custGeom>
              <a:avLst/>
              <a:gdLst/>
              <a:ahLst/>
              <a:cxnLst>
                <a:cxn ang="0">
                  <a:pos x="52" y="27"/>
                </a:cxn>
                <a:cxn ang="0">
                  <a:pos x="0" y="94"/>
                </a:cxn>
                <a:cxn ang="0">
                  <a:pos x="49" y="65"/>
                </a:cxn>
                <a:cxn ang="0">
                  <a:pos x="84" y="0"/>
                </a:cxn>
                <a:cxn ang="0">
                  <a:pos x="52" y="27"/>
                </a:cxn>
                <a:cxn ang="0">
                  <a:pos x="52" y="27"/>
                </a:cxn>
              </a:cxnLst>
              <a:rect l="0" t="0" r="r" b="b"/>
              <a:pathLst>
                <a:path w="84" h="94">
                  <a:moveTo>
                    <a:pt x="52" y="27"/>
                  </a:moveTo>
                  <a:lnTo>
                    <a:pt x="0" y="94"/>
                  </a:lnTo>
                  <a:lnTo>
                    <a:pt x="49" y="65"/>
                  </a:lnTo>
                  <a:lnTo>
                    <a:pt x="84" y="0"/>
                  </a:lnTo>
                  <a:lnTo>
                    <a:pt x="52" y="27"/>
                  </a:lnTo>
                  <a:lnTo>
                    <a:pt x="52" y="2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3" name="Freeform 191"/>
            <p:cNvSpPr>
              <a:spLocks/>
            </p:cNvSpPr>
            <p:nvPr/>
          </p:nvSpPr>
          <p:spPr bwMode="auto">
            <a:xfrm>
              <a:off x="7604125" y="731838"/>
              <a:ext cx="90488" cy="635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4" y="78"/>
                </a:cxn>
                <a:cxn ang="0">
                  <a:pos x="64" y="65"/>
                </a:cxn>
                <a:cxn ang="0">
                  <a:pos x="4" y="3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4" h="78">
                  <a:moveTo>
                    <a:pt x="0" y="0"/>
                  </a:moveTo>
                  <a:lnTo>
                    <a:pt x="114" y="78"/>
                  </a:lnTo>
                  <a:lnTo>
                    <a:pt x="64" y="65"/>
                  </a:lnTo>
                  <a:lnTo>
                    <a:pt x="4" y="3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4" name="Freeform 192"/>
            <p:cNvSpPr>
              <a:spLocks/>
            </p:cNvSpPr>
            <p:nvPr/>
          </p:nvSpPr>
          <p:spPr bwMode="auto">
            <a:xfrm>
              <a:off x="7886700" y="631825"/>
              <a:ext cx="17463" cy="100013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1" y="127"/>
                </a:cxn>
                <a:cxn ang="0">
                  <a:pos x="22" y="104"/>
                </a:cxn>
                <a:cxn ang="0">
                  <a:pos x="17" y="0"/>
                </a:cxn>
                <a:cxn ang="0">
                  <a:pos x="0" y="59"/>
                </a:cxn>
                <a:cxn ang="0">
                  <a:pos x="0" y="59"/>
                </a:cxn>
              </a:cxnLst>
              <a:rect l="0" t="0" r="r" b="b"/>
              <a:pathLst>
                <a:path w="22" h="127">
                  <a:moveTo>
                    <a:pt x="0" y="59"/>
                  </a:moveTo>
                  <a:lnTo>
                    <a:pt x="11" y="127"/>
                  </a:lnTo>
                  <a:lnTo>
                    <a:pt x="22" y="104"/>
                  </a:lnTo>
                  <a:lnTo>
                    <a:pt x="17" y="0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5" name="Freeform 193"/>
            <p:cNvSpPr>
              <a:spLocks/>
            </p:cNvSpPr>
            <p:nvPr/>
          </p:nvSpPr>
          <p:spPr bwMode="auto">
            <a:xfrm>
              <a:off x="7974013" y="822325"/>
              <a:ext cx="115888" cy="2063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146" y="23"/>
                </a:cxn>
                <a:cxn ang="0">
                  <a:pos x="65" y="26"/>
                </a:cxn>
                <a:cxn ang="0">
                  <a:pos x="0" y="10"/>
                </a:cxn>
                <a:cxn ang="0">
                  <a:pos x="39" y="0"/>
                </a:cxn>
                <a:cxn ang="0">
                  <a:pos x="39" y="0"/>
                </a:cxn>
              </a:cxnLst>
              <a:rect l="0" t="0" r="r" b="b"/>
              <a:pathLst>
                <a:path w="146" h="26">
                  <a:moveTo>
                    <a:pt x="39" y="0"/>
                  </a:moveTo>
                  <a:lnTo>
                    <a:pt x="146" y="23"/>
                  </a:lnTo>
                  <a:lnTo>
                    <a:pt x="65" y="26"/>
                  </a:lnTo>
                  <a:lnTo>
                    <a:pt x="0" y="1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6" name="Freeform 194"/>
            <p:cNvSpPr>
              <a:spLocks/>
            </p:cNvSpPr>
            <p:nvPr/>
          </p:nvSpPr>
          <p:spPr bwMode="auto">
            <a:xfrm>
              <a:off x="8054975" y="644525"/>
              <a:ext cx="42863" cy="36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" y="46"/>
                </a:cxn>
                <a:cxn ang="0">
                  <a:pos x="3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5" h="46">
                  <a:moveTo>
                    <a:pt x="0" y="0"/>
                  </a:moveTo>
                  <a:lnTo>
                    <a:pt x="55" y="46"/>
                  </a:lnTo>
                  <a:lnTo>
                    <a:pt x="3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7" name="Freeform 195"/>
            <p:cNvSpPr>
              <a:spLocks/>
            </p:cNvSpPr>
            <p:nvPr/>
          </p:nvSpPr>
          <p:spPr bwMode="auto">
            <a:xfrm>
              <a:off x="7758113" y="817563"/>
              <a:ext cx="68263" cy="68263"/>
            </a:xfrm>
            <a:custGeom>
              <a:avLst/>
              <a:gdLst/>
              <a:ahLst/>
              <a:cxnLst>
                <a:cxn ang="0">
                  <a:pos x="67" y="7"/>
                </a:cxn>
                <a:cxn ang="0">
                  <a:pos x="0" y="88"/>
                </a:cxn>
                <a:cxn ang="0">
                  <a:pos x="49" y="63"/>
                </a:cxn>
                <a:cxn ang="0">
                  <a:pos x="86" y="0"/>
                </a:cxn>
                <a:cxn ang="0">
                  <a:pos x="67" y="7"/>
                </a:cxn>
                <a:cxn ang="0">
                  <a:pos x="67" y="7"/>
                </a:cxn>
              </a:cxnLst>
              <a:rect l="0" t="0" r="r" b="b"/>
              <a:pathLst>
                <a:path w="86" h="88">
                  <a:moveTo>
                    <a:pt x="67" y="7"/>
                  </a:moveTo>
                  <a:lnTo>
                    <a:pt x="0" y="88"/>
                  </a:lnTo>
                  <a:lnTo>
                    <a:pt x="49" y="63"/>
                  </a:lnTo>
                  <a:lnTo>
                    <a:pt x="86" y="0"/>
                  </a:lnTo>
                  <a:lnTo>
                    <a:pt x="67" y="7"/>
                  </a:lnTo>
                  <a:lnTo>
                    <a:pt x="67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68" name="Freeform 196"/>
            <p:cNvSpPr>
              <a:spLocks/>
            </p:cNvSpPr>
            <p:nvPr/>
          </p:nvSpPr>
          <p:spPr bwMode="auto">
            <a:xfrm>
              <a:off x="7567613" y="904875"/>
              <a:ext cx="79375" cy="80963"/>
            </a:xfrm>
            <a:custGeom>
              <a:avLst/>
              <a:gdLst/>
              <a:ahLst/>
              <a:cxnLst>
                <a:cxn ang="0">
                  <a:pos x="67" y="45"/>
                </a:cxn>
                <a:cxn ang="0">
                  <a:pos x="100" y="101"/>
                </a:cxn>
                <a:cxn ang="0">
                  <a:pos x="45" y="62"/>
                </a:cxn>
                <a:cxn ang="0">
                  <a:pos x="0" y="0"/>
                </a:cxn>
                <a:cxn ang="0">
                  <a:pos x="67" y="45"/>
                </a:cxn>
                <a:cxn ang="0">
                  <a:pos x="67" y="45"/>
                </a:cxn>
              </a:cxnLst>
              <a:rect l="0" t="0" r="r" b="b"/>
              <a:pathLst>
                <a:path w="100" h="101">
                  <a:moveTo>
                    <a:pt x="67" y="45"/>
                  </a:moveTo>
                  <a:lnTo>
                    <a:pt x="100" y="101"/>
                  </a:lnTo>
                  <a:lnTo>
                    <a:pt x="45" y="62"/>
                  </a:lnTo>
                  <a:lnTo>
                    <a:pt x="0" y="0"/>
                  </a:lnTo>
                  <a:lnTo>
                    <a:pt x="67" y="45"/>
                  </a:lnTo>
                  <a:lnTo>
                    <a:pt x="67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7866981" cy="1143000"/>
          </a:xfrm>
        </p:spPr>
        <p:txBody>
          <a:bodyPr/>
          <a:lstStyle/>
          <a:p>
            <a:r>
              <a:rPr lang="ko-KR" altLang="en-US" dirty="0" err="1"/>
              <a:t>순서사전</a:t>
            </a:r>
            <a:r>
              <a:rPr lang="ko-KR" altLang="en-US" dirty="0"/>
              <a:t> </a:t>
            </a:r>
            <a:r>
              <a:rPr lang="en-US" altLang="ko-KR" dirty="0"/>
              <a:t>ADT: </a:t>
            </a:r>
            <a:r>
              <a:rPr lang="ko-KR" altLang="en-US" dirty="0"/>
              <a:t>일람표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2780928"/>
            <a:ext cx="7674076" cy="3559398"/>
          </a:xfrm>
        </p:spPr>
        <p:txBody>
          <a:bodyPr/>
          <a:lstStyle/>
          <a:p>
            <a:pPr latinLnBrk="0"/>
            <a:r>
              <a:rPr lang="ko-KR" altLang="en-US" sz="2200" dirty="0">
                <a:ea typeface="맑은 고딕" pitchFamily="50" charset="-127"/>
              </a:rPr>
              <a:t>성능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ko-KR" altLang="en-US" sz="1800" b="1" dirty="0">
                <a:ea typeface="맑은 고딕" pitchFamily="50" charset="-127"/>
              </a:rPr>
              <a:t>이진탐색</a:t>
            </a:r>
            <a:r>
              <a:rPr lang="ko-KR" altLang="en-US" sz="1800" dirty="0">
                <a:ea typeface="맑은 고딕" pitchFamily="50" charset="-127"/>
              </a:rPr>
              <a:t>을 사용하면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 소요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ko-KR" altLang="en-US" sz="1800" dirty="0">
                <a:ea typeface="맑은 고딕" pitchFamily="50" charset="-127"/>
              </a:rPr>
              <a:t>새로운 항목을 삽입하기 위한 공간 확보를 위해 최악의 경우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개의 기존 항목들을 이동해야 하므로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 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 소요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removeElement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ko-KR" altLang="en-US" sz="1800" dirty="0">
                <a:ea typeface="맑은 고딕" pitchFamily="50" charset="-127"/>
              </a:rPr>
              <a:t>항목이 삭제된 공간을 기존 항목들로 </a:t>
            </a:r>
            <a:r>
              <a:rPr lang="ko-KR" altLang="en-US" sz="1800" dirty="0" err="1">
                <a:ea typeface="맑은 고딕" pitchFamily="50" charset="-127"/>
              </a:rPr>
              <a:t>메꾸기</a:t>
            </a:r>
            <a:r>
              <a:rPr lang="ko-KR" altLang="en-US" sz="1800" dirty="0">
                <a:ea typeface="맑은 고딕" pitchFamily="50" charset="-127"/>
              </a:rPr>
              <a:t> 위해 최악의 경우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개의 기존 항목들을 이동해야 하므로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 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 소요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일람표 사용이 효과적인 경우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소규모 사전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또는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탐색은 빈번하지만 삽입이나 삭제는 드문 사전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b="1" dirty="0">
                <a:ea typeface="맑은 고딕" pitchFamily="50" charset="-127"/>
              </a:rPr>
              <a:t>예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신용카드 사용승인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전화번호부</a:t>
            </a:r>
            <a:r>
              <a:rPr lang="en-US" altLang="ko-KR" sz="1800" dirty="0">
                <a:ea typeface="맑은 고딕" pitchFamily="50" charset="-127"/>
              </a:rPr>
              <a:t>)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203" name="내용 개체 틀 2"/>
          <p:cNvSpPr txBox="1">
            <a:spLocks/>
          </p:cNvSpPr>
          <p:nvPr/>
        </p:nvSpPr>
        <p:spPr bwMode="auto">
          <a:xfrm>
            <a:off x="755576" y="1556792"/>
            <a:ext cx="6264696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일람표</a:t>
            </a:r>
            <a:r>
              <a:rPr kumimoji="0" lang="en-US" altLang="ko-KR" sz="2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(lookup table):</a:t>
            </a:r>
            <a:r>
              <a:rPr kumimoji="0" lang="ko-KR" altLang="en-US" sz="2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순서리스트를 사용하여 구현된 사전</a:t>
            </a:r>
            <a:endParaRPr kumimoji="0" lang="en-US" altLang="ko-KR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항목들을 배열에 기초한 리스트에 키로 정렬된 순서로 저장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14776" cy="3000396"/>
          </a:xfrm>
        </p:spPr>
        <p:txBody>
          <a:bodyPr/>
          <a:lstStyle/>
          <a:p>
            <a:pPr latinLnBrk="0"/>
            <a:r>
              <a:rPr lang="ko-KR" altLang="en-US" dirty="0"/>
              <a:t>실패가 예정된 선형탐색의 경우</a:t>
            </a:r>
            <a:r>
              <a:rPr lang="en-US" altLang="ko-KR" dirty="0"/>
              <a:t>, </a:t>
            </a:r>
            <a:r>
              <a:rPr lang="ko-KR" altLang="en-US" dirty="0"/>
              <a:t>평균적으로 입력크기의 절반 정도만 탐색하고 정지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B050"/>
                </a:solidFill>
              </a:rPr>
              <a:t>elseif</a:t>
            </a:r>
            <a:r>
              <a:rPr lang="en-US" altLang="ko-KR" dirty="0"/>
              <a:t> </a:t>
            </a:r>
            <a:r>
              <a:rPr lang="ko-KR" altLang="en-US" dirty="0"/>
              <a:t>절 참조</a:t>
            </a:r>
            <a:r>
              <a:rPr lang="en-US" altLang="ko-KR" dirty="0"/>
              <a:t>)</a:t>
            </a:r>
          </a:p>
          <a:p>
            <a:pPr latinLnBrk="0"/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시간 소요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4500562" y="1643050"/>
            <a:ext cx="3929090" cy="3693319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findElement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	{generic}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element with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isValid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advance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이진탐색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643338" cy="4572032"/>
          </a:xfrm>
        </p:spPr>
        <p:txBody>
          <a:bodyPr/>
          <a:lstStyle/>
          <a:p>
            <a:pPr latinLnBrk="0"/>
            <a:r>
              <a:rPr lang="ko-KR" altLang="en-US" sz="2200" b="1" dirty="0" err="1">
                <a:ea typeface="맑은 고딕" pitchFamily="50" charset="-127"/>
              </a:rPr>
              <a:t>이진탐색</a:t>
            </a:r>
            <a:r>
              <a:rPr lang="en-US" altLang="ko-KR" sz="2200" dirty="0">
                <a:ea typeface="맑은 고딕" pitchFamily="50" charset="-127"/>
              </a:rPr>
              <a:t>(binary search): </a:t>
            </a:r>
            <a:r>
              <a:rPr lang="ko-KR" altLang="en-US" sz="2200" dirty="0">
                <a:ea typeface="맑은 고딕" pitchFamily="50" charset="-127"/>
              </a:rPr>
              <a:t>키로 정렬된 배열에 기초한 리스트로 구현된 사전에 대해 </a:t>
            </a:r>
            <a:r>
              <a:rPr lang="en-US" altLang="ko-KR" sz="2200" dirty="0" err="1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작업을 수행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재귀할 때마다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후보 항목들의 수가 반감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입력크기의 로그 수에 해당하는 수의 재귀를 수행한 후 정지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b="1" dirty="0">
                <a:ea typeface="맑은 고딕" pitchFamily="50" charset="-127"/>
              </a:rPr>
              <a:t>참고</a:t>
            </a:r>
            <a:r>
              <a:rPr lang="en-US" altLang="ko-KR" sz="2200" b="1" dirty="0">
                <a:ea typeface="맑은 고딕" pitchFamily="50" charset="-127"/>
              </a:rPr>
              <a:t>: </a:t>
            </a:r>
            <a:r>
              <a:rPr lang="ko-KR" altLang="en-US" sz="2200" dirty="0">
                <a:ea typeface="맑은 고딕" pitchFamily="50" charset="-127"/>
              </a:rPr>
              <a:t>스무고개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10" name="TextBox 9"/>
          <p:cNvSpPr txBox="1"/>
          <p:nvPr/>
        </p:nvSpPr>
        <p:spPr>
          <a:xfrm>
            <a:off x="4429124" y="1643050"/>
            <a:ext cx="4071966" cy="4524315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findElement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{driver}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sorted array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[0..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–1],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element with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0,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rFE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{recursive}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)/2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 1)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])}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rFE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+ 1,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7183" name="Picture 15" descr="C:\Documents and Settings\kook\Local Settings\Temporary Internet Files\Content.IE5\IA3HJIO4\MC90001288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260648"/>
            <a:ext cx="1791310" cy="13972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이진탐색 수행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772400" cy="561244"/>
          </a:xfrm>
        </p:spPr>
        <p:txBody>
          <a:bodyPr/>
          <a:lstStyle/>
          <a:p>
            <a:r>
              <a:rPr lang="en-US" altLang="ko-KR" err="1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>
                <a:ea typeface="맑은 고딕" pitchFamily="50" charset="-127"/>
              </a:rPr>
              <a:t>(7)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166242" y="2861320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맑은 고딕" pitchFamily="50" charset="-127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4519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0615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26711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2807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8903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499992" y="2708920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1095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7191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63287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9383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5479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15759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1013842" y="3653408"/>
            <a:ext cx="7143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맑은 고딕" pitchFamily="50" charset="-127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1451992" y="350100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2061592" y="3501008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2671192" y="350100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3280792" y="350100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3890392" y="350100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4999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1095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7191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63287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9383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75479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8157592" y="3501008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1090042" y="4445496"/>
            <a:ext cx="7067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맑은 고딕" pitchFamily="50" charset="-127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14519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20615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2671192" y="429309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3280792" y="4293096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3890392" y="4293096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44999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51095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57191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63287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9383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75479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815759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1166242" y="5237584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600">
              <a:latin typeface="맑은 고딕" pitchFamily="50" charset="-127"/>
            </a:endParaRPr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14519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20615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9" name="Oval 47"/>
          <p:cNvSpPr>
            <a:spLocks noChangeArrowheads="1"/>
          </p:cNvSpPr>
          <p:nvPr/>
        </p:nvSpPr>
        <p:spPr bwMode="auto">
          <a:xfrm>
            <a:off x="26711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2807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1" name="Oval 49"/>
          <p:cNvSpPr>
            <a:spLocks noChangeArrowheads="1"/>
          </p:cNvSpPr>
          <p:nvPr/>
        </p:nvSpPr>
        <p:spPr bwMode="auto">
          <a:xfrm>
            <a:off x="3890392" y="5085184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52" name="Oval 50"/>
          <p:cNvSpPr>
            <a:spLocks noChangeArrowheads="1"/>
          </p:cNvSpPr>
          <p:nvPr/>
        </p:nvSpPr>
        <p:spPr bwMode="auto">
          <a:xfrm>
            <a:off x="44999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3" name="Oval 51"/>
          <p:cNvSpPr>
            <a:spLocks noChangeArrowheads="1"/>
          </p:cNvSpPr>
          <p:nvPr/>
        </p:nvSpPr>
        <p:spPr bwMode="auto">
          <a:xfrm>
            <a:off x="51095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4" name="Oval 52"/>
          <p:cNvSpPr>
            <a:spLocks noChangeArrowheads="1"/>
          </p:cNvSpPr>
          <p:nvPr/>
        </p:nvSpPr>
        <p:spPr bwMode="auto">
          <a:xfrm>
            <a:off x="57191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55" name="Oval 53"/>
          <p:cNvSpPr>
            <a:spLocks noChangeArrowheads="1"/>
          </p:cNvSpPr>
          <p:nvPr/>
        </p:nvSpPr>
        <p:spPr bwMode="auto">
          <a:xfrm>
            <a:off x="63287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14</a:t>
            </a:r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69383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16</a:t>
            </a:r>
          </a:p>
        </p:txBody>
      </p:sp>
      <p:sp>
        <p:nvSpPr>
          <p:cNvPr id="57" name="Oval 55"/>
          <p:cNvSpPr>
            <a:spLocks noChangeArrowheads="1"/>
          </p:cNvSpPr>
          <p:nvPr/>
        </p:nvSpPr>
        <p:spPr bwMode="auto">
          <a:xfrm>
            <a:off x="75479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8157592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19</a:t>
            </a:r>
          </a:p>
        </p:txBody>
      </p:sp>
      <p:sp>
        <p:nvSpPr>
          <p:cNvPr id="59" name="Oval 57"/>
          <p:cNvSpPr>
            <a:spLocks noChangeArrowheads="1"/>
          </p:cNvSpPr>
          <p:nvPr/>
        </p:nvSpPr>
        <p:spPr bwMode="auto">
          <a:xfrm>
            <a:off x="861442" y="270892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0" name="Oval 58"/>
          <p:cNvSpPr>
            <a:spLocks noChangeArrowheads="1"/>
          </p:cNvSpPr>
          <p:nvPr/>
        </p:nvSpPr>
        <p:spPr bwMode="auto">
          <a:xfrm>
            <a:off x="861442" y="350100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1" name="Oval 59"/>
          <p:cNvSpPr>
            <a:spLocks noChangeArrowheads="1"/>
          </p:cNvSpPr>
          <p:nvPr/>
        </p:nvSpPr>
        <p:spPr bwMode="auto">
          <a:xfrm>
            <a:off x="861442" y="4293096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870967" y="5085184"/>
            <a:ext cx="304800" cy="30480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4357116" y="2994672"/>
            <a:ext cx="57150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mid</a:t>
            </a: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785216" y="2994672"/>
            <a:ext cx="428628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l</a:t>
            </a: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8071892" y="2994672"/>
            <a:ext cx="428628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785216" y="3759771"/>
            <a:ext cx="428628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l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3857050" y="3748664"/>
            <a:ext cx="37926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2642604" y="4574094"/>
            <a:ext cx="35719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l</a:t>
            </a: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3419872" y="5373216"/>
            <a:ext cx="129614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l </a:t>
            </a:r>
            <a:r>
              <a:rPr lang="en-US" altLang="ko-KR" sz="1800" b="1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mid </a:t>
            </a:r>
            <a:r>
              <a:rPr lang="en-US" altLang="ko-KR" sz="1800" b="1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  <p:sp>
        <p:nvSpPr>
          <p:cNvPr id="73" name="Text Box 61"/>
          <p:cNvSpPr txBox="1">
            <a:spLocks noChangeArrowheads="1"/>
          </p:cNvSpPr>
          <p:nvPr/>
        </p:nvSpPr>
        <p:spPr bwMode="auto">
          <a:xfrm>
            <a:off x="1928224" y="3748664"/>
            <a:ext cx="57150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mid</a:t>
            </a:r>
          </a:p>
        </p:txBody>
      </p:sp>
      <p:sp>
        <p:nvSpPr>
          <p:cNvPr id="74" name="Text Box 61"/>
          <p:cNvSpPr txBox="1">
            <a:spLocks noChangeArrowheads="1"/>
          </p:cNvSpPr>
          <p:nvPr/>
        </p:nvSpPr>
        <p:spPr bwMode="auto">
          <a:xfrm>
            <a:off x="3142670" y="4574094"/>
            <a:ext cx="57150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mid</a:t>
            </a:r>
          </a:p>
        </p:txBody>
      </p:sp>
      <p:sp>
        <p:nvSpPr>
          <p:cNvPr id="75" name="Text Box 61"/>
          <p:cNvSpPr txBox="1">
            <a:spLocks noChangeArrowheads="1"/>
          </p:cNvSpPr>
          <p:nvPr/>
        </p:nvSpPr>
        <p:spPr bwMode="auto">
          <a:xfrm>
            <a:off x="3857050" y="4574094"/>
            <a:ext cx="35719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800" b="1" i="1">
                <a:latin typeface="Times New Roman" pitchFamily="18" charset="0"/>
                <a:ea typeface="맑은 고딕" pitchFamily="50" charset="-127"/>
              </a:rPr>
              <a:t>r</a:t>
            </a:r>
          </a:p>
        </p:txBody>
      </p:sp>
      <p:sp>
        <p:nvSpPr>
          <p:cNvPr id="76" name="Line 5"/>
          <p:cNvSpPr>
            <a:spLocks noChangeShapeType="1"/>
          </p:cNvSpPr>
          <p:nvPr/>
        </p:nvSpPr>
        <p:spPr bwMode="auto">
          <a:xfrm>
            <a:off x="1166242" y="2501280"/>
            <a:ext cx="6991350" cy="0"/>
          </a:xfrm>
          <a:prstGeom prst="lin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b="1">
              <a:latin typeface="맑은 고딕" pitchFamily="50" charset="-127"/>
            </a:endParaRPr>
          </a:p>
        </p:txBody>
      </p:sp>
      <p:sp>
        <p:nvSpPr>
          <p:cNvPr id="77" name="Oval 6"/>
          <p:cNvSpPr>
            <a:spLocks noChangeArrowheads="1"/>
          </p:cNvSpPr>
          <p:nvPr/>
        </p:nvSpPr>
        <p:spPr bwMode="auto">
          <a:xfrm>
            <a:off x="14519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8" name="Oval 7"/>
          <p:cNvSpPr>
            <a:spLocks noChangeArrowheads="1"/>
          </p:cNvSpPr>
          <p:nvPr/>
        </p:nvSpPr>
        <p:spPr bwMode="auto">
          <a:xfrm>
            <a:off x="20615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9" name="Oval 8"/>
          <p:cNvSpPr>
            <a:spLocks noChangeArrowheads="1"/>
          </p:cNvSpPr>
          <p:nvPr/>
        </p:nvSpPr>
        <p:spPr bwMode="auto">
          <a:xfrm>
            <a:off x="26711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0" name="Oval 9"/>
          <p:cNvSpPr>
            <a:spLocks noChangeArrowheads="1"/>
          </p:cNvSpPr>
          <p:nvPr/>
        </p:nvSpPr>
        <p:spPr bwMode="auto">
          <a:xfrm>
            <a:off x="32807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Oval 10"/>
          <p:cNvSpPr>
            <a:spLocks noChangeArrowheads="1"/>
          </p:cNvSpPr>
          <p:nvPr/>
        </p:nvSpPr>
        <p:spPr bwMode="auto">
          <a:xfrm>
            <a:off x="38903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2" name="Oval 11"/>
          <p:cNvSpPr>
            <a:spLocks noChangeArrowheads="1"/>
          </p:cNvSpPr>
          <p:nvPr/>
        </p:nvSpPr>
        <p:spPr bwMode="auto">
          <a:xfrm>
            <a:off x="4499992" y="2348880"/>
            <a:ext cx="304800" cy="304800"/>
          </a:xfrm>
          <a:prstGeom prst="ellipse">
            <a:avLst/>
          </a:prstGeom>
          <a:noFill/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83" name="Oval 12"/>
          <p:cNvSpPr>
            <a:spLocks noChangeArrowheads="1"/>
          </p:cNvSpPr>
          <p:nvPr/>
        </p:nvSpPr>
        <p:spPr bwMode="auto">
          <a:xfrm>
            <a:off x="51095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84" name="Oval 13"/>
          <p:cNvSpPr>
            <a:spLocks noChangeArrowheads="1"/>
          </p:cNvSpPr>
          <p:nvPr/>
        </p:nvSpPr>
        <p:spPr bwMode="auto">
          <a:xfrm>
            <a:off x="57191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85" name="Oval 14"/>
          <p:cNvSpPr>
            <a:spLocks noChangeArrowheads="1"/>
          </p:cNvSpPr>
          <p:nvPr/>
        </p:nvSpPr>
        <p:spPr bwMode="auto">
          <a:xfrm>
            <a:off x="63287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6" name="Oval 15"/>
          <p:cNvSpPr>
            <a:spLocks noChangeArrowheads="1"/>
          </p:cNvSpPr>
          <p:nvPr/>
        </p:nvSpPr>
        <p:spPr bwMode="auto">
          <a:xfrm>
            <a:off x="69383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87" name="Oval 16"/>
          <p:cNvSpPr>
            <a:spLocks noChangeArrowheads="1"/>
          </p:cNvSpPr>
          <p:nvPr/>
        </p:nvSpPr>
        <p:spPr bwMode="auto">
          <a:xfrm>
            <a:off x="75479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11</a:t>
            </a:r>
          </a:p>
        </p:txBody>
      </p:sp>
      <p:sp>
        <p:nvSpPr>
          <p:cNvPr id="88" name="Oval 17"/>
          <p:cNvSpPr>
            <a:spLocks noChangeArrowheads="1"/>
          </p:cNvSpPr>
          <p:nvPr/>
        </p:nvSpPr>
        <p:spPr bwMode="auto">
          <a:xfrm>
            <a:off x="815759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89" name="Oval 57"/>
          <p:cNvSpPr>
            <a:spLocks noChangeArrowheads="1"/>
          </p:cNvSpPr>
          <p:nvPr/>
        </p:nvSpPr>
        <p:spPr bwMode="auto">
          <a:xfrm>
            <a:off x="861442" y="2348880"/>
            <a:ext cx="304800" cy="304800"/>
          </a:xfrm>
          <a:prstGeom prst="ellipse">
            <a:avLst/>
          </a:prstGeom>
          <a:noFill/>
          <a:ln w="190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ko-KR" sz="1400" b="1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이진탐색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676788"/>
          </a:xfrm>
        </p:spPr>
        <p:txBody>
          <a:bodyPr/>
          <a:lstStyle/>
          <a:p>
            <a:pPr latinLnBrk="0"/>
            <a:r>
              <a:rPr lang="ko-KR" altLang="en-US" dirty="0"/>
              <a:t>입력 순서리스트가</a:t>
            </a:r>
            <a:r>
              <a:rPr lang="en-US" altLang="ko-KR" dirty="0"/>
              <a:t> </a:t>
            </a:r>
            <a:r>
              <a:rPr lang="ko-KR" altLang="en-US" b="1" dirty="0"/>
              <a:t>배열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구현된 경우</a:t>
            </a:r>
            <a:endParaRPr lang="en-US" altLang="ko-KR" dirty="0"/>
          </a:p>
          <a:p>
            <a:pPr lvl="1" latinLnBrk="0"/>
            <a:r>
              <a:rPr lang="ko-KR" altLang="en-US" dirty="0"/>
              <a:t>총 </a:t>
            </a:r>
            <a:r>
              <a:rPr lang="ko-KR" altLang="en-US" dirty="0" err="1"/>
              <a:t>비교회수는</a:t>
            </a:r>
            <a:r>
              <a:rPr lang="ko-KR" altLang="en-US" dirty="0"/>
              <a:t> 최악의 경우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dirty="0"/>
          </a:p>
          <a:p>
            <a:pPr lvl="1" latinLnBrk="0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시간에 수행</a:t>
            </a:r>
            <a:endParaRPr lang="en-US" altLang="ko-KR" dirty="0"/>
          </a:p>
          <a:p>
            <a:pPr latinLnBrk="0"/>
            <a:r>
              <a:rPr lang="ko-KR" altLang="en-US" dirty="0"/>
              <a:t>입력 순서리스트가 </a:t>
            </a:r>
            <a:r>
              <a:rPr lang="ko-KR" altLang="en-US" b="1" dirty="0"/>
              <a:t>연결리스트</a:t>
            </a:r>
            <a:r>
              <a:rPr lang="ko-KR" altLang="en-US" dirty="0"/>
              <a:t>로 구현된 경우</a:t>
            </a:r>
            <a:endParaRPr lang="en-US" altLang="ko-KR" dirty="0"/>
          </a:p>
          <a:p>
            <a:pPr lvl="1" latinLnBrk="0"/>
            <a:r>
              <a:rPr lang="ko-KR" altLang="en-US" dirty="0"/>
              <a:t>가운데 위치로 접근하는 데만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 소요되므로 전체적으로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시간에 수행</a:t>
            </a:r>
            <a:endParaRPr lang="en-US" altLang="ko-KR" dirty="0"/>
          </a:p>
          <a:p>
            <a:pPr latinLnBrk="0"/>
            <a:r>
              <a:rPr lang="ko-KR" altLang="en-US" b="1" dirty="0" err="1"/>
              <a:t>이진탐색의</a:t>
            </a:r>
            <a:r>
              <a:rPr lang="ko-KR" altLang="en-US" b="1" dirty="0"/>
              <a:t> 힘</a:t>
            </a:r>
            <a:r>
              <a:rPr lang="ko-KR" altLang="en-US" dirty="0"/>
              <a:t>을 보여주는 예</a:t>
            </a:r>
            <a:r>
              <a:rPr lang="en-US" altLang="ko-KR" dirty="0"/>
              <a:t>: </a:t>
            </a:r>
            <a:r>
              <a:rPr lang="ko-KR" altLang="en-US" b="1" dirty="0"/>
              <a:t>스무고개</a:t>
            </a:r>
            <a:endParaRPr lang="en-US" altLang="ko-KR" b="1" dirty="0"/>
          </a:p>
          <a:p>
            <a:pPr lvl="1" latinLnBrk="0"/>
            <a:r>
              <a:rPr lang="en-US" altLang="ko-KR" dirty="0"/>
              <a:t>2</a:t>
            </a:r>
            <a:r>
              <a:rPr lang="en-US" altLang="ko-KR" baseline="30000" dirty="0"/>
              <a:t>20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100</a:t>
            </a:r>
            <a:r>
              <a:rPr lang="ko-KR" altLang="en-US" dirty="0"/>
              <a:t>만</a:t>
            </a:r>
            <a:r>
              <a:rPr lang="en-US" altLang="ko-KR" dirty="0"/>
              <a:t>)</a:t>
            </a:r>
            <a:r>
              <a:rPr lang="ko-KR" altLang="en-US" dirty="0"/>
              <a:t>개의 후보 범위에서 출발하더라도 </a:t>
            </a:r>
            <a:r>
              <a:rPr lang="en-US" altLang="ko-KR" dirty="0"/>
              <a:t>20</a:t>
            </a:r>
            <a:r>
              <a:rPr lang="ko-KR" altLang="en-US" dirty="0"/>
              <a:t>회의 이등분이 가능한 질문을 통해 </a:t>
            </a:r>
            <a:r>
              <a:rPr lang="en-US" altLang="ko-KR" dirty="0"/>
              <a:t>1</a:t>
            </a:r>
            <a:r>
              <a:rPr lang="ko-KR" altLang="en-US" dirty="0"/>
              <a:t>개 후보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답</a:t>
            </a:r>
            <a:r>
              <a:rPr lang="en-US" altLang="ko-KR" dirty="0"/>
              <a:t>)</a:t>
            </a:r>
            <a:r>
              <a:rPr lang="ko-KR" altLang="en-US" dirty="0"/>
              <a:t>로 압축 가능</a:t>
            </a:r>
            <a:endParaRPr lang="en-US" altLang="ko-KR" dirty="0"/>
          </a:p>
          <a:p>
            <a:pPr latinLnBrk="0"/>
            <a:r>
              <a:rPr lang="ko-KR" altLang="en-US" b="1" dirty="0" err="1"/>
              <a:t>분할통치</a:t>
            </a:r>
            <a:r>
              <a:rPr lang="ko-KR" altLang="en-US" dirty="0"/>
              <a:t> </a:t>
            </a:r>
            <a:r>
              <a:rPr lang="en-US" altLang="ko-KR" dirty="0"/>
              <a:t>vs. </a:t>
            </a:r>
            <a:r>
              <a:rPr lang="ko-KR" altLang="en-US" b="1" dirty="0" err="1"/>
              <a:t>이진탐색</a:t>
            </a:r>
            <a:endParaRPr lang="en-US" altLang="ko-KR" b="1" dirty="0"/>
          </a:p>
          <a:p>
            <a:pPr lvl="1" latinLnBrk="0"/>
            <a:r>
              <a:rPr lang="ko-KR" altLang="en-US" b="1" dirty="0" err="1"/>
              <a:t>분할통치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 err="1"/>
              <a:t>이등분된</a:t>
            </a:r>
            <a:r>
              <a:rPr lang="ko-KR" altLang="en-US" dirty="0"/>
              <a:t> 두 개의 범위 </a:t>
            </a:r>
            <a:r>
              <a:rPr lang="ko-KR" altLang="en-US" b="1" dirty="0"/>
              <a:t>양쪽</a:t>
            </a:r>
            <a:r>
              <a:rPr lang="ko-KR" altLang="en-US" dirty="0"/>
              <a:t>을 모두 고려</a:t>
            </a:r>
            <a:endParaRPr lang="en-US" altLang="ko-KR" dirty="0"/>
          </a:p>
          <a:p>
            <a:pPr lvl="1" latinLnBrk="0"/>
            <a:r>
              <a:rPr lang="ko-KR" altLang="en-US" b="1" dirty="0" err="1"/>
              <a:t>이진탐색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 err="1"/>
              <a:t>이등분된</a:t>
            </a:r>
            <a:r>
              <a:rPr lang="ko-KR" altLang="en-US" dirty="0"/>
              <a:t> 두 개의 범위 중 </a:t>
            </a:r>
            <a:r>
              <a:rPr lang="ko-KR" altLang="en-US" b="1" dirty="0"/>
              <a:t>한쪽</a:t>
            </a:r>
            <a:r>
              <a:rPr lang="ko-KR" altLang="en-US" dirty="0"/>
              <a:t>만 고려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7164288" y="190500"/>
            <a:ext cx="1651100" cy="1688625"/>
            <a:chOff x="7138988" y="190500"/>
            <a:chExt cx="1676400" cy="1714500"/>
          </a:xfrm>
        </p:grpSpPr>
        <p:sp>
          <p:nvSpPr>
            <p:cNvPr id="7178" name="Freeform 10"/>
            <p:cNvSpPr>
              <a:spLocks/>
            </p:cNvSpPr>
            <p:nvPr/>
          </p:nvSpPr>
          <p:spPr bwMode="auto">
            <a:xfrm>
              <a:off x="7138988" y="190500"/>
              <a:ext cx="650875" cy="1414462"/>
            </a:xfrm>
            <a:custGeom>
              <a:avLst/>
              <a:gdLst/>
              <a:ahLst/>
              <a:cxnLst>
                <a:cxn ang="0">
                  <a:pos x="728" y="1656"/>
                </a:cxn>
                <a:cxn ang="0">
                  <a:pos x="695" y="1415"/>
                </a:cxn>
                <a:cxn ang="0">
                  <a:pos x="738" y="1291"/>
                </a:cxn>
                <a:cxn ang="0">
                  <a:pos x="784" y="1175"/>
                </a:cxn>
                <a:cxn ang="0">
                  <a:pos x="740" y="1084"/>
                </a:cxn>
                <a:cxn ang="0">
                  <a:pos x="607" y="977"/>
                </a:cxn>
                <a:cxn ang="0">
                  <a:pos x="536" y="944"/>
                </a:cxn>
                <a:cxn ang="0">
                  <a:pos x="642" y="768"/>
                </a:cxn>
                <a:cxn ang="0">
                  <a:pos x="712" y="779"/>
                </a:cxn>
                <a:cxn ang="0">
                  <a:pos x="720" y="643"/>
                </a:cxn>
                <a:cxn ang="0">
                  <a:pos x="674" y="635"/>
                </a:cxn>
                <a:cxn ang="0">
                  <a:pos x="623" y="622"/>
                </a:cxn>
                <a:cxn ang="0">
                  <a:pos x="564" y="608"/>
                </a:cxn>
                <a:cxn ang="0">
                  <a:pos x="613" y="385"/>
                </a:cxn>
                <a:cxn ang="0">
                  <a:pos x="512" y="376"/>
                </a:cxn>
                <a:cxn ang="0">
                  <a:pos x="511" y="322"/>
                </a:cxn>
                <a:cxn ang="0">
                  <a:pos x="543" y="129"/>
                </a:cxn>
                <a:cxn ang="0">
                  <a:pos x="501" y="29"/>
                </a:cxn>
                <a:cxn ang="0">
                  <a:pos x="461" y="9"/>
                </a:cxn>
                <a:cxn ang="0">
                  <a:pos x="375" y="0"/>
                </a:cxn>
                <a:cxn ang="0">
                  <a:pos x="289" y="40"/>
                </a:cxn>
                <a:cxn ang="0">
                  <a:pos x="240" y="146"/>
                </a:cxn>
                <a:cxn ang="0">
                  <a:pos x="279" y="289"/>
                </a:cxn>
                <a:cxn ang="0">
                  <a:pos x="190" y="398"/>
                </a:cxn>
                <a:cxn ang="0">
                  <a:pos x="153" y="480"/>
                </a:cxn>
                <a:cxn ang="0">
                  <a:pos x="175" y="596"/>
                </a:cxn>
                <a:cxn ang="0">
                  <a:pos x="195" y="719"/>
                </a:cxn>
                <a:cxn ang="0">
                  <a:pos x="206" y="896"/>
                </a:cxn>
                <a:cxn ang="0">
                  <a:pos x="234" y="1030"/>
                </a:cxn>
                <a:cxn ang="0">
                  <a:pos x="281" y="1090"/>
                </a:cxn>
                <a:cxn ang="0">
                  <a:pos x="337" y="1211"/>
                </a:cxn>
                <a:cxn ang="0">
                  <a:pos x="287" y="1267"/>
                </a:cxn>
                <a:cxn ang="0">
                  <a:pos x="209" y="1324"/>
                </a:cxn>
                <a:cxn ang="0">
                  <a:pos x="104" y="1476"/>
                </a:cxn>
                <a:cxn ang="0">
                  <a:pos x="43" y="1504"/>
                </a:cxn>
                <a:cxn ang="0">
                  <a:pos x="2" y="1602"/>
                </a:cxn>
                <a:cxn ang="0">
                  <a:pos x="74" y="1658"/>
                </a:cxn>
                <a:cxn ang="0">
                  <a:pos x="148" y="1655"/>
                </a:cxn>
                <a:cxn ang="0">
                  <a:pos x="244" y="1659"/>
                </a:cxn>
                <a:cxn ang="0">
                  <a:pos x="301" y="1582"/>
                </a:cxn>
                <a:cxn ang="0">
                  <a:pos x="257" y="1553"/>
                </a:cxn>
                <a:cxn ang="0">
                  <a:pos x="212" y="1547"/>
                </a:cxn>
                <a:cxn ang="0">
                  <a:pos x="275" y="1481"/>
                </a:cxn>
                <a:cxn ang="0">
                  <a:pos x="409" y="1424"/>
                </a:cxn>
                <a:cxn ang="0">
                  <a:pos x="502" y="1362"/>
                </a:cxn>
                <a:cxn ang="0">
                  <a:pos x="521" y="1211"/>
                </a:cxn>
                <a:cxn ang="0">
                  <a:pos x="595" y="1205"/>
                </a:cxn>
                <a:cxn ang="0">
                  <a:pos x="554" y="1287"/>
                </a:cxn>
                <a:cxn ang="0">
                  <a:pos x="546" y="1527"/>
                </a:cxn>
                <a:cxn ang="0">
                  <a:pos x="509" y="1564"/>
                </a:cxn>
                <a:cxn ang="0">
                  <a:pos x="489" y="1635"/>
                </a:cxn>
                <a:cxn ang="0">
                  <a:pos x="490" y="1714"/>
                </a:cxn>
                <a:cxn ang="0">
                  <a:pos x="618" y="1743"/>
                </a:cxn>
                <a:cxn ang="0">
                  <a:pos x="716" y="1777"/>
                </a:cxn>
                <a:cxn ang="0">
                  <a:pos x="802" y="1765"/>
                </a:cxn>
                <a:cxn ang="0">
                  <a:pos x="807" y="1689"/>
                </a:cxn>
              </a:cxnLst>
              <a:rect l="0" t="0" r="r" b="b"/>
              <a:pathLst>
                <a:path w="818" h="1783">
                  <a:moveTo>
                    <a:pt x="792" y="1678"/>
                  </a:moveTo>
                  <a:lnTo>
                    <a:pt x="785" y="1675"/>
                  </a:lnTo>
                  <a:lnTo>
                    <a:pt x="778" y="1673"/>
                  </a:lnTo>
                  <a:lnTo>
                    <a:pt x="769" y="1669"/>
                  </a:lnTo>
                  <a:lnTo>
                    <a:pt x="759" y="1666"/>
                  </a:lnTo>
                  <a:lnTo>
                    <a:pt x="749" y="1663"/>
                  </a:lnTo>
                  <a:lnTo>
                    <a:pt x="739" y="1660"/>
                  </a:lnTo>
                  <a:lnTo>
                    <a:pt x="728" y="1656"/>
                  </a:lnTo>
                  <a:lnTo>
                    <a:pt x="718" y="1653"/>
                  </a:lnTo>
                  <a:lnTo>
                    <a:pt x="708" y="1650"/>
                  </a:lnTo>
                  <a:lnTo>
                    <a:pt x="697" y="1645"/>
                  </a:lnTo>
                  <a:lnTo>
                    <a:pt x="689" y="1642"/>
                  </a:lnTo>
                  <a:lnTo>
                    <a:pt x="686" y="1640"/>
                  </a:lnTo>
                  <a:lnTo>
                    <a:pt x="672" y="1577"/>
                  </a:lnTo>
                  <a:lnTo>
                    <a:pt x="655" y="1557"/>
                  </a:lnTo>
                  <a:lnTo>
                    <a:pt x="695" y="1415"/>
                  </a:lnTo>
                  <a:lnTo>
                    <a:pt x="696" y="1412"/>
                  </a:lnTo>
                  <a:lnTo>
                    <a:pt x="697" y="1404"/>
                  </a:lnTo>
                  <a:lnTo>
                    <a:pt x="701" y="1392"/>
                  </a:lnTo>
                  <a:lnTo>
                    <a:pt x="705" y="1375"/>
                  </a:lnTo>
                  <a:lnTo>
                    <a:pt x="711" y="1357"/>
                  </a:lnTo>
                  <a:lnTo>
                    <a:pt x="719" y="1336"/>
                  </a:lnTo>
                  <a:lnTo>
                    <a:pt x="727" y="1314"/>
                  </a:lnTo>
                  <a:lnTo>
                    <a:pt x="738" y="1291"/>
                  </a:lnTo>
                  <a:lnTo>
                    <a:pt x="748" y="1271"/>
                  </a:lnTo>
                  <a:lnTo>
                    <a:pt x="756" y="1252"/>
                  </a:lnTo>
                  <a:lnTo>
                    <a:pt x="764" y="1233"/>
                  </a:lnTo>
                  <a:lnTo>
                    <a:pt x="771" y="1216"/>
                  </a:lnTo>
                  <a:lnTo>
                    <a:pt x="776" y="1202"/>
                  </a:lnTo>
                  <a:lnTo>
                    <a:pt x="780" y="1190"/>
                  </a:lnTo>
                  <a:lnTo>
                    <a:pt x="783" y="1181"/>
                  </a:lnTo>
                  <a:lnTo>
                    <a:pt x="784" y="1175"/>
                  </a:lnTo>
                  <a:lnTo>
                    <a:pt x="785" y="1162"/>
                  </a:lnTo>
                  <a:lnTo>
                    <a:pt x="783" y="1151"/>
                  </a:lnTo>
                  <a:lnTo>
                    <a:pt x="779" y="1139"/>
                  </a:lnTo>
                  <a:lnTo>
                    <a:pt x="774" y="1129"/>
                  </a:lnTo>
                  <a:lnTo>
                    <a:pt x="768" y="1119"/>
                  </a:lnTo>
                  <a:lnTo>
                    <a:pt x="759" y="1107"/>
                  </a:lnTo>
                  <a:lnTo>
                    <a:pt x="750" y="1096"/>
                  </a:lnTo>
                  <a:lnTo>
                    <a:pt x="740" y="1084"/>
                  </a:lnTo>
                  <a:lnTo>
                    <a:pt x="724" y="1067"/>
                  </a:lnTo>
                  <a:lnTo>
                    <a:pt x="708" y="1051"/>
                  </a:lnTo>
                  <a:lnTo>
                    <a:pt x="690" y="1036"/>
                  </a:lnTo>
                  <a:lnTo>
                    <a:pt x="673" y="1021"/>
                  </a:lnTo>
                  <a:lnTo>
                    <a:pt x="656" y="1008"/>
                  </a:lnTo>
                  <a:lnTo>
                    <a:pt x="638" y="996"/>
                  </a:lnTo>
                  <a:lnTo>
                    <a:pt x="622" y="986"/>
                  </a:lnTo>
                  <a:lnTo>
                    <a:pt x="607" y="977"/>
                  </a:lnTo>
                  <a:lnTo>
                    <a:pt x="592" y="969"/>
                  </a:lnTo>
                  <a:lnTo>
                    <a:pt x="579" y="962"/>
                  </a:lnTo>
                  <a:lnTo>
                    <a:pt x="567" y="956"/>
                  </a:lnTo>
                  <a:lnTo>
                    <a:pt x="557" y="952"/>
                  </a:lnTo>
                  <a:lnTo>
                    <a:pt x="547" y="948"/>
                  </a:lnTo>
                  <a:lnTo>
                    <a:pt x="542" y="946"/>
                  </a:lnTo>
                  <a:lnTo>
                    <a:pt x="537" y="944"/>
                  </a:lnTo>
                  <a:lnTo>
                    <a:pt x="536" y="944"/>
                  </a:lnTo>
                  <a:lnTo>
                    <a:pt x="549" y="773"/>
                  </a:lnTo>
                  <a:lnTo>
                    <a:pt x="552" y="773"/>
                  </a:lnTo>
                  <a:lnTo>
                    <a:pt x="562" y="772"/>
                  </a:lnTo>
                  <a:lnTo>
                    <a:pt x="576" y="771"/>
                  </a:lnTo>
                  <a:lnTo>
                    <a:pt x="594" y="770"/>
                  </a:lnTo>
                  <a:lnTo>
                    <a:pt x="612" y="770"/>
                  </a:lnTo>
                  <a:lnTo>
                    <a:pt x="628" y="768"/>
                  </a:lnTo>
                  <a:lnTo>
                    <a:pt x="642" y="768"/>
                  </a:lnTo>
                  <a:lnTo>
                    <a:pt x="651" y="770"/>
                  </a:lnTo>
                  <a:lnTo>
                    <a:pt x="666" y="773"/>
                  </a:lnTo>
                  <a:lnTo>
                    <a:pt x="679" y="775"/>
                  </a:lnTo>
                  <a:lnTo>
                    <a:pt x="690" y="776"/>
                  </a:lnTo>
                  <a:lnTo>
                    <a:pt x="698" y="778"/>
                  </a:lnTo>
                  <a:lnTo>
                    <a:pt x="705" y="779"/>
                  </a:lnTo>
                  <a:lnTo>
                    <a:pt x="710" y="779"/>
                  </a:lnTo>
                  <a:lnTo>
                    <a:pt x="712" y="779"/>
                  </a:lnTo>
                  <a:lnTo>
                    <a:pt x="713" y="779"/>
                  </a:lnTo>
                  <a:lnTo>
                    <a:pt x="711" y="768"/>
                  </a:lnTo>
                  <a:lnTo>
                    <a:pt x="704" y="743"/>
                  </a:lnTo>
                  <a:lnTo>
                    <a:pt x="698" y="718"/>
                  </a:lnTo>
                  <a:lnTo>
                    <a:pt x="695" y="703"/>
                  </a:lnTo>
                  <a:lnTo>
                    <a:pt x="700" y="689"/>
                  </a:lnTo>
                  <a:lnTo>
                    <a:pt x="710" y="665"/>
                  </a:lnTo>
                  <a:lnTo>
                    <a:pt x="720" y="643"/>
                  </a:lnTo>
                  <a:lnTo>
                    <a:pt x="725" y="633"/>
                  </a:lnTo>
                  <a:lnTo>
                    <a:pt x="723" y="633"/>
                  </a:lnTo>
                  <a:lnTo>
                    <a:pt x="717" y="633"/>
                  </a:lnTo>
                  <a:lnTo>
                    <a:pt x="709" y="634"/>
                  </a:lnTo>
                  <a:lnTo>
                    <a:pt x="700" y="634"/>
                  </a:lnTo>
                  <a:lnTo>
                    <a:pt x="689" y="634"/>
                  </a:lnTo>
                  <a:lnTo>
                    <a:pt x="681" y="635"/>
                  </a:lnTo>
                  <a:lnTo>
                    <a:pt x="674" y="635"/>
                  </a:lnTo>
                  <a:lnTo>
                    <a:pt x="671" y="635"/>
                  </a:lnTo>
                  <a:lnTo>
                    <a:pt x="662" y="633"/>
                  </a:lnTo>
                  <a:lnTo>
                    <a:pt x="655" y="630"/>
                  </a:lnTo>
                  <a:lnTo>
                    <a:pt x="649" y="628"/>
                  </a:lnTo>
                  <a:lnTo>
                    <a:pt x="641" y="626"/>
                  </a:lnTo>
                  <a:lnTo>
                    <a:pt x="635" y="624"/>
                  </a:lnTo>
                  <a:lnTo>
                    <a:pt x="629" y="623"/>
                  </a:lnTo>
                  <a:lnTo>
                    <a:pt x="623" y="622"/>
                  </a:lnTo>
                  <a:lnTo>
                    <a:pt x="617" y="622"/>
                  </a:lnTo>
                  <a:lnTo>
                    <a:pt x="611" y="621"/>
                  </a:lnTo>
                  <a:lnTo>
                    <a:pt x="605" y="621"/>
                  </a:lnTo>
                  <a:lnTo>
                    <a:pt x="600" y="620"/>
                  </a:lnTo>
                  <a:lnTo>
                    <a:pt x="596" y="619"/>
                  </a:lnTo>
                  <a:lnTo>
                    <a:pt x="583" y="614"/>
                  </a:lnTo>
                  <a:lnTo>
                    <a:pt x="573" y="611"/>
                  </a:lnTo>
                  <a:lnTo>
                    <a:pt x="564" y="608"/>
                  </a:lnTo>
                  <a:lnTo>
                    <a:pt x="557" y="605"/>
                  </a:lnTo>
                  <a:lnTo>
                    <a:pt x="551" y="603"/>
                  </a:lnTo>
                  <a:lnTo>
                    <a:pt x="547" y="601"/>
                  </a:lnTo>
                  <a:lnTo>
                    <a:pt x="545" y="600"/>
                  </a:lnTo>
                  <a:lnTo>
                    <a:pt x="544" y="600"/>
                  </a:lnTo>
                  <a:lnTo>
                    <a:pt x="626" y="393"/>
                  </a:lnTo>
                  <a:lnTo>
                    <a:pt x="622" y="391"/>
                  </a:lnTo>
                  <a:lnTo>
                    <a:pt x="613" y="385"/>
                  </a:lnTo>
                  <a:lnTo>
                    <a:pt x="599" y="377"/>
                  </a:lnTo>
                  <a:lnTo>
                    <a:pt x="583" y="368"/>
                  </a:lnTo>
                  <a:lnTo>
                    <a:pt x="566" y="358"/>
                  </a:lnTo>
                  <a:lnTo>
                    <a:pt x="550" y="351"/>
                  </a:lnTo>
                  <a:lnTo>
                    <a:pt x="537" y="347"/>
                  </a:lnTo>
                  <a:lnTo>
                    <a:pt x="529" y="347"/>
                  </a:lnTo>
                  <a:lnTo>
                    <a:pt x="520" y="357"/>
                  </a:lnTo>
                  <a:lnTo>
                    <a:pt x="512" y="376"/>
                  </a:lnTo>
                  <a:lnTo>
                    <a:pt x="506" y="393"/>
                  </a:lnTo>
                  <a:lnTo>
                    <a:pt x="504" y="400"/>
                  </a:lnTo>
                  <a:lnTo>
                    <a:pt x="504" y="378"/>
                  </a:lnTo>
                  <a:lnTo>
                    <a:pt x="497" y="340"/>
                  </a:lnTo>
                  <a:lnTo>
                    <a:pt x="498" y="339"/>
                  </a:lnTo>
                  <a:lnTo>
                    <a:pt x="500" y="335"/>
                  </a:lnTo>
                  <a:lnTo>
                    <a:pt x="505" y="330"/>
                  </a:lnTo>
                  <a:lnTo>
                    <a:pt x="511" y="322"/>
                  </a:lnTo>
                  <a:lnTo>
                    <a:pt x="515" y="312"/>
                  </a:lnTo>
                  <a:lnTo>
                    <a:pt x="521" y="301"/>
                  </a:lnTo>
                  <a:lnTo>
                    <a:pt x="526" y="288"/>
                  </a:lnTo>
                  <a:lnTo>
                    <a:pt x="530" y="273"/>
                  </a:lnTo>
                  <a:lnTo>
                    <a:pt x="536" y="243"/>
                  </a:lnTo>
                  <a:lnTo>
                    <a:pt x="539" y="202"/>
                  </a:lnTo>
                  <a:lnTo>
                    <a:pt x="542" y="159"/>
                  </a:lnTo>
                  <a:lnTo>
                    <a:pt x="543" y="129"/>
                  </a:lnTo>
                  <a:lnTo>
                    <a:pt x="542" y="119"/>
                  </a:lnTo>
                  <a:lnTo>
                    <a:pt x="537" y="99"/>
                  </a:lnTo>
                  <a:lnTo>
                    <a:pt x="532" y="78"/>
                  </a:lnTo>
                  <a:lnTo>
                    <a:pt x="527" y="62"/>
                  </a:lnTo>
                  <a:lnTo>
                    <a:pt x="521" y="51"/>
                  </a:lnTo>
                  <a:lnTo>
                    <a:pt x="514" y="42"/>
                  </a:lnTo>
                  <a:lnTo>
                    <a:pt x="507" y="35"/>
                  </a:lnTo>
                  <a:lnTo>
                    <a:pt x="501" y="29"/>
                  </a:lnTo>
                  <a:lnTo>
                    <a:pt x="496" y="24"/>
                  </a:lnTo>
                  <a:lnTo>
                    <a:pt x="491" y="22"/>
                  </a:lnTo>
                  <a:lnTo>
                    <a:pt x="489" y="20"/>
                  </a:lnTo>
                  <a:lnTo>
                    <a:pt x="487" y="20"/>
                  </a:lnTo>
                  <a:lnTo>
                    <a:pt x="485" y="19"/>
                  </a:lnTo>
                  <a:lnTo>
                    <a:pt x="479" y="16"/>
                  </a:lnTo>
                  <a:lnTo>
                    <a:pt x="471" y="14"/>
                  </a:lnTo>
                  <a:lnTo>
                    <a:pt x="461" y="9"/>
                  </a:lnTo>
                  <a:lnTo>
                    <a:pt x="451" y="6"/>
                  </a:lnTo>
                  <a:lnTo>
                    <a:pt x="440" y="4"/>
                  </a:lnTo>
                  <a:lnTo>
                    <a:pt x="430" y="1"/>
                  </a:lnTo>
                  <a:lnTo>
                    <a:pt x="423" y="0"/>
                  </a:lnTo>
                  <a:lnTo>
                    <a:pt x="411" y="0"/>
                  </a:lnTo>
                  <a:lnTo>
                    <a:pt x="399" y="0"/>
                  </a:lnTo>
                  <a:lnTo>
                    <a:pt x="387" y="0"/>
                  </a:lnTo>
                  <a:lnTo>
                    <a:pt x="375" y="0"/>
                  </a:lnTo>
                  <a:lnTo>
                    <a:pt x="362" y="1"/>
                  </a:lnTo>
                  <a:lnTo>
                    <a:pt x="352" y="4"/>
                  </a:lnTo>
                  <a:lnTo>
                    <a:pt x="341" y="6"/>
                  </a:lnTo>
                  <a:lnTo>
                    <a:pt x="332" y="8"/>
                  </a:lnTo>
                  <a:lnTo>
                    <a:pt x="320" y="14"/>
                  </a:lnTo>
                  <a:lnTo>
                    <a:pt x="309" y="22"/>
                  </a:lnTo>
                  <a:lnTo>
                    <a:pt x="298" y="31"/>
                  </a:lnTo>
                  <a:lnTo>
                    <a:pt x="289" y="40"/>
                  </a:lnTo>
                  <a:lnTo>
                    <a:pt x="281" y="50"/>
                  </a:lnTo>
                  <a:lnTo>
                    <a:pt x="274" y="57"/>
                  </a:lnTo>
                  <a:lnTo>
                    <a:pt x="270" y="61"/>
                  </a:lnTo>
                  <a:lnTo>
                    <a:pt x="269" y="64"/>
                  </a:lnTo>
                  <a:lnTo>
                    <a:pt x="264" y="74"/>
                  </a:lnTo>
                  <a:lnTo>
                    <a:pt x="255" y="99"/>
                  </a:lnTo>
                  <a:lnTo>
                    <a:pt x="245" y="127"/>
                  </a:lnTo>
                  <a:lnTo>
                    <a:pt x="240" y="146"/>
                  </a:lnTo>
                  <a:lnTo>
                    <a:pt x="239" y="169"/>
                  </a:lnTo>
                  <a:lnTo>
                    <a:pt x="241" y="193"/>
                  </a:lnTo>
                  <a:lnTo>
                    <a:pt x="243" y="212"/>
                  </a:lnTo>
                  <a:lnTo>
                    <a:pt x="245" y="224"/>
                  </a:lnTo>
                  <a:lnTo>
                    <a:pt x="251" y="237"/>
                  </a:lnTo>
                  <a:lnTo>
                    <a:pt x="263" y="259"/>
                  </a:lnTo>
                  <a:lnTo>
                    <a:pt x="274" y="280"/>
                  </a:lnTo>
                  <a:lnTo>
                    <a:pt x="279" y="289"/>
                  </a:lnTo>
                  <a:lnTo>
                    <a:pt x="275" y="293"/>
                  </a:lnTo>
                  <a:lnTo>
                    <a:pt x="266" y="303"/>
                  </a:lnTo>
                  <a:lnTo>
                    <a:pt x="254" y="318"/>
                  </a:lnTo>
                  <a:lnTo>
                    <a:pt x="239" y="336"/>
                  </a:lnTo>
                  <a:lnTo>
                    <a:pt x="224" y="355"/>
                  </a:lnTo>
                  <a:lnTo>
                    <a:pt x="209" y="372"/>
                  </a:lnTo>
                  <a:lnTo>
                    <a:pt x="197" y="387"/>
                  </a:lnTo>
                  <a:lnTo>
                    <a:pt x="190" y="398"/>
                  </a:lnTo>
                  <a:lnTo>
                    <a:pt x="188" y="402"/>
                  </a:lnTo>
                  <a:lnTo>
                    <a:pt x="183" y="410"/>
                  </a:lnTo>
                  <a:lnTo>
                    <a:pt x="177" y="423"/>
                  </a:lnTo>
                  <a:lnTo>
                    <a:pt x="172" y="436"/>
                  </a:lnTo>
                  <a:lnTo>
                    <a:pt x="165" y="449"/>
                  </a:lnTo>
                  <a:lnTo>
                    <a:pt x="159" y="463"/>
                  </a:lnTo>
                  <a:lnTo>
                    <a:pt x="156" y="474"/>
                  </a:lnTo>
                  <a:lnTo>
                    <a:pt x="153" y="480"/>
                  </a:lnTo>
                  <a:lnTo>
                    <a:pt x="152" y="492"/>
                  </a:lnTo>
                  <a:lnTo>
                    <a:pt x="152" y="508"/>
                  </a:lnTo>
                  <a:lnTo>
                    <a:pt x="153" y="525"/>
                  </a:lnTo>
                  <a:lnTo>
                    <a:pt x="154" y="538"/>
                  </a:lnTo>
                  <a:lnTo>
                    <a:pt x="157" y="550"/>
                  </a:lnTo>
                  <a:lnTo>
                    <a:pt x="161" y="565"/>
                  </a:lnTo>
                  <a:lnTo>
                    <a:pt x="168" y="580"/>
                  </a:lnTo>
                  <a:lnTo>
                    <a:pt x="175" y="596"/>
                  </a:lnTo>
                  <a:lnTo>
                    <a:pt x="182" y="612"/>
                  </a:lnTo>
                  <a:lnTo>
                    <a:pt x="189" y="626"/>
                  </a:lnTo>
                  <a:lnTo>
                    <a:pt x="194" y="637"/>
                  </a:lnTo>
                  <a:lnTo>
                    <a:pt x="196" y="644"/>
                  </a:lnTo>
                  <a:lnTo>
                    <a:pt x="198" y="659"/>
                  </a:lnTo>
                  <a:lnTo>
                    <a:pt x="198" y="681"/>
                  </a:lnTo>
                  <a:lnTo>
                    <a:pt x="197" y="704"/>
                  </a:lnTo>
                  <a:lnTo>
                    <a:pt x="195" y="719"/>
                  </a:lnTo>
                  <a:lnTo>
                    <a:pt x="196" y="725"/>
                  </a:lnTo>
                  <a:lnTo>
                    <a:pt x="198" y="733"/>
                  </a:lnTo>
                  <a:lnTo>
                    <a:pt x="199" y="740"/>
                  </a:lnTo>
                  <a:lnTo>
                    <a:pt x="201" y="743"/>
                  </a:lnTo>
                  <a:lnTo>
                    <a:pt x="179" y="849"/>
                  </a:lnTo>
                  <a:lnTo>
                    <a:pt x="209" y="882"/>
                  </a:lnTo>
                  <a:lnTo>
                    <a:pt x="207" y="887"/>
                  </a:lnTo>
                  <a:lnTo>
                    <a:pt x="206" y="896"/>
                  </a:lnTo>
                  <a:lnTo>
                    <a:pt x="204" y="908"/>
                  </a:lnTo>
                  <a:lnTo>
                    <a:pt x="203" y="916"/>
                  </a:lnTo>
                  <a:lnTo>
                    <a:pt x="204" y="931"/>
                  </a:lnTo>
                  <a:lnTo>
                    <a:pt x="209" y="957"/>
                  </a:lnTo>
                  <a:lnTo>
                    <a:pt x="214" y="987"/>
                  </a:lnTo>
                  <a:lnTo>
                    <a:pt x="221" y="1011"/>
                  </a:lnTo>
                  <a:lnTo>
                    <a:pt x="226" y="1021"/>
                  </a:lnTo>
                  <a:lnTo>
                    <a:pt x="234" y="1030"/>
                  </a:lnTo>
                  <a:lnTo>
                    <a:pt x="242" y="1041"/>
                  </a:lnTo>
                  <a:lnTo>
                    <a:pt x="252" y="1052"/>
                  </a:lnTo>
                  <a:lnTo>
                    <a:pt x="260" y="1061"/>
                  </a:lnTo>
                  <a:lnTo>
                    <a:pt x="269" y="1069"/>
                  </a:lnTo>
                  <a:lnTo>
                    <a:pt x="273" y="1074"/>
                  </a:lnTo>
                  <a:lnTo>
                    <a:pt x="275" y="1076"/>
                  </a:lnTo>
                  <a:lnTo>
                    <a:pt x="277" y="1079"/>
                  </a:lnTo>
                  <a:lnTo>
                    <a:pt x="281" y="1090"/>
                  </a:lnTo>
                  <a:lnTo>
                    <a:pt x="287" y="1104"/>
                  </a:lnTo>
                  <a:lnTo>
                    <a:pt x="294" y="1120"/>
                  </a:lnTo>
                  <a:lnTo>
                    <a:pt x="301" y="1136"/>
                  </a:lnTo>
                  <a:lnTo>
                    <a:pt x="308" y="1151"/>
                  </a:lnTo>
                  <a:lnTo>
                    <a:pt x="313" y="1164"/>
                  </a:lnTo>
                  <a:lnTo>
                    <a:pt x="317" y="1169"/>
                  </a:lnTo>
                  <a:lnTo>
                    <a:pt x="325" y="1184"/>
                  </a:lnTo>
                  <a:lnTo>
                    <a:pt x="337" y="1211"/>
                  </a:lnTo>
                  <a:lnTo>
                    <a:pt x="346" y="1235"/>
                  </a:lnTo>
                  <a:lnTo>
                    <a:pt x="349" y="1246"/>
                  </a:lnTo>
                  <a:lnTo>
                    <a:pt x="347" y="1248"/>
                  </a:lnTo>
                  <a:lnTo>
                    <a:pt x="340" y="1249"/>
                  </a:lnTo>
                  <a:lnTo>
                    <a:pt x="328" y="1252"/>
                  </a:lnTo>
                  <a:lnTo>
                    <a:pt x="316" y="1257"/>
                  </a:lnTo>
                  <a:lnTo>
                    <a:pt x="302" y="1261"/>
                  </a:lnTo>
                  <a:lnTo>
                    <a:pt x="287" y="1267"/>
                  </a:lnTo>
                  <a:lnTo>
                    <a:pt x="273" y="1273"/>
                  </a:lnTo>
                  <a:lnTo>
                    <a:pt x="260" y="1280"/>
                  </a:lnTo>
                  <a:lnTo>
                    <a:pt x="255" y="1283"/>
                  </a:lnTo>
                  <a:lnTo>
                    <a:pt x="245" y="1290"/>
                  </a:lnTo>
                  <a:lnTo>
                    <a:pt x="236" y="1297"/>
                  </a:lnTo>
                  <a:lnTo>
                    <a:pt x="227" y="1305"/>
                  </a:lnTo>
                  <a:lnTo>
                    <a:pt x="218" y="1314"/>
                  </a:lnTo>
                  <a:lnTo>
                    <a:pt x="209" y="1324"/>
                  </a:lnTo>
                  <a:lnTo>
                    <a:pt x="202" y="1332"/>
                  </a:lnTo>
                  <a:lnTo>
                    <a:pt x="197" y="1339"/>
                  </a:lnTo>
                  <a:lnTo>
                    <a:pt x="190" y="1350"/>
                  </a:lnTo>
                  <a:lnTo>
                    <a:pt x="176" y="1371"/>
                  </a:lnTo>
                  <a:lnTo>
                    <a:pt x="158" y="1396"/>
                  </a:lnTo>
                  <a:lnTo>
                    <a:pt x="139" y="1425"/>
                  </a:lnTo>
                  <a:lnTo>
                    <a:pt x="120" y="1451"/>
                  </a:lnTo>
                  <a:lnTo>
                    <a:pt x="104" y="1476"/>
                  </a:lnTo>
                  <a:lnTo>
                    <a:pt x="92" y="1492"/>
                  </a:lnTo>
                  <a:lnTo>
                    <a:pt x="88" y="1498"/>
                  </a:lnTo>
                  <a:lnTo>
                    <a:pt x="84" y="1496"/>
                  </a:lnTo>
                  <a:lnTo>
                    <a:pt x="76" y="1494"/>
                  </a:lnTo>
                  <a:lnTo>
                    <a:pt x="66" y="1493"/>
                  </a:lnTo>
                  <a:lnTo>
                    <a:pt x="54" y="1495"/>
                  </a:lnTo>
                  <a:lnTo>
                    <a:pt x="48" y="1499"/>
                  </a:lnTo>
                  <a:lnTo>
                    <a:pt x="43" y="1504"/>
                  </a:lnTo>
                  <a:lnTo>
                    <a:pt x="36" y="1514"/>
                  </a:lnTo>
                  <a:lnTo>
                    <a:pt x="29" y="1523"/>
                  </a:lnTo>
                  <a:lnTo>
                    <a:pt x="22" y="1532"/>
                  </a:lnTo>
                  <a:lnTo>
                    <a:pt x="16" y="1541"/>
                  </a:lnTo>
                  <a:lnTo>
                    <a:pt x="12" y="1548"/>
                  </a:lnTo>
                  <a:lnTo>
                    <a:pt x="8" y="1554"/>
                  </a:lnTo>
                  <a:lnTo>
                    <a:pt x="0" y="1577"/>
                  </a:lnTo>
                  <a:lnTo>
                    <a:pt x="2" y="1602"/>
                  </a:lnTo>
                  <a:lnTo>
                    <a:pt x="8" y="1623"/>
                  </a:lnTo>
                  <a:lnTo>
                    <a:pt x="15" y="1638"/>
                  </a:lnTo>
                  <a:lnTo>
                    <a:pt x="18" y="1642"/>
                  </a:lnTo>
                  <a:lnTo>
                    <a:pt x="26" y="1644"/>
                  </a:lnTo>
                  <a:lnTo>
                    <a:pt x="37" y="1648"/>
                  </a:lnTo>
                  <a:lnTo>
                    <a:pt x="48" y="1652"/>
                  </a:lnTo>
                  <a:lnTo>
                    <a:pt x="61" y="1655"/>
                  </a:lnTo>
                  <a:lnTo>
                    <a:pt x="74" y="1658"/>
                  </a:lnTo>
                  <a:lnTo>
                    <a:pt x="84" y="1659"/>
                  </a:lnTo>
                  <a:lnTo>
                    <a:pt x="91" y="1660"/>
                  </a:lnTo>
                  <a:lnTo>
                    <a:pt x="98" y="1660"/>
                  </a:lnTo>
                  <a:lnTo>
                    <a:pt x="107" y="1659"/>
                  </a:lnTo>
                  <a:lnTo>
                    <a:pt x="116" y="1658"/>
                  </a:lnTo>
                  <a:lnTo>
                    <a:pt x="128" y="1656"/>
                  </a:lnTo>
                  <a:lnTo>
                    <a:pt x="137" y="1656"/>
                  </a:lnTo>
                  <a:lnTo>
                    <a:pt x="148" y="1655"/>
                  </a:lnTo>
                  <a:lnTo>
                    <a:pt x="154" y="1655"/>
                  </a:lnTo>
                  <a:lnTo>
                    <a:pt x="160" y="1656"/>
                  </a:lnTo>
                  <a:lnTo>
                    <a:pt x="167" y="1658"/>
                  </a:lnTo>
                  <a:lnTo>
                    <a:pt x="179" y="1659"/>
                  </a:lnTo>
                  <a:lnTo>
                    <a:pt x="194" y="1660"/>
                  </a:lnTo>
                  <a:lnTo>
                    <a:pt x="211" y="1661"/>
                  </a:lnTo>
                  <a:lnTo>
                    <a:pt x="228" y="1660"/>
                  </a:lnTo>
                  <a:lnTo>
                    <a:pt x="244" y="1659"/>
                  </a:lnTo>
                  <a:lnTo>
                    <a:pt x="259" y="1656"/>
                  </a:lnTo>
                  <a:lnTo>
                    <a:pt x="271" y="1652"/>
                  </a:lnTo>
                  <a:lnTo>
                    <a:pt x="284" y="1643"/>
                  </a:lnTo>
                  <a:lnTo>
                    <a:pt x="293" y="1630"/>
                  </a:lnTo>
                  <a:lnTo>
                    <a:pt x="300" y="1616"/>
                  </a:lnTo>
                  <a:lnTo>
                    <a:pt x="303" y="1600"/>
                  </a:lnTo>
                  <a:lnTo>
                    <a:pt x="303" y="1591"/>
                  </a:lnTo>
                  <a:lnTo>
                    <a:pt x="301" y="1582"/>
                  </a:lnTo>
                  <a:lnTo>
                    <a:pt x="296" y="1575"/>
                  </a:lnTo>
                  <a:lnTo>
                    <a:pt x="292" y="1568"/>
                  </a:lnTo>
                  <a:lnTo>
                    <a:pt x="286" y="1563"/>
                  </a:lnTo>
                  <a:lnTo>
                    <a:pt x="280" y="1559"/>
                  </a:lnTo>
                  <a:lnTo>
                    <a:pt x="275" y="1556"/>
                  </a:lnTo>
                  <a:lnTo>
                    <a:pt x="271" y="1554"/>
                  </a:lnTo>
                  <a:lnTo>
                    <a:pt x="265" y="1553"/>
                  </a:lnTo>
                  <a:lnTo>
                    <a:pt x="257" y="1553"/>
                  </a:lnTo>
                  <a:lnTo>
                    <a:pt x="247" y="1553"/>
                  </a:lnTo>
                  <a:lnTo>
                    <a:pt x="236" y="1553"/>
                  </a:lnTo>
                  <a:lnTo>
                    <a:pt x="225" y="1554"/>
                  </a:lnTo>
                  <a:lnTo>
                    <a:pt x="216" y="1555"/>
                  </a:lnTo>
                  <a:lnTo>
                    <a:pt x="210" y="1556"/>
                  </a:lnTo>
                  <a:lnTo>
                    <a:pt x="207" y="1556"/>
                  </a:lnTo>
                  <a:lnTo>
                    <a:pt x="209" y="1554"/>
                  </a:lnTo>
                  <a:lnTo>
                    <a:pt x="212" y="1547"/>
                  </a:lnTo>
                  <a:lnTo>
                    <a:pt x="214" y="1538"/>
                  </a:lnTo>
                  <a:lnTo>
                    <a:pt x="213" y="1525"/>
                  </a:lnTo>
                  <a:lnTo>
                    <a:pt x="213" y="1515"/>
                  </a:lnTo>
                  <a:lnTo>
                    <a:pt x="219" y="1506"/>
                  </a:lnTo>
                  <a:lnTo>
                    <a:pt x="230" y="1499"/>
                  </a:lnTo>
                  <a:lnTo>
                    <a:pt x="244" y="1492"/>
                  </a:lnTo>
                  <a:lnTo>
                    <a:pt x="259" y="1487"/>
                  </a:lnTo>
                  <a:lnTo>
                    <a:pt x="275" y="1481"/>
                  </a:lnTo>
                  <a:lnTo>
                    <a:pt x="289" y="1477"/>
                  </a:lnTo>
                  <a:lnTo>
                    <a:pt x="302" y="1472"/>
                  </a:lnTo>
                  <a:lnTo>
                    <a:pt x="311" y="1468"/>
                  </a:lnTo>
                  <a:lnTo>
                    <a:pt x="326" y="1461"/>
                  </a:lnTo>
                  <a:lnTo>
                    <a:pt x="346" y="1453"/>
                  </a:lnTo>
                  <a:lnTo>
                    <a:pt x="366" y="1442"/>
                  </a:lnTo>
                  <a:lnTo>
                    <a:pt x="388" y="1433"/>
                  </a:lnTo>
                  <a:lnTo>
                    <a:pt x="409" y="1424"/>
                  </a:lnTo>
                  <a:lnTo>
                    <a:pt x="426" y="1416"/>
                  </a:lnTo>
                  <a:lnTo>
                    <a:pt x="438" y="1410"/>
                  </a:lnTo>
                  <a:lnTo>
                    <a:pt x="446" y="1405"/>
                  </a:lnTo>
                  <a:lnTo>
                    <a:pt x="455" y="1400"/>
                  </a:lnTo>
                  <a:lnTo>
                    <a:pt x="467" y="1392"/>
                  </a:lnTo>
                  <a:lnTo>
                    <a:pt x="479" y="1381"/>
                  </a:lnTo>
                  <a:lnTo>
                    <a:pt x="491" y="1371"/>
                  </a:lnTo>
                  <a:lnTo>
                    <a:pt x="502" y="1362"/>
                  </a:lnTo>
                  <a:lnTo>
                    <a:pt x="512" y="1352"/>
                  </a:lnTo>
                  <a:lnTo>
                    <a:pt x="519" y="1344"/>
                  </a:lnTo>
                  <a:lnTo>
                    <a:pt x="524" y="1332"/>
                  </a:lnTo>
                  <a:lnTo>
                    <a:pt x="528" y="1312"/>
                  </a:lnTo>
                  <a:lnTo>
                    <a:pt x="530" y="1287"/>
                  </a:lnTo>
                  <a:lnTo>
                    <a:pt x="531" y="1261"/>
                  </a:lnTo>
                  <a:lnTo>
                    <a:pt x="528" y="1235"/>
                  </a:lnTo>
                  <a:lnTo>
                    <a:pt x="521" y="1211"/>
                  </a:lnTo>
                  <a:lnTo>
                    <a:pt x="515" y="1193"/>
                  </a:lnTo>
                  <a:lnTo>
                    <a:pt x="515" y="1189"/>
                  </a:lnTo>
                  <a:lnTo>
                    <a:pt x="521" y="1191"/>
                  </a:lnTo>
                  <a:lnTo>
                    <a:pt x="534" y="1195"/>
                  </a:lnTo>
                  <a:lnTo>
                    <a:pt x="549" y="1197"/>
                  </a:lnTo>
                  <a:lnTo>
                    <a:pt x="565" y="1200"/>
                  </a:lnTo>
                  <a:lnTo>
                    <a:pt x="581" y="1203"/>
                  </a:lnTo>
                  <a:lnTo>
                    <a:pt x="595" y="1205"/>
                  </a:lnTo>
                  <a:lnTo>
                    <a:pt x="605" y="1207"/>
                  </a:lnTo>
                  <a:lnTo>
                    <a:pt x="609" y="1207"/>
                  </a:lnTo>
                  <a:lnTo>
                    <a:pt x="605" y="1211"/>
                  </a:lnTo>
                  <a:lnTo>
                    <a:pt x="598" y="1220"/>
                  </a:lnTo>
                  <a:lnTo>
                    <a:pt x="588" y="1231"/>
                  </a:lnTo>
                  <a:lnTo>
                    <a:pt x="576" y="1243"/>
                  </a:lnTo>
                  <a:lnTo>
                    <a:pt x="565" y="1260"/>
                  </a:lnTo>
                  <a:lnTo>
                    <a:pt x="554" y="1287"/>
                  </a:lnTo>
                  <a:lnTo>
                    <a:pt x="546" y="1316"/>
                  </a:lnTo>
                  <a:lnTo>
                    <a:pt x="543" y="1337"/>
                  </a:lnTo>
                  <a:lnTo>
                    <a:pt x="544" y="1367"/>
                  </a:lnTo>
                  <a:lnTo>
                    <a:pt x="547" y="1411"/>
                  </a:lnTo>
                  <a:lnTo>
                    <a:pt x="551" y="1454"/>
                  </a:lnTo>
                  <a:lnTo>
                    <a:pt x="552" y="1478"/>
                  </a:lnTo>
                  <a:lnTo>
                    <a:pt x="550" y="1498"/>
                  </a:lnTo>
                  <a:lnTo>
                    <a:pt x="546" y="1527"/>
                  </a:lnTo>
                  <a:lnTo>
                    <a:pt x="543" y="1555"/>
                  </a:lnTo>
                  <a:lnTo>
                    <a:pt x="541" y="1568"/>
                  </a:lnTo>
                  <a:lnTo>
                    <a:pt x="539" y="1568"/>
                  </a:lnTo>
                  <a:lnTo>
                    <a:pt x="535" y="1567"/>
                  </a:lnTo>
                  <a:lnTo>
                    <a:pt x="529" y="1564"/>
                  </a:lnTo>
                  <a:lnTo>
                    <a:pt x="523" y="1563"/>
                  </a:lnTo>
                  <a:lnTo>
                    <a:pt x="515" y="1563"/>
                  </a:lnTo>
                  <a:lnTo>
                    <a:pt x="509" y="1564"/>
                  </a:lnTo>
                  <a:lnTo>
                    <a:pt x="504" y="1565"/>
                  </a:lnTo>
                  <a:lnTo>
                    <a:pt x="499" y="1570"/>
                  </a:lnTo>
                  <a:lnTo>
                    <a:pt x="498" y="1578"/>
                  </a:lnTo>
                  <a:lnTo>
                    <a:pt x="499" y="1589"/>
                  </a:lnTo>
                  <a:lnTo>
                    <a:pt x="500" y="1600"/>
                  </a:lnTo>
                  <a:lnTo>
                    <a:pt x="499" y="1610"/>
                  </a:lnTo>
                  <a:lnTo>
                    <a:pt x="494" y="1622"/>
                  </a:lnTo>
                  <a:lnTo>
                    <a:pt x="489" y="1635"/>
                  </a:lnTo>
                  <a:lnTo>
                    <a:pt x="483" y="1646"/>
                  </a:lnTo>
                  <a:lnTo>
                    <a:pt x="481" y="1655"/>
                  </a:lnTo>
                  <a:lnTo>
                    <a:pt x="479" y="1662"/>
                  </a:lnTo>
                  <a:lnTo>
                    <a:pt x="478" y="1670"/>
                  </a:lnTo>
                  <a:lnTo>
                    <a:pt x="478" y="1681"/>
                  </a:lnTo>
                  <a:lnTo>
                    <a:pt x="479" y="1692"/>
                  </a:lnTo>
                  <a:lnTo>
                    <a:pt x="483" y="1704"/>
                  </a:lnTo>
                  <a:lnTo>
                    <a:pt x="490" y="1714"/>
                  </a:lnTo>
                  <a:lnTo>
                    <a:pt x="500" y="1723"/>
                  </a:lnTo>
                  <a:lnTo>
                    <a:pt x="515" y="1731"/>
                  </a:lnTo>
                  <a:lnTo>
                    <a:pt x="529" y="1735"/>
                  </a:lnTo>
                  <a:lnTo>
                    <a:pt x="545" y="1737"/>
                  </a:lnTo>
                  <a:lnTo>
                    <a:pt x="565" y="1739"/>
                  </a:lnTo>
                  <a:lnTo>
                    <a:pt x="584" y="1741"/>
                  </a:lnTo>
                  <a:lnTo>
                    <a:pt x="603" y="1742"/>
                  </a:lnTo>
                  <a:lnTo>
                    <a:pt x="618" y="1743"/>
                  </a:lnTo>
                  <a:lnTo>
                    <a:pt x="628" y="1743"/>
                  </a:lnTo>
                  <a:lnTo>
                    <a:pt x="632" y="1743"/>
                  </a:lnTo>
                  <a:lnTo>
                    <a:pt x="635" y="1745"/>
                  </a:lnTo>
                  <a:lnTo>
                    <a:pt x="644" y="1749"/>
                  </a:lnTo>
                  <a:lnTo>
                    <a:pt x="659" y="1756"/>
                  </a:lnTo>
                  <a:lnTo>
                    <a:pt x="677" y="1762"/>
                  </a:lnTo>
                  <a:lnTo>
                    <a:pt x="695" y="1771"/>
                  </a:lnTo>
                  <a:lnTo>
                    <a:pt x="716" y="1777"/>
                  </a:lnTo>
                  <a:lnTo>
                    <a:pt x="734" y="1781"/>
                  </a:lnTo>
                  <a:lnTo>
                    <a:pt x="750" y="1783"/>
                  </a:lnTo>
                  <a:lnTo>
                    <a:pt x="764" y="1783"/>
                  </a:lnTo>
                  <a:lnTo>
                    <a:pt x="774" y="1782"/>
                  </a:lnTo>
                  <a:lnTo>
                    <a:pt x="784" y="1780"/>
                  </a:lnTo>
                  <a:lnTo>
                    <a:pt x="792" y="1776"/>
                  </a:lnTo>
                  <a:lnTo>
                    <a:pt x="798" y="1772"/>
                  </a:lnTo>
                  <a:lnTo>
                    <a:pt x="802" y="1765"/>
                  </a:lnTo>
                  <a:lnTo>
                    <a:pt x="807" y="1758"/>
                  </a:lnTo>
                  <a:lnTo>
                    <a:pt x="811" y="1747"/>
                  </a:lnTo>
                  <a:lnTo>
                    <a:pt x="816" y="1733"/>
                  </a:lnTo>
                  <a:lnTo>
                    <a:pt x="818" y="1721"/>
                  </a:lnTo>
                  <a:lnTo>
                    <a:pt x="818" y="1711"/>
                  </a:lnTo>
                  <a:lnTo>
                    <a:pt x="816" y="1701"/>
                  </a:lnTo>
                  <a:lnTo>
                    <a:pt x="813" y="1695"/>
                  </a:lnTo>
                  <a:lnTo>
                    <a:pt x="807" y="1689"/>
                  </a:lnTo>
                  <a:lnTo>
                    <a:pt x="800" y="1683"/>
                  </a:lnTo>
                  <a:lnTo>
                    <a:pt x="792" y="1678"/>
                  </a:lnTo>
                  <a:close/>
                </a:path>
              </a:pathLst>
            </a:custGeom>
            <a:solidFill>
              <a:srgbClr val="F4F7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7559675" y="738188"/>
              <a:ext cx="466725" cy="349250"/>
            </a:xfrm>
            <a:custGeom>
              <a:avLst/>
              <a:gdLst/>
              <a:ahLst/>
              <a:cxnLst>
                <a:cxn ang="0">
                  <a:pos x="509" y="1"/>
                </a:cxn>
                <a:cxn ang="0">
                  <a:pos x="488" y="10"/>
                </a:cxn>
                <a:cxn ang="0">
                  <a:pos x="468" y="29"/>
                </a:cxn>
                <a:cxn ang="0">
                  <a:pos x="455" y="53"/>
                </a:cxn>
                <a:cxn ang="0">
                  <a:pos x="443" y="72"/>
                </a:cxn>
                <a:cxn ang="0">
                  <a:pos x="422" y="85"/>
                </a:cxn>
                <a:cxn ang="0">
                  <a:pos x="400" y="101"/>
                </a:cxn>
                <a:cxn ang="0">
                  <a:pos x="381" y="114"/>
                </a:cxn>
                <a:cxn ang="0">
                  <a:pos x="364" y="126"/>
                </a:cxn>
                <a:cxn ang="0">
                  <a:pos x="319" y="154"/>
                </a:cxn>
                <a:cxn ang="0">
                  <a:pos x="265" y="191"/>
                </a:cxn>
                <a:cxn ang="0">
                  <a:pos x="221" y="220"/>
                </a:cxn>
                <a:cxn ang="0">
                  <a:pos x="202" y="234"/>
                </a:cxn>
                <a:cxn ang="0">
                  <a:pos x="166" y="262"/>
                </a:cxn>
                <a:cxn ang="0">
                  <a:pos x="123" y="296"/>
                </a:cxn>
                <a:cxn ang="0">
                  <a:pos x="93" y="320"/>
                </a:cxn>
                <a:cxn ang="0">
                  <a:pos x="0" y="437"/>
                </a:cxn>
                <a:cxn ang="0">
                  <a:pos x="12" y="437"/>
                </a:cxn>
                <a:cxn ang="0">
                  <a:pos x="30" y="417"/>
                </a:cxn>
                <a:cxn ang="0">
                  <a:pos x="56" y="391"/>
                </a:cxn>
                <a:cxn ang="0">
                  <a:pos x="78" y="368"/>
                </a:cxn>
                <a:cxn ang="0">
                  <a:pos x="91" y="356"/>
                </a:cxn>
                <a:cxn ang="0">
                  <a:pos x="123" y="330"/>
                </a:cxn>
                <a:cxn ang="0">
                  <a:pos x="161" y="297"/>
                </a:cxn>
                <a:cxn ang="0">
                  <a:pos x="189" y="273"/>
                </a:cxn>
                <a:cxn ang="0">
                  <a:pos x="198" y="266"/>
                </a:cxn>
                <a:cxn ang="0">
                  <a:pos x="228" y="245"/>
                </a:cxn>
                <a:cxn ang="0">
                  <a:pos x="269" y="218"/>
                </a:cxn>
                <a:cxn ang="0">
                  <a:pos x="300" y="196"/>
                </a:cxn>
                <a:cxn ang="0">
                  <a:pos x="312" y="189"/>
                </a:cxn>
                <a:cxn ang="0">
                  <a:pos x="342" y="173"/>
                </a:cxn>
                <a:cxn ang="0">
                  <a:pos x="386" y="149"/>
                </a:cxn>
                <a:cxn ang="0">
                  <a:pos x="430" y="126"/>
                </a:cxn>
                <a:cxn ang="0">
                  <a:pos x="452" y="134"/>
                </a:cxn>
                <a:cxn ang="0">
                  <a:pos x="467" y="159"/>
                </a:cxn>
                <a:cxn ang="0">
                  <a:pos x="486" y="175"/>
                </a:cxn>
                <a:cxn ang="0">
                  <a:pos x="509" y="182"/>
                </a:cxn>
                <a:cxn ang="0">
                  <a:pos x="535" y="181"/>
                </a:cxn>
                <a:cxn ang="0">
                  <a:pos x="559" y="168"/>
                </a:cxn>
                <a:cxn ang="0">
                  <a:pos x="577" y="143"/>
                </a:cxn>
                <a:cxn ang="0">
                  <a:pos x="588" y="111"/>
                </a:cxn>
                <a:cxn ang="0">
                  <a:pos x="588" y="74"/>
                </a:cxn>
                <a:cxn ang="0">
                  <a:pos x="577" y="40"/>
                </a:cxn>
                <a:cxn ang="0">
                  <a:pos x="559" y="16"/>
                </a:cxn>
                <a:cxn ang="0">
                  <a:pos x="535" y="2"/>
                </a:cxn>
              </a:cxnLst>
              <a:rect l="0" t="0" r="r" b="b"/>
              <a:pathLst>
                <a:path w="589" h="440">
                  <a:moveTo>
                    <a:pt x="521" y="0"/>
                  </a:moveTo>
                  <a:lnTo>
                    <a:pt x="509" y="1"/>
                  </a:lnTo>
                  <a:lnTo>
                    <a:pt x="498" y="5"/>
                  </a:lnTo>
                  <a:lnTo>
                    <a:pt x="488" y="10"/>
                  </a:lnTo>
                  <a:lnTo>
                    <a:pt x="477" y="19"/>
                  </a:lnTo>
                  <a:lnTo>
                    <a:pt x="468" y="29"/>
                  </a:lnTo>
                  <a:lnTo>
                    <a:pt x="461" y="40"/>
                  </a:lnTo>
                  <a:lnTo>
                    <a:pt x="455" y="53"/>
                  </a:lnTo>
                  <a:lnTo>
                    <a:pt x="451" y="67"/>
                  </a:lnTo>
                  <a:lnTo>
                    <a:pt x="443" y="72"/>
                  </a:lnTo>
                  <a:lnTo>
                    <a:pt x="432" y="78"/>
                  </a:lnTo>
                  <a:lnTo>
                    <a:pt x="422" y="85"/>
                  </a:lnTo>
                  <a:lnTo>
                    <a:pt x="410" y="93"/>
                  </a:lnTo>
                  <a:lnTo>
                    <a:pt x="400" y="101"/>
                  </a:lnTo>
                  <a:lnTo>
                    <a:pt x="390" y="108"/>
                  </a:lnTo>
                  <a:lnTo>
                    <a:pt x="381" y="114"/>
                  </a:lnTo>
                  <a:lnTo>
                    <a:pt x="376" y="118"/>
                  </a:lnTo>
                  <a:lnTo>
                    <a:pt x="364" y="126"/>
                  </a:lnTo>
                  <a:lnTo>
                    <a:pt x="345" y="138"/>
                  </a:lnTo>
                  <a:lnTo>
                    <a:pt x="319" y="154"/>
                  </a:lnTo>
                  <a:lnTo>
                    <a:pt x="292" y="173"/>
                  </a:lnTo>
                  <a:lnTo>
                    <a:pt x="265" y="191"/>
                  </a:lnTo>
                  <a:lnTo>
                    <a:pt x="240" y="207"/>
                  </a:lnTo>
                  <a:lnTo>
                    <a:pt x="221" y="220"/>
                  </a:lnTo>
                  <a:lnTo>
                    <a:pt x="211" y="227"/>
                  </a:lnTo>
                  <a:lnTo>
                    <a:pt x="202" y="234"/>
                  </a:lnTo>
                  <a:lnTo>
                    <a:pt x="186" y="245"/>
                  </a:lnTo>
                  <a:lnTo>
                    <a:pt x="166" y="262"/>
                  </a:lnTo>
                  <a:lnTo>
                    <a:pt x="144" y="279"/>
                  </a:lnTo>
                  <a:lnTo>
                    <a:pt x="123" y="296"/>
                  </a:lnTo>
                  <a:lnTo>
                    <a:pt x="106" y="310"/>
                  </a:lnTo>
                  <a:lnTo>
                    <a:pt x="93" y="320"/>
                  </a:lnTo>
                  <a:lnTo>
                    <a:pt x="89" y="324"/>
                  </a:lnTo>
                  <a:lnTo>
                    <a:pt x="0" y="437"/>
                  </a:lnTo>
                  <a:lnTo>
                    <a:pt x="9" y="440"/>
                  </a:lnTo>
                  <a:lnTo>
                    <a:pt x="12" y="437"/>
                  </a:lnTo>
                  <a:lnTo>
                    <a:pt x="20" y="429"/>
                  </a:lnTo>
                  <a:lnTo>
                    <a:pt x="30" y="417"/>
                  </a:lnTo>
                  <a:lnTo>
                    <a:pt x="44" y="404"/>
                  </a:lnTo>
                  <a:lnTo>
                    <a:pt x="56" y="391"/>
                  </a:lnTo>
                  <a:lnTo>
                    <a:pt x="68" y="378"/>
                  </a:lnTo>
                  <a:lnTo>
                    <a:pt x="78" y="368"/>
                  </a:lnTo>
                  <a:lnTo>
                    <a:pt x="84" y="362"/>
                  </a:lnTo>
                  <a:lnTo>
                    <a:pt x="91" y="356"/>
                  </a:lnTo>
                  <a:lnTo>
                    <a:pt x="105" y="345"/>
                  </a:lnTo>
                  <a:lnTo>
                    <a:pt x="123" y="330"/>
                  </a:lnTo>
                  <a:lnTo>
                    <a:pt x="143" y="313"/>
                  </a:lnTo>
                  <a:lnTo>
                    <a:pt x="161" y="297"/>
                  </a:lnTo>
                  <a:lnTo>
                    <a:pt x="177" y="283"/>
                  </a:lnTo>
                  <a:lnTo>
                    <a:pt x="189" y="273"/>
                  </a:lnTo>
                  <a:lnTo>
                    <a:pt x="194" y="270"/>
                  </a:lnTo>
                  <a:lnTo>
                    <a:pt x="198" y="266"/>
                  </a:lnTo>
                  <a:lnTo>
                    <a:pt x="211" y="258"/>
                  </a:lnTo>
                  <a:lnTo>
                    <a:pt x="228" y="245"/>
                  </a:lnTo>
                  <a:lnTo>
                    <a:pt x="248" y="232"/>
                  </a:lnTo>
                  <a:lnTo>
                    <a:pt x="269" y="218"/>
                  </a:lnTo>
                  <a:lnTo>
                    <a:pt x="287" y="205"/>
                  </a:lnTo>
                  <a:lnTo>
                    <a:pt x="300" y="196"/>
                  </a:lnTo>
                  <a:lnTo>
                    <a:pt x="307" y="192"/>
                  </a:lnTo>
                  <a:lnTo>
                    <a:pt x="312" y="189"/>
                  </a:lnTo>
                  <a:lnTo>
                    <a:pt x="325" y="182"/>
                  </a:lnTo>
                  <a:lnTo>
                    <a:pt x="342" y="173"/>
                  </a:lnTo>
                  <a:lnTo>
                    <a:pt x="363" y="161"/>
                  </a:lnTo>
                  <a:lnTo>
                    <a:pt x="386" y="149"/>
                  </a:lnTo>
                  <a:lnTo>
                    <a:pt x="409" y="137"/>
                  </a:lnTo>
                  <a:lnTo>
                    <a:pt x="430" y="126"/>
                  </a:lnTo>
                  <a:lnTo>
                    <a:pt x="447" y="116"/>
                  </a:lnTo>
                  <a:lnTo>
                    <a:pt x="452" y="134"/>
                  </a:lnTo>
                  <a:lnTo>
                    <a:pt x="459" y="148"/>
                  </a:lnTo>
                  <a:lnTo>
                    <a:pt x="467" y="159"/>
                  </a:lnTo>
                  <a:lnTo>
                    <a:pt x="476" y="168"/>
                  </a:lnTo>
                  <a:lnTo>
                    <a:pt x="486" y="175"/>
                  </a:lnTo>
                  <a:lnTo>
                    <a:pt x="498" y="180"/>
                  </a:lnTo>
                  <a:lnTo>
                    <a:pt x="509" y="182"/>
                  </a:lnTo>
                  <a:lnTo>
                    <a:pt x="521" y="183"/>
                  </a:lnTo>
                  <a:lnTo>
                    <a:pt x="535" y="181"/>
                  </a:lnTo>
                  <a:lnTo>
                    <a:pt x="547" y="176"/>
                  </a:lnTo>
                  <a:lnTo>
                    <a:pt x="559" y="168"/>
                  </a:lnTo>
                  <a:lnTo>
                    <a:pt x="569" y="157"/>
                  </a:lnTo>
                  <a:lnTo>
                    <a:pt x="577" y="143"/>
                  </a:lnTo>
                  <a:lnTo>
                    <a:pt x="583" y="128"/>
                  </a:lnTo>
                  <a:lnTo>
                    <a:pt x="588" y="111"/>
                  </a:lnTo>
                  <a:lnTo>
                    <a:pt x="589" y="92"/>
                  </a:lnTo>
                  <a:lnTo>
                    <a:pt x="588" y="74"/>
                  </a:lnTo>
                  <a:lnTo>
                    <a:pt x="583" y="57"/>
                  </a:lnTo>
                  <a:lnTo>
                    <a:pt x="577" y="40"/>
                  </a:lnTo>
                  <a:lnTo>
                    <a:pt x="569" y="27"/>
                  </a:lnTo>
                  <a:lnTo>
                    <a:pt x="559" y="16"/>
                  </a:lnTo>
                  <a:lnTo>
                    <a:pt x="547" y="7"/>
                  </a:lnTo>
                  <a:lnTo>
                    <a:pt x="535" y="2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7904163" y="311150"/>
              <a:ext cx="911225" cy="1593850"/>
            </a:xfrm>
            <a:custGeom>
              <a:avLst/>
              <a:gdLst/>
              <a:ahLst/>
              <a:cxnLst>
                <a:cxn ang="0">
                  <a:pos x="1071" y="1697"/>
                </a:cxn>
                <a:cxn ang="0">
                  <a:pos x="1018" y="1619"/>
                </a:cxn>
                <a:cxn ang="0">
                  <a:pos x="955" y="1418"/>
                </a:cxn>
                <a:cxn ang="0">
                  <a:pos x="878" y="1363"/>
                </a:cxn>
                <a:cxn ang="0">
                  <a:pos x="812" y="1106"/>
                </a:cxn>
                <a:cxn ang="0">
                  <a:pos x="826" y="937"/>
                </a:cxn>
                <a:cxn ang="0">
                  <a:pos x="783" y="854"/>
                </a:cxn>
                <a:cxn ang="0">
                  <a:pos x="753" y="776"/>
                </a:cxn>
                <a:cxn ang="0">
                  <a:pos x="701" y="645"/>
                </a:cxn>
                <a:cxn ang="0">
                  <a:pos x="649" y="392"/>
                </a:cxn>
                <a:cxn ang="0">
                  <a:pos x="555" y="231"/>
                </a:cxn>
                <a:cxn ang="0">
                  <a:pos x="429" y="3"/>
                </a:cxn>
                <a:cxn ang="0">
                  <a:pos x="329" y="8"/>
                </a:cxn>
                <a:cxn ang="0">
                  <a:pos x="252" y="54"/>
                </a:cxn>
                <a:cxn ang="0">
                  <a:pos x="225" y="192"/>
                </a:cxn>
                <a:cxn ang="0">
                  <a:pos x="281" y="324"/>
                </a:cxn>
                <a:cxn ang="0">
                  <a:pos x="314" y="389"/>
                </a:cxn>
                <a:cxn ang="0">
                  <a:pos x="321" y="520"/>
                </a:cxn>
                <a:cxn ang="0">
                  <a:pos x="277" y="559"/>
                </a:cxn>
                <a:cxn ang="0">
                  <a:pos x="224" y="560"/>
                </a:cxn>
                <a:cxn ang="0">
                  <a:pos x="178" y="566"/>
                </a:cxn>
                <a:cxn ang="0">
                  <a:pos x="128" y="556"/>
                </a:cxn>
                <a:cxn ang="0">
                  <a:pos x="70" y="581"/>
                </a:cxn>
                <a:cxn ang="0">
                  <a:pos x="97" y="681"/>
                </a:cxn>
                <a:cxn ang="0">
                  <a:pos x="169" y="712"/>
                </a:cxn>
                <a:cxn ang="0">
                  <a:pos x="243" y="702"/>
                </a:cxn>
                <a:cxn ang="0">
                  <a:pos x="373" y="801"/>
                </a:cxn>
                <a:cxn ang="0">
                  <a:pos x="259" y="921"/>
                </a:cxn>
                <a:cxn ang="0">
                  <a:pos x="299" y="994"/>
                </a:cxn>
                <a:cxn ang="0">
                  <a:pos x="376" y="1011"/>
                </a:cxn>
                <a:cxn ang="0">
                  <a:pos x="379" y="1015"/>
                </a:cxn>
                <a:cxn ang="0">
                  <a:pos x="246" y="1069"/>
                </a:cxn>
                <a:cxn ang="0">
                  <a:pos x="195" y="1188"/>
                </a:cxn>
                <a:cxn ang="0">
                  <a:pos x="128" y="1582"/>
                </a:cxn>
                <a:cxn ang="0">
                  <a:pos x="102" y="1628"/>
                </a:cxn>
                <a:cxn ang="0">
                  <a:pos x="58" y="1641"/>
                </a:cxn>
                <a:cxn ang="0">
                  <a:pos x="6" y="1664"/>
                </a:cxn>
                <a:cxn ang="0">
                  <a:pos x="112" y="1736"/>
                </a:cxn>
                <a:cxn ang="0">
                  <a:pos x="299" y="1725"/>
                </a:cxn>
                <a:cxn ang="0">
                  <a:pos x="328" y="1624"/>
                </a:cxn>
                <a:cxn ang="0">
                  <a:pos x="322" y="1577"/>
                </a:cxn>
                <a:cxn ang="0">
                  <a:pos x="301" y="1517"/>
                </a:cxn>
                <a:cxn ang="0">
                  <a:pos x="366" y="1406"/>
                </a:cxn>
                <a:cxn ang="0">
                  <a:pos x="397" y="1231"/>
                </a:cxn>
                <a:cxn ang="0">
                  <a:pos x="547" y="1203"/>
                </a:cxn>
                <a:cxn ang="0">
                  <a:pos x="661" y="1462"/>
                </a:cxn>
                <a:cxn ang="0">
                  <a:pos x="737" y="1516"/>
                </a:cxn>
                <a:cxn ang="0">
                  <a:pos x="889" y="1684"/>
                </a:cxn>
                <a:cxn ang="0">
                  <a:pos x="939" y="1756"/>
                </a:cxn>
                <a:cxn ang="0">
                  <a:pos x="918" y="1828"/>
                </a:cxn>
                <a:cxn ang="0">
                  <a:pos x="865" y="1930"/>
                </a:cxn>
                <a:cxn ang="0">
                  <a:pos x="808" y="1946"/>
                </a:cxn>
                <a:cxn ang="0">
                  <a:pos x="811" y="1987"/>
                </a:cxn>
                <a:cxn ang="0">
                  <a:pos x="875" y="2005"/>
                </a:cxn>
                <a:cxn ang="0">
                  <a:pos x="928" y="2007"/>
                </a:cxn>
                <a:cxn ang="0">
                  <a:pos x="976" y="1982"/>
                </a:cxn>
                <a:cxn ang="0">
                  <a:pos x="1022" y="1922"/>
                </a:cxn>
                <a:cxn ang="0">
                  <a:pos x="1085" y="1872"/>
                </a:cxn>
                <a:cxn ang="0">
                  <a:pos x="1147" y="1795"/>
                </a:cxn>
              </a:cxnLst>
              <a:rect l="0" t="0" r="r" b="b"/>
              <a:pathLst>
                <a:path w="1147" h="2008">
                  <a:moveTo>
                    <a:pt x="1124" y="1748"/>
                  </a:moveTo>
                  <a:lnTo>
                    <a:pt x="1117" y="1742"/>
                  </a:lnTo>
                  <a:lnTo>
                    <a:pt x="1107" y="1734"/>
                  </a:lnTo>
                  <a:lnTo>
                    <a:pt x="1097" y="1723"/>
                  </a:lnTo>
                  <a:lnTo>
                    <a:pt x="1091" y="1717"/>
                  </a:lnTo>
                  <a:lnTo>
                    <a:pt x="1085" y="1706"/>
                  </a:lnTo>
                  <a:lnTo>
                    <a:pt x="1078" y="1699"/>
                  </a:lnTo>
                  <a:lnTo>
                    <a:pt x="1071" y="1697"/>
                  </a:lnTo>
                  <a:lnTo>
                    <a:pt x="1063" y="1697"/>
                  </a:lnTo>
                  <a:lnTo>
                    <a:pt x="1055" y="1698"/>
                  </a:lnTo>
                  <a:lnTo>
                    <a:pt x="1048" y="1698"/>
                  </a:lnTo>
                  <a:lnTo>
                    <a:pt x="1042" y="1698"/>
                  </a:lnTo>
                  <a:lnTo>
                    <a:pt x="1039" y="1695"/>
                  </a:lnTo>
                  <a:lnTo>
                    <a:pt x="1034" y="1682"/>
                  </a:lnTo>
                  <a:lnTo>
                    <a:pt x="1027" y="1654"/>
                  </a:lnTo>
                  <a:lnTo>
                    <a:pt x="1018" y="1619"/>
                  </a:lnTo>
                  <a:lnTo>
                    <a:pt x="1008" y="1578"/>
                  </a:lnTo>
                  <a:lnTo>
                    <a:pt x="997" y="1537"/>
                  </a:lnTo>
                  <a:lnTo>
                    <a:pt x="987" y="1500"/>
                  </a:lnTo>
                  <a:lnTo>
                    <a:pt x="980" y="1472"/>
                  </a:lnTo>
                  <a:lnTo>
                    <a:pt x="976" y="1459"/>
                  </a:lnTo>
                  <a:lnTo>
                    <a:pt x="972" y="1451"/>
                  </a:lnTo>
                  <a:lnTo>
                    <a:pt x="964" y="1434"/>
                  </a:lnTo>
                  <a:lnTo>
                    <a:pt x="955" y="1418"/>
                  </a:lnTo>
                  <a:lnTo>
                    <a:pt x="946" y="1404"/>
                  </a:lnTo>
                  <a:lnTo>
                    <a:pt x="937" y="1398"/>
                  </a:lnTo>
                  <a:lnTo>
                    <a:pt x="927" y="1391"/>
                  </a:lnTo>
                  <a:lnTo>
                    <a:pt x="917" y="1386"/>
                  </a:lnTo>
                  <a:lnTo>
                    <a:pt x="906" y="1381"/>
                  </a:lnTo>
                  <a:lnTo>
                    <a:pt x="896" y="1376"/>
                  </a:lnTo>
                  <a:lnTo>
                    <a:pt x="886" y="1370"/>
                  </a:lnTo>
                  <a:lnTo>
                    <a:pt x="878" y="1363"/>
                  </a:lnTo>
                  <a:lnTo>
                    <a:pt x="871" y="1355"/>
                  </a:lnTo>
                  <a:lnTo>
                    <a:pt x="856" y="1320"/>
                  </a:lnTo>
                  <a:lnTo>
                    <a:pt x="845" y="1281"/>
                  </a:lnTo>
                  <a:lnTo>
                    <a:pt x="840" y="1250"/>
                  </a:lnTo>
                  <a:lnTo>
                    <a:pt x="837" y="1234"/>
                  </a:lnTo>
                  <a:lnTo>
                    <a:pt x="830" y="1202"/>
                  </a:lnTo>
                  <a:lnTo>
                    <a:pt x="821" y="1152"/>
                  </a:lnTo>
                  <a:lnTo>
                    <a:pt x="812" y="1106"/>
                  </a:lnTo>
                  <a:lnTo>
                    <a:pt x="810" y="1082"/>
                  </a:lnTo>
                  <a:lnTo>
                    <a:pt x="815" y="1065"/>
                  </a:lnTo>
                  <a:lnTo>
                    <a:pt x="820" y="1049"/>
                  </a:lnTo>
                  <a:lnTo>
                    <a:pt x="823" y="1032"/>
                  </a:lnTo>
                  <a:lnTo>
                    <a:pt x="826" y="1017"/>
                  </a:lnTo>
                  <a:lnTo>
                    <a:pt x="829" y="987"/>
                  </a:lnTo>
                  <a:lnTo>
                    <a:pt x="829" y="960"/>
                  </a:lnTo>
                  <a:lnTo>
                    <a:pt x="826" y="937"/>
                  </a:lnTo>
                  <a:lnTo>
                    <a:pt x="821" y="917"/>
                  </a:lnTo>
                  <a:lnTo>
                    <a:pt x="815" y="901"/>
                  </a:lnTo>
                  <a:lnTo>
                    <a:pt x="810" y="888"/>
                  </a:lnTo>
                  <a:lnTo>
                    <a:pt x="803" y="877"/>
                  </a:lnTo>
                  <a:lnTo>
                    <a:pt x="797" y="868"/>
                  </a:lnTo>
                  <a:lnTo>
                    <a:pt x="791" y="861"/>
                  </a:lnTo>
                  <a:lnTo>
                    <a:pt x="787" y="856"/>
                  </a:lnTo>
                  <a:lnTo>
                    <a:pt x="783" y="854"/>
                  </a:lnTo>
                  <a:lnTo>
                    <a:pt x="782" y="853"/>
                  </a:lnTo>
                  <a:lnTo>
                    <a:pt x="781" y="846"/>
                  </a:lnTo>
                  <a:lnTo>
                    <a:pt x="780" y="831"/>
                  </a:lnTo>
                  <a:lnTo>
                    <a:pt x="777" y="815"/>
                  </a:lnTo>
                  <a:lnTo>
                    <a:pt x="774" y="803"/>
                  </a:lnTo>
                  <a:lnTo>
                    <a:pt x="769" y="795"/>
                  </a:lnTo>
                  <a:lnTo>
                    <a:pt x="762" y="786"/>
                  </a:lnTo>
                  <a:lnTo>
                    <a:pt x="753" y="776"/>
                  </a:lnTo>
                  <a:lnTo>
                    <a:pt x="744" y="765"/>
                  </a:lnTo>
                  <a:lnTo>
                    <a:pt x="735" y="756"/>
                  </a:lnTo>
                  <a:lnTo>
                    <a:pt x="727" y="748"/>
                  </a:lnTo>
                  <a:lnTo>
                    <a:pt x="720" y="741"/>
                  </a:lnTo>
                  <a:lnTo>
                    <a:pt x="716" y="735"/>
                  </a:lnTo>
                  <a:lnTo>
                    <a:pt x="710" y="716"/>
                  </a:lnTo>
                  <a:lnTo>
                    <a:pt x="705" y="682"/>
                  </a:lnTo>
                  <a:lnTo>
                    <a:pt x="701" y="645"/>
                  </a:lnTo>
                  <a:lnTo>
                    <a:pt x="700" y="618"/>
                  </a:lnTo>
                  <a:lnTo>
                    <a:pt x="698" y="582"/>
                  </a:lnTo>
                  <a:lnTo>
                    <a:pt x="692" y="529"/>
                  </a:lnTo>
                  <a:lnTo>
                    <a:pt x="685" y="478"/>
                  </a:lnTo>
                  <a:lnTo>
                    <a:pt x="683" y="452"/>
                  </a:lnTo>
                  <a:lnTo>
                    <a:pt x="678" y="442"/>
                  </a:lnTo>
                  <a:lnTo>
                    <a:pt x="665" y="420"/>
                  </a:lnTo>
                  <a:lnTo>
                    <a:pt x="649" y="392"/>
                  </a:lnTo>
                  <a:lnTo>
                    <a:pt x="630" y="360"/>
                  </a:lnTo>
                  <a:lnTo>
                    <a:pt x="609" y="329"/>
                  </a:lnTo>
                  <a:lnTo>
                    <a:pt x="593" y="301"/>
                  </a:lnTo>
                  <a:lnTo>
                    <a:pt x="580" y="281"/>
                  </a:lnTo>
                  <a:lnTo>
                    <a:pt x="576" y="272"/>
                  </a:lnTo>
                  <a:lnTo>
                    <a:pt x="573" y="265"/>
                  </a:lnTo>
                  <a:lnTo>
                    <a:pt x="565" y="250"/>
                  </a:lnTo>
                  <a:lnTo>
                    <a:pt x="555" y="231"/>
                  </a:lnTo>
                  <a:lnTo>
                    <a:pt x="543" y="209"/>
                  </a:lnTo>
                  <a:lnTo>
                    <a:pt x="531" y="187"/>
                  </a:lnTo>
                  <a:lnTo>
                    <a:pt x="520" y="167"/>
                  </a:lnTo>
                  <a:lnTo>
                    <a:pt x="512" y="154"/>
                  </a:lnTo>
                  <a:lnTo>
                    <a:pt x="510" y="149"/>
                  </a:lnTo>
                  <a:lnTo>
                    <a:pt x="436" y="4"/>
                  </a:lnTo>
                  <a:lnTo>
                    <a:pt x="434" y="4"/>
                  </a:lnTo>
                  <a:lnTo>
                    <a:pt x="429" y="3"/>
                  </a:lnTo>
                  <a:lnTo>
                    <a:pt x="421" y="3"/>
                  </a:lnTo>
                  <a:lnTo>
                    <a:pt x="411" y="1"/>
                  </a:lnTo>
                  <a:lnTo>
                    <a:pt x="400" y="0"/>
                  </a:lnTo>
                  <a:lnTo>
                    <a:pt x="389" y="0"/>
                  </a:lnTo>
                  <a:lnTo>
                    <a:pt x="377" y="0"/>
                  </a:lnTo>
                  <a:lnTo>
                    <a:pt x="367" y="0"/>
                  </a:lnTo>
                  <a:lnTo>
                    <a:pt x="347" y="3"/>
                  </a:lnTo>
                  <a:lnTo>
                    <a:pt x="329" y="8"/>
                  </a:lnTo>
                  <a:lnTo>
                    <a:pt x="312" y="14"/>
                  </a:lnTo>
                  <a:lnTo>
                    <a:pt x="297" y="20"/>
                  </a:lnTo>
                  <a:lnTo>
                    <a:pt x="283" y="27"/>
                  </a:lnTo>
                  <a:lnTo>
                    <a:pt x="272" y="33"/>
                  </a:lnTo>
                  <a:lnTo>
                    <a:pt x="266" y="38"/>
                  </a:lnTo>
                  <a:lnTo>
                    <a:pt x="261" y="41"/>
                  </a:lnTo>
                  <a:lnTo>
                    <a:pt x="256" y="46"/>
                  </a:lnTo>
                  <a:lnTo>
                    <a:pt x="252" y="54"/>
                  </a:lnTo>
                  <a:lnTo>
                    <a:pt x="246" y="66"/>
                  </a:lnTo>
                  <a:lnTo>
                    <a:pt x="240" y="79"/>
                  </a:lnTo>
                  <a:lnTo>
                    <a:pt x="234" y="95"/>
                  </a:lnTo>
                  <a:lnTo>
                    <a:pt x="230" y="112"/>
                  </a:lnTo>
                  <a:lnTo>
                    <a:pt x="225" y="131"/>
                  </a:lnTo>
                  <a:lnTo>
                    <a:pt x="223" y="150"/>
                  </a:lnTo>
                  <a:lnTo>
                    <a:pt x="223" y="166"/>
                  </a:lnTo>
                  <a:lnTo>
                    <a:pt x="225" y="192"/>
                  </a:lnTo>
                  <a:lnTo>
                    <a:pt x="229" y="219"/>
                  </a:lnTo>
                  <a:lnTo>
                    <a:pt x="233" y="241"/>
                  </a:lnTo>
                  <a:lnTo>
                    <a:pt x="238" y="254"/>
                  </a:lnTo>
                  <a:lnTo>
                    <a:pt x="246" y="269"/>
                  </a:lnTo>
                  <a:lnTo>
                    <a:pt x="254" y="284"/>
                  </a:lnTo>
                  <a:lnTo>
                    <a:pt x="263" y="299"/>
                  </a:lnTo>
                  <a:lnTo>
                    <a:pt x="272" y="312"/>
                  </a:lnTo>
                  <a:lnTo>
                    <a:pt x="281" y="324"/>
                  </a:lnTo>
                  <a:lnTo>
                    <a:pt x="289" y="333"/>
                  </a:lnTo>
                  <a:lnTo>
                    <a:pt x="294" y="339"/>
                  </a:lnTo>
                  <a:lnTo>
                    <a:pt x="302" y="344"/>
                  </a:lnTo>
                  <a:lnTo>
                    <a:pt x="312" y="348"/>
                  </a:lnTo>
                  <a:lnTo>
                    <a:pt x="319" y="353"/>
                  </a:lnTo>
                  <a:lnTo>
                    <a:pt x="322" y="357"/>
                  </a:lnTo>
                  <a:lnTo>
                    <a:pt x="320" y="368"/>
                  </a:lnTo>
                  <a:lnTo>
                    <a:pt x="314" y="389"/>
                  </a:lnTo>
                  <a:lnTo>
                    <a:pt x="308" y="410"/>
                  </a:lnTo>
                  <a:lnTo>
                    <a:pt x="306" y="430"/>
                  </a:lnTo>
                  <a:lnTo>
                    <a:pt x="309" y="448"/>
                  </a:lnTo>
                  <a:lnTo>
                    <a:pt x="319" y="468"/>
                  </a:lnTo>
                  <a:lnTo>
                    <a:pt x="327" y="485"/>
                  </a:lnTo>
                  <a:lnTo>
                    <a:pt x="330" y="492"/>
                  </a:lnTo>
                  <a:lnTo>
                    <a:pt x="327" y="500"/>
                  </a:lnTo>
                  <a:lnTo>
                    <a:pt x="321" y="520"/>
                  </a:lnTo>
                  <a:lnTo>
                    <a:pt x="314" y="541"/>
                  </a:lnTo>
                  <a:lnTo>
                    <a:pt x="309" y="552"/>
                  </a:lnTo>
                  <a:lnTo>
                    <a:pt x="308" y="553"/>
                  </a:lnTo>
                  <a:lnTo>
                    <a:pt x="305" y="554"/>
                  </a:lnTo>
                  <a:lnTo>
                    <a:pt x="299" y="556"/>
                  </a:lnTo>
                  <a:lnTo>
                    <a:pt x="293" y="557"/>
                  </a:lnTo>
                  <a:lnTo>
                    <a:pt x="285" y="558"/>
                  </a:lnTo>
                  <a:lnTo>
                    <a:pt x="277" y="559"/>
                  </a:lnTo>
                  <a:lnTo>
                    <a:pt x="268" y="560"/>
                  </a:lnTo>
                  <a:lnTo>
                    <a:pt x="259" y="561"/>
                  </a:lnTo>
                  <a:lnTo>
                    <a:pt x="252" y="562"/>
                  </a:lnTo>
                  <a:lnTo>
                    <a:pt x="246" y="562"/>
                  </a:lnTo>
                  <a:lnTo>
                    <a:pt x="239" y="562"/>
                  </a:lnTo>
                  <a:lnTo>
                    <a:pt x="234" y="561"/>
                  </a:lnTo>
                  <a:lnTo>
                    <a:pt x="229" y="561"/>
                  </a:lnTo>
                  <a:lnTo>
                    <a:pt x="224" y="560"/>
                  </a:lnTo>
                  <a:lnTo>
                    <a:pt x="222" y="560"/>
                  </a:lnTo>
                  <a:lnTo>
                    <a:pt x="219" y="560"/>
                  </a:lnTo>
                  <a:lnTo>
                    <a:pt x="213" y="561"/>
                  </a:lnTo>
                  <a:lnTo>
                    <a:pt x="206" y="562"/>
                  </a:lnTo>
                  <a:lnTo>
                    <a:pt x="199" y="564"/>
                  </a:lnTo>
                  <a:lnTo>
                    <a:pt x="192" y="565"/>
                  </a:lnTo>
                  <a:lnTo>
                    <a:pt x="185" y="566"/>
                  </a:lnTo>
                  <a:lnTo>
                    <a:pt x="178" y="566"/>
                  </a:lnTo>
                  <a:lnTo>
                    <a:pt x="171" y="565"/>
                  </a:lnTo>
                  <a:lnTo>
                    <a:pt x="163" y="562"/>
                  </a:lnTo>
                  <a:lnTo>
                    <a:pt x="156" y="560"/>
                  </a:lnTo>
                  <a:lnTo>
                    <a:pt x="150" y="558"/>
                  </a:lnTo>
                  <a:lnTo>
                    <a:pt x="145" y="557"/>
                  </a:lnTo>
                  <a:lnTo>
                    <a:pt x="139" y="556"/>
                  </a:lnTo>
                  <a:lnTo>
                    <a:pt x="133" y="556"/>
                  </a:lnTo>
                  <a:lnTo>
                    <a:pt x="128" y="556"/>
                  </a:lnTo>
                  <a:lnTo>
                    <a:pt x="125" y="557"/>
                  </a:lnTo>
                  <a:lnTo>
                    <a:pt x="123" y="557"/>
                  </a:lnTo>
                  <a:lnTo>
                    <a:pt x="117" y="559"/>
                  </a:lnTo>
                  <a:lnTo>
                    <a:pt x="108" y="562"/>
                  </a:lnTo>
                  <a:lnTo>
                    <a:pt x="97" y="567"/>
                  </a:lnTo>
                  <a:lnTo>
                    <a:pt x="87" y="572"/>
                  </a:lnTo>
                  <a:lnTo>
                    <a:pt x="78" y="576"/>
                  </a:lnTo>
                  <a:lnTo>
                    <a:pt x="70" y="581"/>
                  </a:lnTo>
                  <a:lnTo>
                    <a:pt x="64" y="583"/>
                  </a:lnTo>
                  <a:lnTo>
                    <a:pt x="62" y="584"/>
                  </a:lnTo>
                  <a:lnTo>
                    <a:pt x="73" y="635"/>
                  </a:lnTo>
                  <a:lnTo>
                    <a:pt x="73" y="637"/>
                  </a:lnTo>
                  <a:lnTo>
                    <a:pt x="73" y="643"/>
                  </a:lnTo>
                  <a:lnTo>
                    <a:pt x="75" y="653"/>
                  </a:lnTo>
                  <a:lnTo>
                    <a:pt x="83" y="666"/>
                  </a:lnTo>
                  <a:lnTo>
                    <a:pt x="97" y="681"/>
                  </a:lnTo>
                  <a:lnTo>
                    <a:pt x="110" y="693"/>
                  </a:lnTo>
                  <a:lnTo>
                    <a:pt x="124" y="700"/>
                  </a:lnTo>
                  <a:lnTo>
                    <a:pt x="135" y="705"/>
                  </a:lnTo>
                  <a:lnTo>
                    <a:pt x="145" y="709"/>
                  </a:lnTo>
                  <a:lnTo>
                    <a:pt x="153" y="710"/>
                  </a:lnTo>
                  <a:lnTo>
                    <a:pt x="157" y="711"/>
                  </a:lnTo>
                  <a:lnTo>
                    <a:pt x="160" y="711"/>
                  </a:lnTo>
                  <a:lnTo>
                    <a:pt x="169" y="712"/>
                  </a:lnTo>
                  <a:lnTo>
                    <a:pt x="180" y="712"/>
                  </a:lnTo>
                  <a:lnTo>
                    <a:pt x="193" y="711"/>
                  </a:lnTo>
                  <a:lnTo>
                    <a:pt x="206" y="709"/>
                  </a:lnTo>
                  <a:lnTo>
                    <a:pt x="217" y="705"/>
                  </a:lnTo>
                  <a:lnTo>
                    <a:pt x="224" y="703"/>
                  </a:lnTo>
                  <a:lnTo>
                    <a:pt x="228" y="701"/>
                  </a:lnTo>
                  <a:lnTo>
                    <a:pt x="225" y="700"/>
                  </a:lnTo>
                  <a:lnTo>
                    <a:pt x="243" y="702"/>
                  </a:lnTo>
                  <a:lnTo>
                    <a:pt x="260" y="703"/>
                  </a:lnTo>
                  <a:lnTo>
                    <a:pt x="278" y="704"/>
                  </a:lnTo>
                  <a:lnTo>
                    <a:pt x="296" y="705"/>
                  </a:lnTo>
                  <a:lnTo>
                    <a:pt x="311" y="705"/>
                  </a:lnTo>
                  <a:lnTo>
                    <a:pt x="323" y="706"/>
                  </a:lnTo>
                  <a:lnTo>
                    <a:pt x="330" y="706"/>
                  </a:lnTo>
                  <a:lnTo>
                    <a:pt x="334" y="706"/>
                  </a:lnTo>
                  <a:lnTo>
                    <a:pt x="373" y="801"/>
                  </a:lnTo>
                  <a:lnTo>
                    <a:pt x="368" y="805"/>
                  </a:lnTo>
                  <a:lnTo>
                    <a:pt x="354" y="818"/>
                  </a:lnTo>
                  <a:lnTo>
                    <a:pt x="336" y="837"/>
                  </a:lnTo>
                  <a:lnTo>
                    <a:pt x="314" y="857"/>
                  </a:lnTo>
                  <a:lnTo>
                    <a:pt x="293" y="879"/>
                  </a:lnTo>
                  <a:lnTo>
                    <a:pt x="275" y="898"/>
                  </a:lnTo>
                  <a:lnTo>
                    <a:pt x="262" y="913"/>
                  </a:lnTo>
                  <a:lnTo>
                    <a:pt x="259" y="921"/>
                  </a:lnTo>
                  <a:lnTo>
                    <a:pt x="260" y="925"/>
                  </a:lnTo>
                  <a:lnTo>
                    <a:pt x="262" y="933"/>
                  </a:lnTo>
                  <a:lnTo>
                    <a:pt x="266" y="943"/>
                  </a:lnTo>
                  <a:lnTo>
                    <a:pt x="269" y="954"/>
                  </a:lnTo>
                  <a:lnTo>
                    <a:pt x="275" y="964"/>
                  </a:lnTo>
                  <a:lnTo>
                    <a:pt x="281" y="976"/>
                  </a:lnTo>
                  <a:lnTo>
                    <a:pt x="289" y="986"/>
                  </a:lnTo>
                  <a:lnTo>
                    <a:pt x="299" y="994"/>
                  </a:lnTo>
                  <a:lnTo>
                    <a:pt x="312" y="1000"/>
                  </a:lnTo>
                  <a:lnTo>
                    <a:pt x="324" y="1005"/>
                  </a:lnTo>
                  <a:lnTo>
                    <a:pt x="338" y="1008"/>
                  </a:lnTo>
                  <a:lnTo>
                    <a:pt x="350" y="1009"/>
                  </a:lnTo>
                  <a:lnTo>
                    <a:pt x="360" y="1011"/>
                  </a:lnTo>
                  <a:lnTo>
                    <a:pt x="368" y="1011"/>
                  </a:lnTo>
                  <a:lnTo>
                    <a:pt x="374" y="1011"/>
                  </a:lnTo>
                  <a:lnTo>
                    <a:pt x="376" y="1011"/>
                  </a:lnTo>
                  <a:lnTo>
                    <a:pt x="435" y="968"/>
                  </a:lnTo>
                  <a:lnTo>
                    <a:pt x="438" y="993"/>
                  </a:lnTo>
                  <a:lnTo>
                    <a:pt x="436" y="994"/>
                  </a:lnTo>
                  <a:lnTo>
                    <a:pt x="430" y="997"/>
                  </a:lnTo>
                  <a:lnTo>
                    <a:pt x="421" y="999"/>
                  </a:lnTo>
                  <a:lnTo>
                    <a:pt x="408" y="1004"/>
                  </a:lnTo>
                  <a:lnTo>
                    <a:pt x="395" y="1009"/>
                  </a:lnTo>
                  <a:lnTo>
                    <a:pt x="379" y="1015"/>
                  </a:lnTo>
                  <a:lnTo>
                    <a:pt x="360" y="1022"/>
                  </a:lnTo>
                  <a:lnTo>
                    <a:pt x="342" y="1029"/>
                  </a:lnTo>
                  <a:lnTo>
                    <a:pt x="323" y="1036"/>
                  </a:lnTo>
                  <a:lnTo>
                    <a:pt x="305" y="1043"/>
                  </a:lnTo>
                  <a:lnTo>
                    <a:pt x="287" y="1050"/>
                  </a:lnTo>
                  <a:lnTo>
                    <a:pt x="271" y="1057"/>
                  </a:lnTo>
                  <a:lnTo>
                    <a:pt x="258" y="1063"/>
                  </a:lnTo>
                  <a:lnTo>
                    <a:pt x="246" y="1069"/>
                  </a:lnTo>
                  <a:lnTo>
                    <a:pt x="237" y="1074"/>
                  </a:lnTo>
                  <a:lnTo>
                    <a:pt x="231" y="1077"/>
                  </a:lnTo>
                  <a:lnTo>
                    <a:pt x="223" y="1084"/>
                  </a:lnTo>
                  <a:lnTo>
                    <a:pt x="214" y="1093"/>
                  </a:lnTo>
                  <a:lnTo>
                    <a:pt x="204" y="1107"/>
                  </a:lnTo>
                  <a:lnTo>
                    <a:pt x="199" y="1127"/>
                  </a:lnTo>
                  <a:lnTo>
                    <a:pt x="196" y="1154"/>
                  </a:lnTo>
                  <a:lnTo>
                    <a:pt x="195" y="1188"/>
                  </a:lnTo>
                  <a:lnTo>
                    <a:pt x="196" y="1217"/>
                  </a:lnTo>
                  <a:lnTo>
                    <a:pt x="196" y="1228"/>
                  </a:lnTo>
                  <a:lnTo>
                    <a:pt x="165" y="1575"/>
                  </a:lnTo>
                  <a:lnTo>
                    <a:pt x="145" y="1582"/>
                  </a:lnTo>
                  <a:lnTo>
                    <a:pt x="143" y="1582"/>
                  </a:lnTo>
                  <a:lnTo>
                    <a:pt x="140" y="1582"/>
                  </a:lnTo>
                  <a:lnTo>
                    <a:pt x="134" y="1582"/>
                  </a:lnTo>
                  <a:lnTo>
                    <a:pt x="128" y="1582"/>
                  </a:lnTo>
                  <a:lnTo>
                    <a:pt x="122" y="1582"/>
                  </a:lnTo>
                  <a:lnTo>
                    <a:pt x="115" y="1583"/>
                  </a:lnTo>
                  <a:lnTo>
                    <a:pt x="109" y="1585"/>
                  </a:lnTo>
                  <a:lnTo>
                    <a:pt x="104" y="1589"/>
                  </a:lnTo>
                  <a:lnTo>
                    <a:pt x="98" y="1600"/>
                  </a:lnTo>
                  <a:lnTo>
                    <a:pt x="98" y="1613"/>
                  </a:lnTo>
                  <a:lnTo>
                    <a:pt x="101" y="1623"/>
                  </a:lnTo>
                  <a:lnTo>
                    <a:pt x="102" y="1628"/>
                  </a:lnTo>
                  <a:lnTo>
                    <a:pt x="101" y="1628"/>
                  </a:lnTo>
                  <a:lnTo>
                    <a:pt x="96" y="1630"/>
                  </a:lnTo>
                  <a:lnTo>
                    <a:pt x="89" y="1631"/>
                  </a:lnTo>
                  <a:lnTo>
                    <a:pt x="82" y="1634"/>
                  </a:lnTo>
                  <a:lnTo>
                    <a:pt x="74" y="1637"/>
                  </a:lnTo>
                  <a:lnTo>
                    <a:pt x="67" y="1638"/>
                  </a:lnTo>
                  <a:lnTo>
                    <a:pt x="62" y="1641"/>
                  </a:lnTo>
                  <a:lnTo>
                    <a:pt x="58" y="1641"/>
                  </a:lnTo>
                  <a:lnTo>
                    <a:pt x="55" y="1641"/>
                  </a:lnTo>
                  <a:lnTo>
                    <a:pt x="49" y="1642"/>
                  </a:lnTo>
                  <a:lnTo>
                    <a:pt x="42" y="1643"/>
                  </a:lnTo>
                  <a:lnTo>
                    <a:pt x="35" y="1645"/>
                  </a:lnTo>
                  <a:lnTo>
                    <a:pt x="27" y="1649"/>
                  </a:lnTo>
                  <a:lnTo>
                    <a:pt x="19" y="1652"/>
                  </a:lnTo>
                  <a:lnTo>
                    <a:pt x="12" y="1658"/>
                  </a:lnTo>
                  <a:lnTo>
                    <a:pt x="6" y="1664"/>
                  </a:lnTo>
                  <a:lnTo>
                    <a:pt x="2" y="1679"/>
                  </a:lnTo>
                  <a:lnTo>
                    <a:pt x="0" y="1697"/>
                  </a:lnTo>
                  <a:lnTo>
                    <a:pt x="5" y="1715"/>
                  </a:lnTo>
                  <a:lnTo>
                    <a:pt x="17" y="1728"/>
                  </a:lnTo>
                  <a:lnTo>
                    <a:pt x="40" y="1736"/>
                  </a:lnTo>
                  <a:lnTo>
                    <a:pt x="63" y="1740"/>
                  </a:lnTo>
                  <a:lnTo>
                    <a:pt x="88" y="1738"/>
                  </a:lnTo>
                  <a:lnTo>
                    <a:pt x="112" y="1736"/>
                  </a:lnTo>
                  <a:lnTo>
                    <a:pt x="136" y="1733"/>
                  </a:lnTo>
                  <a:lnTo>
                    <a:pt x="160" y="1729"/>
                  </a:lnTo>
                  <a:lnTo>
                    <a:pt x="180" y="1727"/>
                  </a:lnTo>
                  <a:lnTo>
                    <a:pt x="199" y="1728"/>
                  </a:lnTo>
                  <a:lnTo>
                    <a:pt x="228" y="1732"/>
                  </a:lnTo>
                  <a:lnTo>
                    <a:pt x="254" y="1732"/>
                  </a:lnTo>
                  <a:lnTo>
                    <a:pt x="277" y="1729"/>
                  </a:lnTo>
                  <a:lnTo>
                    <a:pt x="299" y="1725"/>
                  </a:lnTo>
                  <a:lnTo>
                    <a:pt x="315" y="1720"/>
                  </a:lnTo>
                  <a:lnTo>
                    <a:pt x="329" y="1715"/>
                  </a:lnTo>
                  <a:lnTo>
                    <a:pt x="337" y="1712"/>
                  </a:lnTo>
                  <a:lnTo>
                    <a:pt x="339" y="1711"/>
                  </a:lnTo>
                  <a:lnTo>
                    <a:pt x="342" y="1700"/>
                  </a:lnTo>
                  <a:lnTo>
                    <a:pt x="346" y="1676"/>
                  </a:lnTo>
                  <a:lnTo>
                    <a:pt x="343" y="1647"/>
                  </a:lnTo>
                  <a:lnTo>
                    <a:pt x="328" y="1624"/>
                  </a:lnTo>
                  <a:lnTo>
                    <a:pt x="327" y="1621"/>
                  </a:lnTo>
                  <a:lnTo>
                    <a:pt x="330" y="1618"/>
                  </a:lnTo>
                  <a:lnTo>
                    <a:pt x="334" y="1612"/>
                  </a:lnTo>
                  <a:lnTo>
                    <a:pt x="336" y="1604"/>
                  </a:lnTo>
                  <a:lnTo>
                    <a:pt x="335" y="1598"/>
                  </a:lnTo>
                  <a:lnTo>
                    <a:pt x="331" y="1591"/>
                  </a:lnTo>
                  <a:lnTo>
                    <a:pt x="328" y="1584"/>
                  </a:lnTo>
                  <a:lnTo>
                    <a:pt x="322" y="1577"/>
                  </a:lnTo>
                  <a:lnTo>
                    <a:pt x="315" y="1570"/>
                  </a:lnTo>
                  <a:lnTo>
                    <a:pt x="308" y="1565"/>
                  </a:lnTo>
                  <a:lnTo>
                    <a:pt x="300" y="1560"/>
                  </a:lnTo>
                  <a:lnTo>
                    <a:pt x="293" y="1556"/>
                  </a:lnTo>
                  <a:lnTo>
                    <a:pt x="292" y="1552"/>
                  </a:lnTo>
                  <a:lnTo>
                    <a:pt x="293" y="1544"/>
                  </a:lnTo>
                  <a:lnTo>
                    <a:pt x="297" y="1531"/>
                  </a:lnTo>
                  <a:lnTo>
                    <a:pt x="301" y="1517"/>
                  </a:lnTo>
                  <a:lnTo>
                    <a:pt x="307" y="1501"/>
                  </a:lnTo>
                  <a:lnTo>
                    <a:pt x="314" y="1487"/>
                  </a:lnTo>
                  <a:lnTo>
                    <a:pt x="322" y="1474"/>
                  </a:lnTo>
                  <a:lnTo>
                    <a:pt x="329" y="1464"/>
                  </a:lnTo>
                  <a:lnTo>
                    <a:pt x="337" y="1454"/>
                  </a:lnTo>
                  <a:lnTo>
                    <a:pt x="346" y="1440"/>
                  </a:lnTo>
                  <a:lnTo>
                    <a:pt x="355" y="1424"/>
                  </a:lnTo>
                  <a:lnTo>
                    <a:pt x="366" y="1406"/>
                  </a:lnTo>
                  <a:lnTo>
                    <a:pt x="375" y="1387"/>
                  </a:lnTo>
                  <a:lnTo>
                    <a:pt x="383" y="1370"/>
                  </a:lnTo>
                  <a:lnTo>
                    <a:pt x="390" y="1355"/>
                  </a:lnTo>
                  <a:lnTo>
                    <a:pt x="395" y="1343"/>
                  </a:lnTo>
                  <a:lnTo>
                    <a:pt x="402" y="1312"/>
                  </a:lnTo>
                  <a:lnTo>
                    <a:pt x="403" y="1278"/>
                  </a:lnTo>
                  <a:lnTo>
                    <a:pt x="402" y="1247"/>
                  </a:lnTo>
                  <a:lnTo>
                    <a:pt x="397" y="1231"/>
                  </a:lnTo>
                  <a:lnTo>
                    <a:pt x="402" y="1228"/>
                  </a:lnTo>
                  <a:lnTo>
                    <a:pt x="418" y="1224"/>
                  </a:lnTo>
                  <a:lnTo>
                    <a:pt x="442" y="1219"/>
                  </a:lnTo>
                  <a:lnTo>
                    <a:pt x="470" y="1214"/>
                  </a:lnTo>
                  <a:lnTo>
                    <a:pt x="498" y="1210"/>
                  </a:lnTo>
                  <a:lnTo>
                    <a:pt x="523" y="1206"/>
                  </a:lnTo>
                  <a:lnTo>
                    <a:pt x="540" y="1204"/>
                  </a:lnTo>
                  <a:lnTo>
                    <a:pt x="547" y="1203"/>
                  </a:lnTo>
                  <a:lnTo>
                    <a:pt x="550" y="1213"/>
                  </a:lnTo>
                  <a:lnTo>
                    <a:pt x="562" y="1240"/>
                  </a:lnTo>
                  <a:lnTo>
                    <a:pt x="577" y="1278"/>
                  </a:lnTo>
                  <a:lnTo>
                    <a:pt x="595" y="1323"/>
                  </a:lnTo>
                  <a:lnTo>
                    <a:pt x="614" y="1369"/>
                  </a:lnTo>
                  <a:lnTo>
                    <a:pt x="633" y="1411"/>
                  </a:lnTo>
                  <a:lnTo>
                    <a:pt x="649" y="1444"/>
                  </a:lnTo>
                  <a:lnTo>
                    <a:pt x="661" y="1462"/>
                  </a:lnTo>
                  <a:lnTo>
                    <a:pt x="670" y="1470"/>
                  </a:lnTo>
                  <a:lnTo>
                    <a:pt x="680" y="1479"/>
                  </a:lnTo>
                  <a:lnTo>
                    <a:pt x="693" y="1487"/>
                  </a:lnTo>
                  <a:lnTo>
                    <a:pt x="706" y="1497"/>
                  </a:lnTo>
                  <a:lnTo>
                    <a:pt x="719" y="1505"/>
                  </a:lnTo>
                  <a:lnTo>
                    <a:pt x="728" y="1510"/>
                  </a:lnTo>
                  <a:lnTo>
                    <a:pt x="735" y="1515"/>
                  </a:lnTo>
                  <a:lnTo>
                    <a:pt x="737" y="1516"/>
                  </a:lnTo>
                  <a:lnTo>
                    <a:pt x="743" y="1523"/>
                  </a:lnTo>
                  <a:lnTo>
                    <a:pt x="758" y="1540"/>
                  </a:lnTo>
                  <a:lnTo>
                    <a:pt x="780" y="1565"/>
                  </a:lnTo>
                  <a:lnTo>
                    <a:pt x="806" y="1593"/>
                  </a:lnTo>
                  <a:lnTo>
                    <a:pt x="833" y="1623"/>
                  </a:lnTo>
                  <a:lnTo>
                    <a:pt x="857" y="1650"/>
                  </a:lnTo>
                  <a:lnTo>
                    <a:pt x="876" y="1672"/>
                  </a:lnTo>
                  <a:lnTo>
                    <a:pt x="889" y="1684"/>
                  </a:lnTo>
                  <a:lnTo>
                    <a:pt x="894" y="1689"/>
                  </a:lnTo>
                  <a:lnTo>
                    <a:pt x="901" y="1698"/>
                  </a:lnTo>
                  <a:lnTo>
                    <a:pt x="910" y="1709"/>
                  </a:lnTo>
                  <a:lnTo>
                    <a:pt x="918" y="1721"/>
                  </a:lnTo>
                  <a:lnTo>
                    <a:pt x="926" y="1733"/>
                  </a:lnTo>
                  <a:lnTo>
                    <a:pt x="933" y="1743"/>
                  </a:lnTo>
                  <a:lnTo>
                    <a:pt x="937" y="1751"/>
                  </a:lnTo>
                  <a:lnTo>
                    <a:pt x="939" y="1756"/>
                  </a:lnTo>
                  <a:lnTo>
                    <a:pt x="934" y="1762"/>
                  </a:lnTo>
                  <a:lnTo>
                    <a:pt x="925" y="1768"/>
                  </a:lnTo>
                  <a:lnTo>
                    <a:pt x="916" y="1778"/>
                  </a:lnTo>
                  <a:lnTo>
                    <a:pt x="910" y="1788"/>
                  </a:lnTo>
                  <a:lnTo>
                    <a:pt x="911" y="1797"/>
                  </a:lnTo>
                  <a:lnTo>
                    <a:pt x="914" y="1809"/>
                  </a:lnTo>
                  <a:lnTo>
                    <a:pt x="917" y="1820"/>
                  </a:lnTo>
                  <a:lnTo>
                    <a:pt x="918" y="1828"/>
                  </a:lnTo>
                  <a:lnTo>
                    <a:pt x="914" y="1839"/>
                  </a:lnTo>
                  <a:lnTo>
                    <a:pt x="908" y="1855"/>
                  </a:lnTo>
                  <a:lnTo>
                    <a:pt x="902" y="1870"/>
                  </a:lnTo>
                  <a:lnTo>
                    <a:pt x="898" y="1877"/>
                  </a:lnTo>
                  <a:lnTo>
                    <a:pt x="871" y="1930"/>
                  </a:lnTo>
                  <a:lnTo>
                    <a:pt x="869" y="1930"/>
                  </a:lnTo>
                  <a:lnTo>
                    <a:pt x="868" y="1930"/>
                  </a:lnTo>
                  <a:lnTo>
                    <a:pt x="865" y="1930"/>
                  </a:lnTo>
                  <a:lnTo>
                    <a:pt x="860" y="1930"/>
                  </a:lnTo>
                  <a:lnTo>
                    <a:pt x="855" y="1930"/>
                  </a:lnTo>
                  <a:lnTo>
                    <a:pt x="848" y="1930"/>
                  </a:lnTo>
                  <a:lnTo>
                    <a:pt x="840" y="1931"/>
                  </a:lnTo>
                  <a:lnTo>
                    <a:pt x="831" y="1933"/>
                  </a:lnTo>
                  <a:lnTo>
                    <a:pt x="823" y="1937"/>
                  </a:lnTo>
                  <a:lnTo>
                    <a:pt x="815" y="1940"/>
                  </a:lnTo>
                  <a:lnTo>
                    <a:pt x="808" y="1946"/>
                  </a:lnTo>
                  <a:lnTo>
                    <a:pt x="804" y="1952"/>
                  </a:lnTo>
                  <a:lnTo>
                    <a:pt x="800" y="1958"/>
                  </a:lnTo>
                  <a:lnTo>
                    <a:pt x="798" y="1965"/>
                  </a:lnTo>
                  <a:lnTo>
                    <a:pt x="798" y="1972"/>
                  </a:lnTo>
                  <a:lnTo>
                    <a:pt x="800" y="1978"/>
                  </a:lnTo>
                  <a:lnTo>
                    <a:pt x="803" y="1982"/>
                  </a:lnTo>
                  <a:lnTo>
                    <a:pt x="806" y="1984"/>
                  </a:lnTo>
                  <a:lnTo>
                    <a:pt x="811" y="1987"/>
                  </a:lnTo>
                  <a:lnTo>
                    <a:pt x="818" y="1991"/>
                  </a:lnTo>
                  <a:lnTo>
                    <a:pt x="825" y="1993"/>
                  </a:lnTo>
                  <a:lnTo>
                    <a:pt x="834" y="1995"/>
                  </a:lnTo>
                  <a:lnTo>
                    <a:pt x="843" y="1998"/>
                  </a:lnTo>
                  <a:lnTo>
                    <a:pt x="852" y="2000"/>
                  </a:lnTo>
                  <a:lnTo>
                    <a:pt x="860" y="2001"/>
                  </a:lnTo>
                  <a:lnTo>
                    <a:pt x="867" y="2003"/>
                  </a:lnTo>
                  <a:lnTo>
                    <a:pt x="875" y="2005"/>
                  </a:lnTo>
                  <a:lnTo>
                    <a:pt x="883" y="2006"/>
                  </a:lnTo>
                  <a:lnTo>
                    <a:pt x="891" y="2007"/>
                  </a:lnTo>
                  <a:lnTo>
                    <a:pt x="898" y="2007"/>
                  </a:lnTo>
                  <a:lnTo>
                    <a:pt x="906" y="2008"/>
                  </a:lnTo>
                  <a:lnTo>
                    <a:pt x="913" y="2008"/>
                  </a:lnTo>
                  <a:lnTo>
                    <a:pt x="918" y="2008"/>
                  </a:lnTo>
                  <a:lnTo>
                    <a:pt x="924" y="2008"/>
                  </a:lnTo>
                  <a:lnTo>
                    <a:pt x="928" y="2007"/>
                  </a:lnTo>
                  <a:lnTo>
                    <a:pt x="933" y="2006"/>
                  </a:lnTo>
                  <a:lnTo>
                    <a:pt x="936" y="2006"/>
                  </a:lnTo>
                  <a:lnTo>
                    <a:pt x="941" y="2005"/>
                  </a:lnTo>
                  <a:lnTo>
                    <a:pt x="944" y="2002"/>
                  </a:lnTo>
                  <a:lnTo>
                    <a:pt x="948" y="2001"/>
                  </a:lnTo>
                  <a:lnTo>
                    <a:pt x="958" y="1995"/>
                  </a:lnTo>
                  <a:lnTo>
                    <a:pt x="967" y="1988"/>
                  </a:lnTo>
                  <a:lnTo>
                    <a:pt x="976" y="1982"/>
                  </a:lnTo>
                  <a:lnTo>
                    <a:pt x="981" y="1973"/>
                  </a:lnTo>
                  <a:lnTo>
                    <a:pt x="987" y="1965"/>
                  </a:lnTo>
                  <a:lnTo>
                    <a:pt x="993" y="1958"/>
                  </a:lnTo>
                  <a:lnTo>
                    <a:pt x="997" y="1952"/>
                  </a:lnTo>
                  <a:lnTo>
                    <a:pt x="1001" y="1946"/>
                  </a:lnTo>
                  <a:lnTo>
                    <a:pt x="1007" y="1939"/>
                  </a:lnTo>
                  <a:lnTo>
                    <a:pt x="1014" y="1931"/>
                  </a:lnTo>
                  <a:lnTo>
                    <a:pt x="1022" y="1922"/>
                  </a:lnTo>
                  <a:lnTo>
                    <a:pt x="1030" y="1912"/>
                  </a:lnTo>
                  <a:lnTo>
                    <a:pt x="1039" y="1903"/>
                  </a:lnTo>
                  <a:lnTo>
                    <a:pt x="1047" y="1895"/>
                  </a:lnTo>
                  <a:lnTo>
                    <a:pt x="1054" y="1889"/>
                  </a:lnTo>
                  <a:lnTo>
                    <a:pt x="1059" y="1885"/>
                  </a:lnTo>
                  <a:lnTo>
                    <a:pt x="1064" y="1881"/>
                  </a:lnTo>
                  <a:lnTo>
                    <a:pt x="1073" y="1878"/>
                  </a:lnTo>
                  <a:lnTo>
                    <a:pt x="1085" y="1872"/>
                  </a:lnTo>
                  <a:lnTo>
                    <a:pt x="1098" y="1866"/>
                  </a:lnTo>
                  <a:lnTo>
                    <a:pt x="1110" y="1861"/>
                  </a:lnTo>
                  <a:lnTo>
                    <a:pt x="1122" y="1854"/>
                  </a:lnTo>
                  <a:lnTo>
                    <a:pt x="1131" y="1848"/>
                  </a:lnTo>
                  <a:lnTo>
                    <a:pt x="1137" y="1841"/>
                  </a:lnTo>
                  <a:lnTo>
                    <a:pt x="1144" y="1825"/>
                  </a:lnTo>
                  <a:lnTo>
                    <a:pt x="1147" y="1809"/>
                  </a:lnTo>
                  <a:lnTo>
                    <a:pt x="1147" y="1795"/>
                  </a:lnTo>
                  <a:lnTo>
                    <a:pt x="1144" y="1781"/>
                  </a:lnTo>
                  <a:lnTo>
                    <a:pt x="1139" y="1770"/>
                  </a:lnTo>
                  <a:lnTo>
                    <a:pt x="1133" y="1759"/>
                  </a:lnTo>
                  <a:lnTo>
                    <a:pt x="1129" y="1752"/>
                  </a:lnTo>
                  <a:lnTo>
                    <a:pt x="1124" y="1748"/>
                  </a:lnTo>
                  <a:close/>
                </a:path>
              </a:pathLst>
            </a:custGeom>
            <a:solidFill>
              <a:srgbClr val="F4F7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7423150" y="211138"/>
              <a:ext cx="136525" cy="214312"/>
            </a:xfrm>
            <a:custGeom>
              <a:avLst/>
              <a:gdLst/>
              <a:ahLst/>
              <a:cxnLst>
                <a:cxn ang="0">
                  <a:pos x="158" y="252"/>
                </a:cxn>
                <a:cxn ang="0">
                  <a:pos x="162" y="228"/>
                </a:cxn>
                <a:cxn ang="0">
                  <a:pos x="166" y="182"/>
                </a:cxn>
                <a:cxn ang="0">
                  <a:pos x="171" y="136"/>
                </a:cxn>
                <a:cxn ang="0">
                  <a:pos x="172" y="109"/>
                </a:cxn>
                <a:cxn ang="0">
                  <a:pos x="170" y="100"/>
                </a:cxn>
                <a:cxn ang="0">
                  <a:pos x="165" y="86"/>
                </a:cxn>
                <a:cxn ang="0">
                  <a:pos x="157" y="68"/>
                </a:cxn>
                <a:cxn ang="0">
                  <a:pos x="149" y="48"/>
                </a:cxn>
                <a:cxn ang="0">
                  <a:pos x="140" y="30"/>
                </a:cxn>
                <a:cxn ang="0">
                  <a:pos x="132" y="14"/>
                </a:cxn>
                <a:cxn ang="0">
                  <a:pos x="125" y="3"/>
                </a:cxn>
                <a:cxn ang="0">
                  <a:pos x="121" y="0"/>
                </a:cxn>
                <a:cxn ang="0">
                  <a:pos x="118" y="1"/>
                </a:cxn>
                <a:cxn ang="0">
                  <a:pos x="111" y="4"/>
                </a:cxn>
                <a:cxn ang="0">
                  <a:pos x="103" y="8"/>
                </a:cxn>
                <a:cxn ang="0">
                  <a:pos x="94" y="12"/>
                </a:cxn>
                <a:cxn ang="0">
                  <a:pos x="83" y="18"/>
                </a:cxn>
                <a:cxn ang="0">
                  <a:pos x="74" y="24"/>
                </a:cxn>
                <a:cxn ang="0">
                  <a:pos x="65" y="30"/>
                </a:cxn>
                <a:cxn ang="0">
                  <a:pos x="57" y="34"/>
                </a:cxn>
                <a:cxn ang="0">
                  <a:pos x="49" y="42"/>
                </a:cxn>
                <a:cxn ang="0">
                  <a:pos x="41" y="55"/>
                </a:cxn>
                <a:cxn ang="0">
                  <a:pos x="30" y="70"/>
                </a:cxn>
                <a:cxn ang="0">
                  <a:pos x="22" y="86"/>
                </a:cxn>
                <a:cxn ang="0">
                  <a:pos x="13" y="102"/>
                </a:cxn>
                <a:cxn ang="0">
                  <a:pos x="6" y="115"/>
                </a:cxn>
                <a:cxn ang="0">
                  <a:pos x="1" y="124"/>
                </a:cxn>
                <a:cxn ang="0">
                  <a:pos x="0" y="128"/>
                </a:cxn>
                <a:cxn ang="0">
                  <a:pos x="1" y="223"/>
                </a:cxn>
                <a:cxn ang="0">
                  <a:pos x="3" y="230"/>
                </a:cxn>
                <a:cxn ang="0">
                  <a:pos x="5" y="244"/>
                </a:cxn>
                <a:cxn ang="0">
                  <a:pos x="9" y="259"/>
                </a:cxn>
                <a:cxn ang="0">
                  <a:pos x="18" y="268"/>
                </a:cxn>
                <a:cxn ang="0">
                  <a:pos x="24" y="269"/>
                </a:cxn>
                <a:cxn ang="0">
                  <a:pos x="35" y="269"/>
                </a:cxn>
                <a:cxn ang="0">
                  <a:pos x="46" y="269"/>
                </a:cxn>
                <a:cxn ang="0">
                  <a:pos x="60" y="269"/>
                </a:cxn>
                <a:cxn ang="0">
                  <a:pos x="73" y="268"/>
                </a:cxn>
                <a:cxn ang="0">
                  <a:pos x="86" y="268"/>
                </a:cxn>
                <a:cxn ang="0">
                  <a:pos x="96" y="267"/>
                </a:cxn>
                <a:cxn ang="0">
                  <a:pos x="104" y="267"/>
                </a:cxn>
                <a:cxn ang="0">
                  <a:pos x="111" y="266"/>
                </a:cxn>
                <a:cxn ang="0">
                  <a:pos x="119" y="265"/>
                </a:cxn>
                <a:cxn ang="0">
                  <a:pos x="128" y="262"/>
                </a:cxn>
                <a:cxn ang="0">
                  <a:pos x="136" y="259"/>
                </a:cxn>
                <a:cxn ang="0">
                  <a:pos x="145" y="257"/>
                </a:cxn>
                <a:cxn ang="0">
                  <a:pos x="151" y="254"/>
                </a:cxn>
                <a:cxn ang="0">
                  <a:pos x="157" y="253"/>
                </a:cxn>
                <a:cxn ang="0">
                  <a:pos x="158" y="252"/>
                </a:cxn>
              </a:cxnLst>
              <a:rect l="0" t="0" r="r" b="b"/>
              <a:pathLst>
                <a:path w="172" h="269">
                  <a:moveTo>
                    <a:pt x="158" y="252"/>
                  </a:moveTo>
                  <a:lnTo>
                    <a:pt x="162" y="228"/>
                  </a:lnTo>
                  <a:lnTo>
                    <a:pt x="166" y="182"/>
                  </a:lnTo>
                  <a:lnTo>
                    <a:pt x="171" y="136"/>
                  </a:lnTo>
                  <a:lnTo>
                    <a:pt x="172" y="109"/>
                  </a:lnTo>
                  <a:lnTo>
                    <a:pt x="170" y="100"/>
                  </a:lnTo>
                  <a:lnTo>
                    <a:pt x="165" y="86"/>
                  </a:lnTo>
                  <a:lnTo>
                    <a:pt x="157" y="68"/>
                  </a:lnTo>
                  <a:lnTo>
                    <a:pt x="149" y="48"/>
                  </a:lnTo>
                  <a:lnTo>
                    <a:pt x="140" y="30"/>
                  </a:lnTo>
                  <a:lnTo>
                    <a:pt x="132" y="14"/>
                  </a:lnTo>
                  <a:lnTo>
                    <a:pt x="125" y="3"/>
                  </a:lnTo>
                  <a:lnTo>
                    <a:pt x="121" y="0"/>
                  </a:lnTo>
                  <a:lnTo>
                    <a:pt x="118" y="1"/>
                  </a:lnTo>
                  <a:lnTo>
                    <a:pt x="111" y="4"/>
                  </a:lnTo>
                  <a:lnTo>
                    <a:pt x="103" y="8"/>
                  </a:lnTo>
                  <a:lnTo>
                    <a:pt x="94" y="12"/>
                  </a:lnTo>
                  <a:lnTo>
                    <a:pt x="83" y="18"/>
                  </a:lnTo>
                  <a:lnTo>
                    <a:pt x="74" y="24"/>
                  </a:lnTo>
                  <a:lnTo>
                    <a:pt x="65" y="30"/>
                  </a:lnTo>
                  <a:lnTo>
                    <a:pt x="57" y="34"/>
                  </a:lnTo>
                  <a:lnTo>
                    <a:pt x="49" y="42"/>
                  </a:lnTo>
                  <a:lnTo>
                    <a:pt x="41" y="55"/>
                  </a:lnTo>
                  <a:lnTo>
                    <a:pt x="30" y="70"/>
                  </a:lnTo>
                  <a:lnTo>
                    <a:pt x="22" y="86"/>
                  </a:lnTo>
                  <a:lnTo>
                    <a:pt x="13" y="102"/>
                  </a:lnTo>
                  <a:lnTo>
                    <a:pt x="6" y="115"/>
                  </a:lnTo>
                  <a:lnTo>
                    <a:pt x="1" y="124"/>
                  </a:lnTo>
                  <a:lnTo>
                    <a:pt x="0" y="128"/>
                  </a:lnTo>
                  <a:lnTo>
                    <a:pt x="1" y="223"/>
                  </a:lnTo>
                  <a:lnTo>
                    <a:pt x="3" y="230"/>
                  </a:lnTo>
                  <a:lnTo>
                    <a:pt x="5" y="244"/>
                  </a:lnTo>
                  <a:lnTo>
                    <a:pt x="9" y="259"/>
                  </a:lnTo>
                  <a:lnTo>
                    <a:pt x="18" y="268"/>
                  </a:lnTo>
                  <a:lnTo>
                    <a:pt x="24" y="269"/>
                  </a:lnTo>
                  <a:lnTo>
                    <a:pt x="35" y="269"/>
                  </a:lnTo>
                  <a:lnTo>
                    <a:pt x="46" y="269"/>
                  </a:lnTo>
                  <a:lnTo>
                    <a:pt x="60" y="269"/>
                  </a:lnTo>
                  <a:lnTo>
                    <a:pt x="73" y="268"/>
                  </a:lnTo>
                  <a:lnTo>
                    <a:pt x="86" y="268"/>
                  </a:lnTo>
                  <a:lnTo>
                    <a:pt x="96" y="267"/>
                  </a:lnTo>
                  <a:lnTo>
                    <a:pt x="104" y="267"/>
                  </a:lnTo>
                  <a:lnTo>
                    <a:pt x="111" y="266"/>
                  </a:lnTo>
                  <a:lnTo>
                    <a:pt x="119" y="265"/>
                  </a:lnTo>
                  <a:lnTo>
                    <a:pt x="128" y="262"/>
                  </a:lnTo>
                  <a:lnTo>
                    <a:pt x="136" y="259"/>
                  </a:lnTo>
                  <a:lnTo>
                    <a:pt x="145" y="257"/>
                  </a:lnTo>
                  <a:lnTo>
                    <a:pt x="151" y="254"/>
                  </a:lnTo>
                  <a:lnTo>
                    <a:pt x="157" y="253"/>
                  </a:lnTo>
                  <a:lnTo>
                    <a:pt x="158" y="252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7570788" y="301625"/>
              <a:ext cx="112713" cy="215900"/>
            </a:xfrm>
            <a:custGeom>
              <a:avLst/>
              <a:gdLst/>
              <a:ahLst/>
              <a:cxnLst>
                <a:cxn ang="0">
                  <a:pos x="69" y="271"/>
                </a:cxn>
                <a:cxn ang="0">
                  <a:pos x="70" y="269"/>
                </a:cxn>
                <a:cxn ang="0">
                  <a:pos x="75" y="265"/>
                </a:cxn>
                <a:cxn ang="0">
                  <a:pos x="82" y="258"/>
                </a:cxn>
                <a:cxn ang="0">
                  <a:pos x="90" y="249"/>
                </a:cxn>
                <a:cxn ang="0">
                  <a:pos x="98" y="239"/>
                </a:cxn>
                <a:cxn ang="0">
                  <a:pos x="106" y="230"/>
                </a:cxn>
                <a:cxn ang="0">
                  <a:pos x="113" y="221"/>
                </a:cxn>
                <a:cxn ang="0">
                  <a:pos x="117" y="213"/>
                </a:cxn>
                <a:cxn ang="0">
                  <a:pos x="125" y="188"/>
                </a:cxn>
                <a:cxn ang="0">
                  <a:pos x="128" y="165"/>
                </a:cxn>
                <a:cxn ang="0">
                  <a:pos x="128" y="145"/>
                </a:cxn>
                <a:cxn ang="0">
                  <a:pos x="130" y="131"/>
                </a:cxn>
                <a:cxn ang="0">
                  <a:pos x="136" y="114"/>
                </a:cxn>
                <a:cxn ang="0">
                  <a:pos x="139" y="90"/>
                </a:cxn>
                <a:cxn ang="0">
                  <a:pos x="140" y="68"/>
                </a:cxn>
                <a:cxn ang="0">
                  <a:pos x="142" y="59"/>
                </a:cxn>
                <a:cxn ang="0">
                  <a:pos x="140" y="56"/>
                </a:cxn>
                <a:cxn ang="0">
                  <a:pos x="137" y="52"/>
                </a:cxn>
                <a:cxn ang="0">
                  <a:pos x="131" y="46"/>
                </a:cxn>
                <a:cxn ang="0">
                  <a:pos x="122" y="41"/>
                </a:cxn>
                <a:cxn ang="0">
                  <a:pos x="120" y="37"/>
                </a:cxn>
                <a:cxn ang="0">
                  <a:pos x="121" y="29"/>
                </a:cxn>
                <a:cxn ang="0">
                  <a:pos x="120" y="18"/>
                </a:cxn>
                <a:cxn ang="0">
                  <a:pos x="114" y="10"/>
                </a:cxn>
                <a:cxn ang="0">
                  <a:pos x="109" y="7"/>
                </a:cxn>
                <a:cxn ang="0">
                  <a:pos x="104" y="4"/>
                </a:cxn>
                <a:cxn ang="0">
                  <a:pos x="98" y="3"/>
                </a:cxn>
                <a:cxn ang="0">
                  <a:pos x="91" y="2"/>
                </a:cxn>
                <a:cxn ang="0">
                  <a:pos x="85" y="1"/>
                </a:cxn>
                <a:cxn ang="0">
                  <a:pos x="79" y="0"/>
                </a:cxn>
                <a:cxn ang="0">
                  <a:pos x="75" y="0"/>
                </a:cxn>
                <a:cxn ang="0">
                  <a:pos x="70" y="2"/>
                </a:cxn>
                <a:cxn ang="0">
                  <a:pos x="66" y="7"/>
                </a:cxn>
                <a:cxn ang="0">
                  <a:pos x="60" y="11"/>
                </a:cxn>
                <a:cxn ang="0">
                  <a:pos x="55" y="16"/>
                </a:cxn>
                <a:cxn ang="0">
                  <a:pos x="53" y="17"/>
                </a:cxn>
                <a:cxn ang="0">
                  <a:pos x="39" y="107"/>
                </a:cxn>
                <a:cxn ang="0">
                  <a:pos x="37" y="109"/>
                </a:cxn>
                <a:cxn ang="0">
                  <a:pos x="30" y="116"/>
                </a:cxn>
                <a:cxn ang="0">
                  <a:pos x="23" y="127"/>
                </a:cxn>
                <a:cxn ang="0">
                  <a:pos x="16" y="138"/>
                </a:cxn>
                <a:cxn ang="0">
                  <a:pos x="11" y="160"/>
                </a:cxn>
                <a:cxn ang="0">
                  <a:pos x="6" y="191"/>
                </a:cxn>
                <a:cxn ang="0">
                  <a:pos x="1" y="219"/>
                </a:cxn>
                <a:cxn ang="0">
                  <a:pos x="0" y="231"/>
                </a:cxn>
                <a:cxn ang="0">
                  <a:pos x="1" y="232"/>
                </a:cxn>
                <a:cxn ang="0">
                  <a:pos x="4" y="235"/>
                </a:cxn>
                <a:cxn ang="0">
                  <a:pos x="9" y="237"/>
                </a:cxn>
                <a:cxn ang="0">
                  <a:pos x="15" y="242"/>
                </a:cxn>
                <a:cxn ang="0">
                  <a:pos x="21" y="245"/>
                </a:cxn>
                <a:cxn ang="0">
                  <a:pos x="26" y="250"/>
                </a:cxn>
                <a:cxn ang="0">
                  <a:pos x="32" y="253"/>
                </a:cxn>
                <a:cxn ang="0">
                  <a:pos x="36" y="256"/>
                </a:cxn>
                <a:cxn ang="0">
                  <a:pos x="44" y="260"/>
                </a:cxn>
                <a:cxn ang="0">
                  <a:pos x="55" y="265"/>
                </a:cxn>
                <a:cxn ang="0">
                  <a:pos x="64" y="269"/>
                </a:cxn>
                <a:cxn ang="0">
                  <a:pos x="69" y="271"/>
                </a:cxn>
              </a:cxnLst>
              <a:rect l="0" t="0" r="r" b="b"/>
              <a:pathLst>
                <a:path w="142" h="271">
                  <a:moveTo>
                    <a:pt x="69" y="271"/>
                  </a:moveTo>
                  <a:lnTo>
                    <a:pt x="70" y="269"/>
                  </a:lnTo>
                  <a:lnTo>
                    <a:pt x="75" y="265"/>
                  </a:lnTo>
                  <a:lnTo>
                    <a:pt x="82" y="258"/>
                  </a:lnTo>
                  <a:lnTo>
                    <a:pt x="90" y="249"/>
                  </a:lnTo>
                  <a:lnTo>
                    <a:pt x="98" y="239"/>
                  </a:lnTo>
                  <a:lnTo>
                    <a:pt x="106" y="230"/>
                  </a:lnTo>
                  <a:lnTo>
                    <a:pt x="113" y="221"/>
                  </a:lnTo>
                  <a:lnTo>
                    <a:pt x="117" y="213"/>
                  </a:lnTo>
                  <a:lnTo>
                    <a:pt x="125" y="188"/>
                  </a:lnTo>
                  <a:lnTo>
                    <a:pt x="128" y="165"/>
                  </a:lnTo>
                  <a:lnTo>
                    <a:pt x="128" y="145"/>
                  </a:lnTo>
                  <a:lnTo>
                    <a:pt x="130" y="131"/>
                  </a:lnTo>
                  <a:lnTo>
                    <a:pt x="136" y="114"/>
                  </a:lnTo>
                  <a:lnTo>
                    <a:pt x="139" y="90"/>
                  </a:lnTo>
                  <a:lnTo>
                    <a:pt x="140" y="68"/>
                  </a:lnTo>
                  <a:lnTo>
                    <a:pt x="142" y="59"/>
                  </a:lnTo>
                  <a:lnTo>
                    <a:pt x="140" y="56"/>
                  </a:lnTo>
                  <a:lnTo>
                    <a:pt x="137" y="52"/>
                  </a:lnTo>
                  <a:lnTo>
                    <a:pt x="131" y="46"/>
                  </a:lnTo>
                  <a:lnTo>
                    <a:pt x="122" y="41"/>
                  </a:lnTo>
                  <a:lnTo>
                    <a:pt x="120" y="37"/>
                  </a:lnTo>
                  <a:lnTo>
                    <a:pt x="121" y="29"/>
                  </a:lnTo>
                  <a:lnTo>
                    <a:pt x="120" y="18"/>
                  </a:lnTo>
                  <a:lnTo>
                    <a:pt x="114" y="10"/>
                  </a:lnTo>
                  <a:lnTo>
                    <a:pt x="109" y="7"/>
                  </a:lnTo>
                  <a:lnTo>
                    <a:pt x="104" y="4"/>
                  </a:lnTo>
                  <a:lnTo>
                    <a:pt x="98" y="3"/>
                  </a:lnTo>
                  <a:lnTo>
                    <a:pt x="91" y="2"/>
                  </a:lnTo>
                  <a:lnTo>
                    <a:pt x="85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70" y="2"/>
                  </a:lnTo>
                  <a:lnTo>
                    <a:pt x="66" y="7"/>
                  </a:lnTo>
                  <a:lnTo>
                    <a:pt x="60" y="11"/>
                  </a:lnTo>
                  <a:lnTo>
                    <a:pt x="55" y="16"/>
                  </a:lnTo>
                  <a:lnTo>
                    <a:pt x="53" y="17"/>
                  </a:lnTo>
                  <a:lnTo>
                    <a:pt x="39" y="107"/>
                  </a:lnTo>
                  <a:lnTo>
                    <a:pt x="37" y="109"/>
                  </a:lnTo>
                  <a:lnTo>
                    <a:pt x="30" y="116"/>
                  </a:lnTo>
                  <a:lnTo>
                    <a:pt x="23" y="127"/>
                  </a:lnTo>
                  <a:lnTo>
                    <a:pt x="16" y="138"/>
                  </a:lnTo>
                  <a:lnTo>
                    <a:pt x="11" y="160"/>
                  </a:lnTo>
                  <a:lnTo>
                    <a:pt x="6" y="191"/>
                  </a:lnTo>
                  <a:lnTo>
                    <a:pt x="1" y="219"/>
                  </a:lnTo>
                  <a:lnTo>
                    <a:pt x="0" y="231"/>
                  </a:lnTo>
                  <a:lnTo>
                    <a:pt x="1" y="232"/>
                  </a:lnTo>
                  <a:lnTo>
                    <a:pt x="4" y="235"/>
                  </a:lnTo>
                  <a:lnTo>
                    <a:pt x="9" y="237"/>
                  </a:lnTo>
                  <a:lnTo>
                    <a:pt x="15" y="242"/>
                  </a:lnTo>
                  <a:lnTo>
                    <a:pt x="21" y="245"/>
                  </a:lnTo>
                  <a:lnTo>
                    <a:pt x="26" y="250"/>
                  </a:lnTo>
                  <a:lnTo>
                    <a:pt x="32" y="253"/>
                  </a:lnTo>
                  <a:lnTo>
                    <a:pt x="36" y="256"/>
                  </a:lnTo>
                  <a:lnTo>
                    <a:pt x="44" y="260"/>
                  </a:lnTo>
                  <a:lnTo>
                    <a:pt x="55" y="265"/>
                  </a:lnTo>
                  <a:lnTo>
                    <a:pt x="64" y="269"/>
                  </a:lnTo>
                  <a:lnTo>
                    <a:pt x="69" y="271"/>
                  </a:lnTo>
                  <a:close/>
                </a:path>
              </a:pathLst>
            </a:custGeom>
            <a:solidFill>
              <a:srgbClr val="BC724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8091488" y="354013"/>
              <a:ext cx="46038" cy="198437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0" y="35"/>
                </a:cxn>
                <a:cxn ang="0">
                  <a:pos x="7" y="62"/>
                </a:cxn>
                <a:cxn ang="0">
                  <a:pos x="2" y="90"/>
                </a:cxn>
                <a:cxn ang="0">
                  <a:pos x="0" y="106"/>
                </a:cxn>
                <a:cxn ang="0">
                  <a:pos x="2" y="126"/>
                </a:cxn>
                <a:cxn ang="0">
                  <a:pos x="10" y="162"/>
                </a:cxn>
                <a:cxn ang="0">
                  <a:pos x="18" y="199"/>
                </a:cxn>
                <a:cxn ang="0">
                  <a:pos x="26" y="220"/>
                </a:cxn>
                <a:cxn ang="0">
                  <a:pos x="35" y="230"/>
                </a:cxn>
                <a:cxn ang="0">
                  <a:pos x="45" y="239"/>
                </a:cxn>
                <a:cxn ang="0">
                  <a:pos x="53" y="246"/>
                </a:cxn>
                <a:cxn ang="0">
                  <a:pos x="56" y="249"/>
                </a:cxn>
                <a:cxn ang="0">
                  <a:pos x="52" y="166"/>
                </a:cxn>
                <a:cxn ang="0">
                  <a:pos x="34" y="28"/>
                </a:cxn>
                <a:cxn ang="0">
                  <a:pos x="32" y="0"/>
                </a:cxn>
                <a:cxn ang="0">
                  <a:pos x="12" y="22"/>
                </a:cxn>
              </a:cxnLst>
              <a:rect l="0" t="0" r="r" b="b"/>
              <a:pathLst>
                <a:path w="56" h="249">
                  <a:moveTo>
                    <a:pt x="12" y="22"/>
                  </a:moveTo>
                  <a:lnTo>
                    <a:pt x="10" y="35"/>
                  </a:lnTo>
                  <a:lnTo>
                    <a:pt x="7" y="62"/>
                  </a:lnTo>
                  <a:lnTo>
                    <a:pt x="2" y="90"/>
                  </a:lnTo>
                  <a:lnTo>
                    <a:pt x="0" y="106"/>
                  </a:lnTo>
                  <a:lnTo>
                    <a:pt x="2" y="126"/>
                  </a:lnTo>
                  <a:lnTo>
                    <a:pt x="10" y="162"/>
                  </a:lnTo>
                  <a:lnTo>
                    <a:pt x="18" y="199"/>
                  </a:lnTo>
                  <a:lnTo>
                    <a:pt x="26" y="220"/>
                  </a:lnTo>
                  <a:lnTo>
                    <a:pt x="35" y="230"/>
                  </a:lnTo>
                  <a:lnTo>
                    <a:pt x="45" y="239"/>
                  </a:lnTo>
                  <a:lnTo>
                    <a:pt x="53" y="246"/>
                  </a:lnTo>
                  <a:lnTo>
                    <a:pt x="56" y="249"/>
                  </a:lnTo>
                  <a:lnTo>
                    <a:pt x="52" y="166"/>
                  </a:lnTo>
                  <a:lnTo>
                    <a:pt x="34" y="28"/>
                  </a:lnTo>
                  <a:lnTo>
                    <a:pt x="32" y="0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3F3F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auto">
            <a:xfrm>
              <a:off x="8229600" y="314325"/>
              <a:ext cx="258763" cy="415925"/>
            </a:xfrm>
            <a:custGeom>
              <a:avLst/>
              <a:gdLst/>
              <a:ahLst/>
              <a:cxnLst>
                <a:cxn ang="0">
                  <a:pos x="31" y="2"/>
                </a:cxn>
                <a:cxn ang="0">
                  <a:pos x="53" y="8"/>
                </a:cxn>
                <a:cxn ang="0">
                  <a:pos x="68" y="16"/>
                </a:cxn>
                <a:cxn ang="0">
                  <a:pos x="83" y="28"/>
                </a:cxn>
                <a:cxn ang="0">
                  <a:pos x="100" y="44"/>
                </a:cxn>
                <a:cxn ang="0">
                  <a:pos x="117" y="60"/>
                </a:cxn>
                <a:cxn ang="0">
                  <a:pos x="123" y="69"/>
                </a:cxn>
                <a:cxn ang="0">
                  <a:pos x="138" y="106"/>
                </a:cxn>
                <a:cxn ang="0">
                  <a:pos x="148" y="147"/>
                </a:cxn>
                <a:cxn ang="0">
                  <a:pos x="152" y="198"/>
                </a:cxn>
                <a:cxn ang="0">
                  <a:pos x="146" y="233"/>
                </a:cxn>
                <a:cxn ang="0">
                  <a:pos x="156" y="250"/>
                </a:cxn>
                <a:cxn ang="0">
                  <a:pos x="160" y="252"/>
                </a:cxn>
                <a:cxn ang="0">
                  <a:pos x="171" y="251"/>
                </a:cxn>
                <a:cxn ang="0">
                  <a:pos x="190" y="251"/>
                </a:cxn>
                <a:cxn ang="0">
                  <a:pos x="212" y="257"/>
                </a:cxn>
                <a:cxn ang="0">
                  <a:pos x="232" y="268"/>
                </a:cxn>
                <a:cxn ang="0">
                  <a:pos x="247" y="281"/>
                </a:cxn>
                <a:cxn ang="0">
                  <a:pos x="259" y="295"/>
                </a:cxn>
                <a:cxn ang="0">
                  <a:pos x="268" y="309"/>
                </a:cxn>
                <a:cxn ang="0">
                  <a:pos x="280" y="343"/>
                </a:cxn>
                <a:cxn ang="0">
                  <a:pos x="284" y="395"/>
                </a:cxn>
                <a:cxn ang="0">
                  <a:pos x="299" y="412"/>
                </a:cxn>
                <a:cxn ang="0">
                  <a:pos x="315" y="400"/>
                </a:cxn>
                <a:cxn ang="0">
                  <a:pos x="326" y="435"/>
                </a:cxn>
                <a:cxn ang="0">
                  <a:pos x="313" y="462"/>
                </a:cxn>
                <a:cxn ang="0">
                  <a:pos x="310" y="485"/>
                </a:cxn>
                <a:cxn ang="0">
                  <a:pos x="302" y="510"/>
                </a:cxn>
                <a:cxn ang="0">
                  <a:pos x="284" y="522"/>
                </a:cxn>
                <a:cxn ang="0">
                  <a:pos x="269" y="522"/>
                </a:cxn>
                <a:cxn ang="0">
                  <a:pos x="255" y="519"/>
                </a:cxn>
                <a:cxn ang="0">
                  <a:pos x="246" y="517"/>
                </a:cxn>
                <a:cxn ang="0">
                  <a:pos x="212" y="523"/>
                </a:cxn>
                <a:cxn ang="0">
                  <a:pos x="199" y="509"/>
                </a:cxn>
                <a:cxn ang="0">
                  <a:pos x="179" y="502"/>
                </a:cxn>
                <a:cxn ang="0">
                  <a:pos x="170" y="504"/>
                </a:cxn>
                <a:cxn ang="0">
                  <a:pos x="160" y="501"/>
                </a:cxn>
                <a:cxn ang="0">
                  <a:pos x="153" y="495"/>
                </a:cxn>
                <a:cxn ang="0">
                  <a:pos x="154" y="491"/>
                </a:cxn>
                <a:cxn ang="0">
                  <a:pos x="164" y="477"/>
                </a:cxn>
                <a:cxn ang="0">
                  <a:pos x="153" y="447"/>
                </a:cxn>
                <a:cxn ang="0">
                  <a:pos x="139" y="430"/>
                </a:cxn>
                <a:cxn ang="0">
                  <a:pos x="126" y="418"/>
                </a:cxn>
                <a:cxn ang="0">
                  <a:pos x="113" y="407"/>
                </a:cxn>
                <a:cxn ang="0">
                  <a:pos x="95" y="389"/>
                </a:cxn>
                <a:cxn ang="0">
                  <a:pos x="84" y="377"/>
                </a:cxn>
                <a:cxn ang="0">
                  <a:pos x="71" y="362"/>
                </a:cxn>
                <a:cxn ang="0">
                  <a:pos x="63" y="344"/>
                </a:cxn>
                <a:cxn ang="0">
                  <a:pos x="61" y="328"/>
                </a:cxn>
                <a:cxn ang="0">
                  <a:pos x="76" y="302"/>
                </a:cxn>
                <a:cxn ang="0">
                  <a:pos x="86" y="284"/>
                </a:cxn>
                <a:cxn ang="0">
                  <a:pos x="86" y="258"/>
                </a:cxn>
                <a:cxn ang="0">
                  <a:pos x="99" y="246"/>
                </a:cxn>
                <a:cxn ang="0">
                  <a:pos x="92" y="243"/>
                </a:cxn>
                <a:cxn ang="0">
                  <a:pos x="80" y="242"/>
                </a:cxn>
                <a:cxn ang="0">
                  <a:pos x="88" y="237"/>
                </a:cxn>
                <a:cxn ang="0">
                  <a:pos x="99" y="218"/>
                </a:cxn>
                <a:cxn ang="0">
                  <a:pos x="96" y="175"/>
                </a:cxn>
                <a:cxn ang="0">
                  <a:pos x="90" y="152"/>
                </a:cxn>
                <a:cxn ang="0">
                  <a:pos x="0" y="102"/>
                </a:cxn>
              </a:cxnLst>
              <a:rect l="0" t="0" r="r" b="b"/>
              <a:pathLst>
                <a:path w="326" h="523">
                  <a:moveTo>
                    <a:pt x="17" y="0"/>
                  </a:moveTo>
                  <a:lnTo>
                    <a:pt x="31" y="2"/>
                  </a:lnTo>
                  <a:lnTo>
                    <a:pt x="42" y="6"/>
                  </a:lnTo>
                  <a:lnTo>
                    <a:pt x="53" y="8"/>
                  </a:lnTo>
                  <a:lnTo>
                    <a:pt x="61" y="11"/>
                  </a:lnTo>
                  <a:lnTo>
                    <a:pt x="68" y="16"/>
                  </a:lnTo>
                  <a:lnTo>
                    <a:pt x="75" y="22"/>
                  </a:lnTo>
                  <a:lnTo>
                    <a:pt x="83" y="28"/>
                  </a:lnTo>
                  <a:lnTo>
                    <a:pt x="90" y="35"/>
                  </a:lnTo>
                  <a:lnTo>
                    <a:pt x="100" y="44"/>
                  </a:lnTo>
                  <a:lnTo>
                    <a:pt x="110" y="53"/>
                  </a:lnTo>
                  <a:lnTo>
                    <a:pt x="117" y="60"/>
                  </a:lnTo>
                  <a:lnTo>
                    <a:pt x="120" y="63"/>
                  </a:lnTo>
                  <a:lnTo>
                    <a:pt x="123" y="69"/>
                  </a:lnTo>
                  <a:lnTo>
                    <a:pt x="130" y="84"/>
                  </a:lnTo>
                  <a:lnTo>
                    <a:pt x="138" y="106"/>
                  </a:lnTo>
                  <a:lnTo>
                    <a:pt x="146" y="131"/>
                  </a:lnTo>
                  <a:lnTo>
                    <a:pt x="148" y="147"/>
                  </a:lnTo>
                  <a:lnTo>
                    <a:pt x="152" y="172"/>
                  </a:lnTo>
                  <a:lnTo>
                    <a:pt x="152" y="198"/>
                  </a:lnTo>
                  <a:lnTo>
                    <a:pt x="146" y="222"/>
                  </a:lnTo>
                  <a:lnTo>
                    <a:pt x="146" y="233"/>
                  </a:lnTo>
                  <a:lnTo>
                    <a:pt x="151" y="242"/>
                  </a:lnTo>
                  <a:lnTo>
                    <a:pt x="156" y="250"/>
                  </a:lnTo>
                  <a:lnTo>
                    <a:pt x="159" y="252"/>
                  </a:lnTo>
                  <a:lnTo>
                    <a:pt x="160" y="252"/>
                  </a:lnTo>
                  <a:lnTo>
                    <a:pt x="164" y="251"/>
                  </a:lnTo>
                  <a:lnTo>
                    <a:pt x="171" y="251"/>
                  </a:lnTo>
                  <a:lnTo>
                    <a:pt x="179" y="250"/>
                  </a:lnTo>
                  <a:lnTo>
                    <a:pt x="190" y="251"/>
                  </a:lnTo>
                  <a:lnTo>
                    <a:pt x="200" y="253"/>
                  </a:lnTo>
                  <a:lnTo>
                    <a:pt x="212" y="257"/>
                  </a:lnTo>
                  <a:lnTo>
                    <a:pt x="223" y="263"/>
                  </a:lnTo>
                  <a:lnTo>
                    <a:pt x="232" y="268"/>
                  </a:lnTo>
                  <a:lnTo>
                    <a:pt x="241" y="275"/>
                  </a:lnTo>
                  <a:lnTo>
                    <a:pt x="247" y="281"/>
                  </a:lnTo>
                  <a:lnTo>
                    <a:pt x="253" y="288"/>
                  </a:lnTo>
                  <a:lnTo>
                    <a:pt x="259" y="295"/>
                  </a:lnTo>
                  <a:lnTo>
                    <a:pt x="264" y="302"/>
                  </a:lnTo>
                  <a:lnTo>
                    <a:pt x="268" y="309"/>
                  </a:lnTo>
                  <a:lnTo>
                    <a:pt x="272" y="317"/>
                  </a:lnTo>
                  <a:lnTo>
                    <a:pt x="280" y="343"/>
                  </a:lnTo>
                  <a:lnTo>
                    <a:pt x="282" y="371"/>
                  </a:lnTo>
                  <a:lnTo>
                    <a:pt x="284" y="395"/>
                  </a:lnTo>
                  <a:lnTo>
                    <a:pt x="290" y="410"/>
                  </a:lnTo>
                  <a:lnTo>
                    <a:pt x="299" y="412"/>
                  </a:lnTo>
                  <a:lnTo>
                    <a:pt x="307" y="405"/>
                  </a:lnTo>
                  <a:lnTo>
                    <a:pt x="315" y="400"/>
                  </a:lnTo>
                  <a:lnTo>
                    <a:pt x="320" y="402"/>
                  </a:lnTo>
                  <a:lnTo>
                    <a:pt x="326" y="435"/>
                  </a:lnTo>
                  <a:lnTo>
                    <a:pt x="321" y="453"/>
                  </a:lnTo>
                  <a:lnTo>
                    <a:pt x="313" y="462"/>
                  </a:lnTo>
                  <a:lnTo>
                    <a:pt x="310" y="471"/>
                  </a:lnTo>
                  <a:lnTo>
                    <a:pt x="310" y="485"/>
                  </a:lnTo>
                  <a:lnTo>
                    <a:pt x="307" y="499"/>
                  </a:lnTo>
                  <a:lnTo>
                    <a:pt x="302" y="510"/>
                  </a:lnTo>
                  <a:lnTo>
                    <a:pt x="290" y="519"/>
                  </a:lnTo>
                  <a:lnTo>
                    <a:pt x="284" y="522"/>
                  </a:lnTo>
                  <a:lnTo>
                    <a:pt x="276" y="522"/>
                  </a:lnTo>
                  <a:lnTo>
                    <a:pt x="269" y="522"/>
                  </a:lnTo>
                  <a:lnTo>
                    <a:pt x="262" y="521"/>
                  </a:lnTo>
                  <a:lnTo>
                    <a:pt x="255" y="519"/>
                  </a:lnTo>
                  <a:lnTo>
                    <a:pt x="250" y="518"/>
                  </a:lnTo>
                  <a:lnTo>
                    <a:pt x="246" y="517"/>
                  </a:lnTo>
                  <a:lnTo>
                    <a:pt x="245" y="517"/>
                  </a:lnTo>
                  <a:lnTo>
                    <a:pt x="212" y="523"/>
                  </a:lnTo>
                  <a:lnTo>
                    <a:pt x="208" y="518"/>
                  </a:lnTo>
                  <a:lnTo>
                    <a:pt x="199" y="509"/>
                  </a:lnTo>
                  <a:lnTo>
                    <a:pt x="189" y="501"/>
                  </a:lnTo>
                  <a:lnTo>
                    <a:pt x="179" y="502"/>
                  </a:lnTo>
                  <a:lnTo>
                    <a:pt x="175" y="504"/>
                  </a:lnTo>
                  <a:lnTo>
                    <a:pt x="170" y="504"/>
                  </a:lnTo>
                  <a:lnTo>
                    <a:pt x="164" y="503"/>
                  </a:lnTo>
                  <a:lnTo>
                    <a:pt x="160" y="501"/>
                  </a:lnTo>
                  <a:lnTo>
                    <a:pt x="155" y="499"/>
                  </a:lnTo>
                  <a:lnTo>
                    <a:pt x="153" y="495"/>
                  </a:lnTo>
                  <a:lnTo>
                    <a:pt x="152" y="493"/>
                  </a:lnTo>
                  <a:lnTo>
                    <a:pt x="154" y="491"/>
                  </a:lnTo>
                  <a:lnTo>
                    <a:pt x="161" y="486"/>
                  </a:lnTo>
                  <a:lnTo>
                    <a:pt x="164" y="477"/>
                  </a:lnTo>
                  <a:lnTo>
                    <a:pt x="162" y="464"/>
                  </a:lnTo>
                  <a:lnTo>
                    <a:pt x="153" y="447"/>
                  </a:lnTo>
                  <a:lnTo>
                    <a:pt x="146" y="438"/>
                  </a:lnTo>
                  <a:lnTo>
                    <a:pt x="139" y="430"/>
                  </a:lnTo>
                  <a:lnTo>
                    <a:pt x="133" y="424"/>
                  </a:lnTo>
                  <a:lnTo>
                    <a:pt x="126" y="418"/>
                  </a:lnTo>
                  <a:lnTo>
                    <a:pt x="121" y="412"/>
                  </a:lnTo>
                  <a:lnTo>
                    <a:pt x="113" y="407"/>
                  </a:lnTo>
                  <a:lnTo>
                    <a:pt x="105" y="398"/>
                  </a:lnTo>
                  <a:lnTo>
                    <a:pt x="95" y="389"/>
                  </a:lnTo>
                  <a:lnTo>
                    <a:pt x="90" y="384"/>
                  </a:lnTo>
                  <a:lnTo>
                    <a:pt x="84" y="377"/>
                  </a:lnTo>
                  <a:lnTo>
                    <a:pt x="77" y="370"/>
                  </a:lnTo>
                  <a:lnTo>
                    <a:pt x="71" y="362"/>
                  </a:lnTo>
                  <a:lnTo>
                    <a:pt x="66" y="354"/>
                  </a:lnTo>
                  <a:lnTo>
                    <a:pt x="63" y="344"/>
                  </a:lnTo>
                  <a:lnTo>
                    <a:pt x="61" y="336"/>
                  </a:lnTo>
                  <a:lnTo>
                    <a:pt x="61" y="328"/>
                  </a:lnTo>
                  <a:lnTo>
                    <a:pt x="66" y="316"/>
                  </a:lnTo>
                  <a:lnTo>
                    <a:pt x="76" y="302"/>
                  </a:lnTo>
                  <a:lnTo>
                    <a:pt x="84" y="290"/>
                  </a:lnTo>
                  <a:lnTo>
                    <a:pt x="86" y="284"/>
                  </a:lnTo>
                  <a:lnTo>
                    <a:pt x="81" y="271"/>
                  </a:lnTo>
                  <a:lnTo>
                    <a:pt x="86" y="258"/>
                  </a:lnTo>
                  <a:lnTo>
                    <a:pt x="94" y="250"/>
                  </a:lnTo>
                  <a:lnTo>
                    <a:pt x="99" y="246"/>
                  </a:lnTo>
                  <a:lnTo>
                    <a:pt x="96" y="245"/>
                  </a:lnTo>
                  <a:lnTo>
                    <a:pt x="92" y="243"/>
                  </a:lnTo>
                  <a:lnTo>
                    <a:pt x="86" y="242"/>
                  </a:lnTo>
                  <a:lnTo>
                    <a:pt x="80" y="242"/>
                  </a:lnTo>
                  <a:lnTo>
                    <a:pt x="81" y="241"/>
                  </a:lnTo>
                  <a:lnTo>
                    <a:pt x="88" y="237"/>
                  </a:lnTo>
                  <a:lnTo>
                    <a:pt x="94" y="230"/>
                  </a:lnTo>
                  <a:lnTo>
                    <a:pt x="99" y="218"/>
                  </a:lnTo>
                  <a:lnTo>
                    <a:pt x="99" y="197"/>
                  </a:lnTo>
                  <a:lnTo>
                    <a:pt x="96" y="175"/>
                  </a:lnTo>
                  <a:lnTo>
                    <a:pt x="92" y="159"/>
                  </a:lnTo>
                  <a:lnTo>
                    <a:pt x="90" y="152"/>
                  </a:lnTo>
                  <a:lnTo>
                    <a:pt x="52" y="130"/>
                  </a:lnTo>
                  <a:lnTo>
                    <a:pt x="0" y="10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8660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8294688" y="498475"/>
              <a:ext cx="60325" cy="44450"/>
            </a:xfrm>
            <a:custGeom>
              <a:avLst/>
              <a:gdLst/>
              <a:ahLst/>
              <a:cxnLst>
                <a:cxn ang="0">
                  <a:pos x="42" y="53"/>
                </a:cxn>
                <a:cxn ang="0">
                  <a:pos x="50" y="50"/>
                </a:cxn>
                <a:cxn ang="0">
                  <a:pos x="57" y="47"/>
                </a:cxn>
                <a:cxn ang="0">
                  <a:pos x="63" y="42"/>
                </a:cxn>
                <a:cxn ang="0">
                  <a:pos x="68" y="37"/>
                </a:cxn>
                <a:cxn ang="0">
                  <a:pos x="71" y="32"/>
                </a:cxn>
                <a:cxn ang="0">
                  <a:pos x="73" y="26"/>
                </a:cxn>
                <a:cxn ang="0">
                  <a:pos x="75" y="21"/>
                </a:cxn>
                <a:cxn ang="0">
                  <a:pos x="73" y="15"/>
                </a:cxn>
                <a:cxn ang="0">
                  <a:pos x="71" y="11"/>
                </a:cxn>
                <a:cxn ang="0">
                  <a:pos x="69" y="7"/>
                </a:cxn>
                <a:cxn ang="0">
                  <a:pos x="65" y="4"/>
                </a:cxn>
                <a:cxn ang="0">
                  <a:pos x="61" y="2"/>
                </a:cxn>
                <a:cxn ang="0">
                  <a:pos x="55" y="0"/>
                </a:cxn>
                <a:cxn ang="0">
                  <a:pos x="48" y="0"/>
                </a:cxn>
                <a:cxn ang="0">
                  <a:pos x="41" y="2"/>
                </a:cxn>
                <a:cxn ang="0">
                  <a:pos x="33" y="4"/>
                </a:cxn>
                <a:cxn ang="0">
                  <a:pos x="25" y="7"/>
                </a:cxn>
                <a:cxn ang="0">
                  <a:pos x="18" y="11"/>
                </a:cxn>
                <a:cxn ang="0">
                  <a:pos x="11" y="15"/>
                </a:cxn>
                <a:cxn ang="0">
                  <a:pos x="7" y="20"/>
                </a:cxn>
                <a:cxn ang="0">
                  <a:pos x="3" y="25"/>
                </a:cxn>
                <a:cxn ang="0">
                  <a:pos x="1" y="30"/>
                </a:cxn>
                <a:cxn ang="0">
                  <a:pos x="0" y="35"/>
                </a:cxn>
                <a:cxn ang="0">
                  <a:pos x="1" y="41"/>
                </a:cxn>
                <a:cxn ang="0">
                  <a:pos x="3" y="45"/>
                </a:cxn>
                <a:cxn ang="0">
                  <a:pos x="5" y="50"/>
                </a:cxn>
                <a:cxn ang="0">
                  <a:pos x="10" y="52"/>
                </a:cxn>
                <a:cxn ang="0">
                  <a:pos x="15" y="55"/>
                </a:cxn>
                <a:cxn ang="0">
                  <a:pos x="20" y="56"/>
                </a:cxn>
                <a:cxn ang="0">
                  <a:pos x="27" y="56"/>
                </a:cxn>
                <a:cxn ang="0">
                  <a:pos x="34" y="56"/>
                </a:cxn>
                <a:cxn ang="0">
                  <a:pos x="42" y="53"/>
                </a:cxn>
              </a:cxnLst>
              <a:rect l="0" t="0" r="r" b="b"/>
              <a:pathLst>
                <a:path w="75" h="56">
                  <a:moveTo>
                    <a:pt x="42" y="53"/>
                  </a:moveTo>
                  <a:lnTo>
                    <a:pt x="50" y="50"/>
                  </a:lnTo>
                  <a:lnTo>
                    <a:pt x="57" y="47"/>
                  </a:lnTo>
                  <a:lnTo>
                    <a:pt x="63" y="42"/>
                  </a:lnTo>
                  <a:lnTo>
                    <a:pt x="68" y="37"/>
                  </a:lnTo>
                  <a:lnTo>
                    <a:pt x="71" y="32"/>
                  </a:lnTo>
                  <a:lnTo>
                    <a:pt x="73" y="26"/>
                  </a:lnTo>
                  <a:lnTo>
                    <a:pt x="75" y="21"/>
                  </a:lnTo>
                  <a:lnTo>
                    <a:pt x="73" y="15"/>
                  </a:lnTo>
                  <a:lnTo>
                    <a:pt x="71" y="11"/>
                  </a:lnTo>
                  <a:lnTo>
                    <a:pt x="69" y="7"/>
                  </a:lnTo>
                  <a:lnTo>
                    <a:pt x="65" y="4"/>
                  </a:lnTo>
                  <a:lnTo>
                    <a:pt x="61" y="2"/>
                  </a:lnTo>
                  <a:lnTo>
                    <a:pt x="55" y="0"/>
                  </a:lnTo>
                  <a:lnTo>
                    <a:pt x="48" y="0"/>
                  </a:lnTo>
                  <a:lnTo>
                    <a:pt x="41" y="2"/>
                  </a:lnTo>
                  <a:lnTo>
                    <a:pt x="33" y="4"/>
                  </a:lnTo>
                  <a:lnTo>
                    <a:pt x="25" y="7"/>
                  </a:lnTo>
                  <a:lnTo>
                    <a:pt x="18" y="11"/>
                  </a:lnTo>
                  <a:lnTo>
                    <a:pt x="11" y="15"/>
                  </a:lnTo>
                  <a:lnTo>
                    <a:pt x="7" y="20"/>
                  </a:lnTo>
                  <a:lnTo>
                    <a:pt x="3" y="25"/>
                  </a:lnTo>
                  <a:lnTo>
                    <a:pt x="1" y="30"/>
                  </a:lnTo>
                  <a:lnTo>
                    <a:pt x="0" y="35"/>
                  </a:lnTo>
                  <a:lnTo>
                    <a:pt x="1" y="41"/>
                  </a:lnTo>
                  <a:lnTo>
                    <a:pt x="3" y="45"/>
                  </a:lnTo>
                  <a:lnTo>
                    <a:pt x="5" y="50"/>
                  </a:lnTo>
                  <a:lnTo>
                    <a:pt x="10" y="52"/>
                  </a:lnTo>
                  <a:lnTo>
                    <a:pt x="15" y="55"/>
                  </a:lnTo>
                  <a:lnTo>
                    <a:pt x="20" y="56"/>
                  </a:lnTo>
                  <a:lnTo>
                    <a:pt x="27" y="56"/>
                  </a:lnTo>
                  <a:lnTo>
                    <a:pt x="34" y="56"/>
                  </a:lnTo>
                  <a:lnTo>
                    <a:pt x="42" y="53"/>
                  </a:lnTo>
                  <a:close/>
                </a:path>
              </a:pathLst>
            </a:custGeom>
            <a:solidFill>
              <a:srgbClr val="F9EF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7689850" y="688975"/>
              <a:ext cx="109538" cy="130175"/>
            </a:xfrm>
            <a:custGeom>
              <a:avLst/>
              <a:gdLst/>
              <a:ahLst/>
              <a:cxnLst>
                <a:cxn ang="0">
                  <a:pos x="52" y="162"/>
                </a:cxn>
                <a:cxn ang="0">
                  <a:pos x="65" y="164"/>
                </a:cxn>
                <a:cxn ang="0">
                  <a:pos x="79" y="161"/>
                </a:cxn>
                <a:cxn ang="0">
                  <a:pos x="92" y="157"/>
                </a:cxn>
                <a:cxn ang="0">
                  <a:pos x="103" y="149"/>
                </a:cxn>
                <a:cxn ang="0">
                  <a:pos x="114" y="138"/>
                </a:cxn>
                <a:cxn ang="0">
                  <a:pos x="123" y="126"/>
                </a:cxn>
                <a:cxn ang="0">
                  <a:pos x="131" y="112"/>
                </a:cxn>
                <a:cxn ang="0">
                  <a:pos x="136" y="96"/>
                </a:cxn>
                <a:cxn ang="0">
                  <a:pos x="138" y="80"/>
                </a:cxn>
                <a:cxn ang="0">
                  <a:pos x="137" y="63"/>
                </a:cxn>
                <a:cxn ang="0">
                  <a:pos x="133" y="48"/>
                </a:cxn>
                <a:cxn ang="0">
                  <a:pos x="129" y="35"/>
                </a:cxn>
                <a:cxn ang="0">
                  <a:pos x="121" y="23"/>
                </a:cxn>
                <a:cxn ang="0">
                  <a:pos x="110" y="13"/>
                </a:cxn>
                <a:cxn ang="0">
                  <a:pos x="99" y="6"/>
                </a:cxn>
                <a:cxn ang="0">
                  <a:pos x="86" y="1"/>
                </a:cxn>
                <a:cxn ang="0">
                  <a:pos x="72" y="0"/>
                </a:cxn>
                <a:cxn ang="0">
                  <a:pos x="58" y="2"/>
                </a:cxn>
                <a:cxn ang="0">
                  <a:pos x="46" y="7"/>
                </a:cxn>
                <a:cxn ang="0">
                  <a:pos x="34" y="15"/>
                </a:cxn>
                <a:cxn ang="0">
                  <a:pos x="23" y="25"/>
                </a:cxn>
                <a:cxn ang="0">
                  <a:pos x="13" y="37"/>
                </a:cxn>
                <a:cxn ang="0">
                  <a:pos x="7" y="52"/>
                </a:cxn>
                <a:cxn ang="0">
                  <a:pos x="2" y="68"/>
                </a:cxn>
                <a:cxn ang="0">
                  <a:pos x="0" y="84"/>
                </a:cxn>
                <a:cxn ang="0">
                  <a:pos x="1" y="100"/>
                </a:cxn>
                <a:cxn ang="0">
                  <a:pos x="4" y="115"/>
                </a:cxn>
                <a:cxn ang="0">
                  <a:pos x="10" y="129"/>
                </a:cxn>
                <a:cxn ang="0">
                  <a:pos x="17" y="141"/>
                </a:cxn>
                <a:cxn ang="0">
                  <a:pos x="27" y="151"/>
                </a:cxn>
                <a:cxn ang="0">
                  <a:pos x="39" y="158"/>
                </a:cxn>
                <a:cxn ang="0">
                  <a:pos x="52" y="162"/>
                </a:cxn>
              </a:cxnLst>
              <a:rect l="0" t="0" r="r" b="b"/>
              <a:pathLst>
                <a:path w="138" h="164">
                  <a:moveTo>
                    <a:pt x="52" y="162"/>
                  </a:moveTo>
                  <a:lnTo>
                    <a:pt x="65" y="164"/>
                  </a:lnTo>
                  <a:lnTo>
                    <a:pt x="79" y="161"/>
                  </a:lnTo>
                  <a:lnTo>
                    <a:pt x="92" y="157"/>
                  </a:lnTo>
                  <a:lnTo>
                    <a:pt x="103" y="149"/>
                  </a:lnTo>
                  <a:lnTo>
                    <a:pt x="114" y="138"/>
                  </a:lnTo>
                  <a:lnTo>
                    <a:pt x="123" y="126"/>
                  </a:lnTo>
                  <a:lnTo>
                    <a:pt x="131" y="112"/>
                  </a:lnTo>
                  <a:lnTo>
                    <a:pt x="136" y="96"/>
                  </a:lnTo>
                  <a:lnTo>
                    <a:pt x="138" y="80"/>
                  </a:lnTo>
                  <a:lnTo>
                    <a:pt x="137" y="63"/>
                  </a:lnTo>
                  <a:lnTo>
                    <a:pt x="133" y="48"/>
                  </a:lnTo>
                  <a:lnTo>
                    <a:pt x="129" y="35"/>
                  </a:lnTo>
                  <a:lnTo>
                    <a:pt x="121" y="23"/>
                  </a:lnTo>
                  <a:lnTo>
                    <a:pt x="110" y="13"/>
                  </a:lnTo>
                  <a:lnTo>
                    <a:pt x="99" y="6"/>
                  </a:lnTo>
                  <a:lnTo>
                    <a:pt x="86" y="1"/>
                  </a:lnTo>
                  <a:lnTo>
                    <a:pt x="72" y="0"/>
                  </a:lnTo>
                  <a:lnTo>
                    <a:pt x="58" y="2"/>
                  </a:lnTo>
                  <a:lnTo>
                    <a:pt x="46" y="7"/>
                  </a:lnTo>
                  <a:lnTo>
                    <a:pt x="34" y="15"/>
                  </a:lnTo>
                  <a:lnTo>
                    <a:pt x="23" y="25"/>
                  </a:lnTo>
                  <a:lnTo>
                    <a:pt x="13" y="37"/>
                  </a:lnTo>
                  <a:lnTo>
                    <a:pt x="7" y="52"/>
                  </a:lnTo>
                  <a:lnTo>
                    <a:pt x="2" y="68"/>
                  </a:lnTo>
                  <a:lnTo>
                    <a:pt x="0" y="84"/>
                  </a:lnTo>
                  <a:lnTo>
                    <a:pt x="1" y="100"/>
                  </a:lnTo>
                  <a:lnTo>
                    <a:pt x="4" y="115"/>
                  </a:lnTo>
                  <a:lnTo>
                    <a:pt x="10" y="129"/>
                  </a:lnTo>
                  <a:lnTo>
                    <a:pt x="17" y="141"/>
                  </a:lnTo>
                  <a:lnTo>
                    <a:pt x="27" y="151"/>
                  </a:lnTo>
                  <a:lnTo>
                    <a:pt x="39" y="158"/>
                  </a:lnTo>
                  <a:lnTo>
                    <a:pt x="52" y="162"/>
                  </a:lnTo>
                  <a:close/>
                </a:path>
              </a:pathLst>
            </a:custGeom>
            <a:solidFill>
              <a:srgbClr val="5959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7" name="Freeform 19"/>
            <p:cNvSpPr>
              <a:spLocks/>
            </p:cNvSpPr>
            <p:nvPr/>
          </p:nvSpPr>
          <p:spPr bwMode="auto">
            <a:xfrm>
              <a:off x="7705725" y="688975"/>
              <a:ext cx="498475" cy="261937"/>
            </a:xfrm>
            <a:custGeom>
              <a:avLst/>
              <a:gdLst/>
              <a:ahLst/>
              <a:cxnLst>
                <a:cxn ang="0">
                  <a:pos x="612" y="291"/>
                </a:cxn>
                <a:cxn ang="0">
                  <a:pos x="581" y="275"/>
                </a:cxn>
                <a:cxn ang="0">
                  <a:pos x="537" y="252"/>
                </a:cxn>
                <a:cxn ang="0">
                  <a:pos x="504" y="235"/>
                </a:cxn>
                <a:cxn ang="0">
                  <a:pos x="490" y="227"/>
                </a:cxn>
                <a:cxn ang="0">
                  <a:pos x="464" y="213"/>
                </a:cxn>
                <a:cxn ang="0">
                  <a:pos x="429" y="196"/>
                </a:cxn>
                <a:cxn ang="0">
                  <a:pos x="403" y="181"/>
                </a:cxn>
                <a:cxn ang="0">
                  <a:pos x="390" y="174"/>
                </a:cxn>
                <a:cxn ang="0">
                  <a:pos x="361" y="158"/>
                </a:cxn>
                <a:cxn ang="0">
                  <a:pos x="324" y="139"/>
                </a:cxn>
                <a:cxn ang="0">
                  <a:pos x="299" y="126"/>
                </a:cxn>
                <a:cxn ang="0">
                  <a:pos x="291" y="122"/>
                </a:cxn>
                <a:cxn ang="0">
                  <a:pos x="272" y="118"/>
                </a:cxn>
                <a:cxn ang="0">
                  <a:pos x="244" y="111"/>
                </a:cxn>
                <a:cxn ang="0">
                  <a:pos x="218" y="104"/>
                </a:cxn>
                <a:cxn ang="0">
                  <a:pos x="206" y="100"/>
                </a:cxn>
                <a:cxn ang="0">
                  <a:pos x="191" y="97"/>
                </a:cxn>
                <a:cxn ang="0">
                  <a:pos x="173" y="92"/>
                </a:cxn>
                <a:cxn ang="0">
                  <a:pos x="153" y="88"/>
                </a:cxn>
                <a:cxn ang="0">
                  <a:pos x="143" y="71"/>
                </a:cxn>
                <a:cxn ang="0">
                  <a:pos x="138" y="44"/>
                </a:cxn>
                <a:cxn ang="0">
                  <a:pos x="125" y="22"/>
                </a:cxn>
                <a:cxn ang="0">
                  <a:pos x="108" y="6"/>
                </a:cxn>
                <a:cxn ang="0">
                  <a:pos x="82" y="0"/>
                </a:cxn>
                <a:cxn ang="0">
                  <a:pos x="56" y="5"/>
                </a:cxn>
                <a:cxn ang="0">
                  <a:pos x="32" y="21"/>
                </a:cxn>
                <a:cxn ang="0">
                  <a:pos x="12" y="48"/>
                </a:cxn>
                <a:cxn ang="0">
                  <a:pos x="0" y="85"/>
                </a:cxn>
                <a:cxn ang="0">
                  <a:pos x="6" y="119"/>
                </a:cxn>
                <a:cxn ang="0">
                  <a:pos x="23" y="147"/>
                </a:cxn>
                <a:cxn ang="0">
                  <a:pos x="48" y="167"/>
                </a:cxn>
                <a:cxn ang="0">
                  <a:pos x="76" y="173"/>
                </a:cxn>
                <a:cxn ang="0">
                  <a:pos x="101" y="168"/>
                </a:cxn>
                <a:cxn ang="0">
                  <a:pos x="118" y="153"/>
                </a:cxn>
                <a:cxn ang="0">
                  <a:pos x="129" y="133"/>
                </a:cxn>
                <a:cxn ang="0">
                  <a:pos x="144" y="120"/>
                </a:cxn>
                <a:cxn ang="0">
                  <a:pos x="162" y="121"/>
                </a:cxn>
                <a:cxn ang="0">
                  <a:pos x="176" y="122"/>
                </a:cxn>
                <a:cxn ang="0">
                  <a:pos x="185" y="123"/>
                </a:cxn>
                <a:cxn ang="0">
                  <a:pos x="193" y="124"/>
                </a:cxn>
                <a:cxn ang="0">
                  <a:pos x="217" y="131"/>
                </a:cxn>
                <a:cxn ang="0">
                  <a:pos x="248" y="139"/>
                </a:cxn>
                <a:cxn ang="0">
                  <a:pos x="276" y="147"/>
                </a:cxn>
                <a:cxn ang="0">
                  <a:pos x="293" y="154"/>
                </a:cxn>
                <a:cxn ang="0">
                  <a:pos x="315" y="165"/>
                </a:cxn>
                <a:cxn ang="0">
                  <a:pos x="339" y="177"/>
                </a:cxn>
                <a:cxn ang="0">
                  <a:pos x="363" y="191"/>
                </a:cxn>
                <a:cxn ang="0">
                  <a:pos x="389" y="205"/>
                </a:cxn>
                <a:cxn ang="0">
                  <a:pos x="440" y="232"/>
                </a:cxn>
                <a:cxn ang="0">
                  <a:pos x="498" y="262"/>
                </a:cxn>
                <a:cxn ang="0">
                  <a:pos x="540" y="283"/>
                </a:cxn>
                <a:cxn ang="0">
                  <a:pos x="552" y="291"/>
                </a:cxn>
                <a:cxn ang="0">
                  <a:pos x="576" y="304"/>
                </a:cxn>
                <a:cxn ang="0">
                  <a:pos x="603" y="318"/>
                </a:cxn>
                <a:cxn ang="0">
                  <a:pos x="624" y="328"/>
                </a:cxn>
                <a:cxn ang="0">
                  <a:pos x="617" y="294"/>
                </a:cxn>
              </a:cxnLst>
              <a:rect l="0" t="0" r="r" b="b"/>
              <a:pathLst>
                <a:path w="627" h="329">
                  <a:moveTo>
                    <a:pt x="617" y="294"/>
                  </a:moveTo>
                  <a:lnTo>
                    <a:pt x="612" y="291"/>
                  </a:lnTo>
                  <a:lnTo>
                    <a:pt x="600" y="285"/>
                  </a:lnTo>
                  <a:lnTo>
                    <a:pt x="581" y="275"/>
                  </a:lnTo>
                  <a:lnTo>
                    <a:pt x="559" y="264"/>
                  </a:lnTo>
                  <a:lnTo>
                    <a:pt x="537" y="252"/>
                  </a:lnTo>
                  <a:lnTo>
                    <a:pt x="518" y="242"/>
                  </a:lnTo>
                  <a:lnTo>
                    <a:pt x="504" y="235"/>
                  </a:lnTo>
                  <a:lnTo>
                    <a:pt x="496" y="230"/>
                  </a:lnTo>
                  <a:lnTo>
                    <a:pt x="490" y="227"/>
                  </a:lnTo>
                  <a:lnTo>
                    <a:pt x="479" y="221"/>
                  </a:lnTo>
                  <a:lnTo>
                    <a:pt x="464" y="213"/>
                  </a:lnTo>
                  <a:lnTo>
                    <a:pt x="446" y="205"/>
                  </a:lnTo>
                  <a:lnTo>
                    <a:pt x="429" y="196"/>
                  </a:lnTo>
                  <a:lnTo>
                    <a:pt x="414" y="188"/>
                  </a:lnTo>
                  <a:lnTo>
                    <a:pt x="403" y="181"/>
                  </a:lnTo>
                  <a:lnTo>
                    <a:pt x="397" y="177"/>
                  </a:lnTo>
                  <a:lnTo>
                    <a:pt x="390" y="174"/>
                  </a:lnTo>
                  <a:lnTo>
                    <a:pt x="377" y="167"/>
                  </a:lnTo>
                  <a:lnTo>
                    <a:pt x="361" y="158"/>
                  </a:lnTo>
                  <a:lnTo>
                    <a:pt x="343" y="149"/>
                  </a:lnTo>
                  <a:lnTo>
                    <a:pt x="324" y="139"/>
                  </a:lnTo>
                  <a:lnTo>
                    <a:pt x="309" y="131"/>
                  </a:lnTo>
                  <a:lnTo>
                    <a:pt x="299" y="126"/>
                  </a:lnTo>
                  <a:lnTo>
                    <a:pt x="294" y="123"/>
                  </a:lnTo>
                  <a:lnTo>
                    <a:pt x="291" y="122"/>
                  </a:lnTo>
                  <a:lnTo>
                    <a:pt x="284" y="121"/>
                  </a:lnTo>
                  <a:lnTo>
                    <a:pt x="272" y="118"/>
                  </a:lnTo>
                  <a:lnTo>
                    <a:pt x="259" y="114"/>
                  </a:lnTo>
                  <a:lnTo>
                    <a:pt x="244" y="111"/>
                  </a:lnTo>
                  <a:lnTo>
                    <a:pt x="230" y="107"/>
                  </a:lnTo>
                  <a:lnTo>
                    <a:pt x="218" y="104"/>
                  </a:lnTo>
                  <a:lnTo>
                    <a:pt x="210" y="101"/>
                  </a:lnTo>
                  <a:lnTo>
                    <a:pt x="206" y="100"/>
                  </a:lnTo>
                  <a:lnTo>
                    <a:pt x="199" y="98"/>
                  </a:lnTo>
                  <a:lnTo>
                    <a:pt x="191" y="97"/>
                  </a:lnTo>
                  <a:lnTo>
                    <a:pt x="182" y="95"/>
                  </a:lnTo>
                  <a:lnTo>
                    <a:pt x="173" y="92"/>
                  </a:lnTo>
                  <a:lnTo>
                    <a:pt x="163" y="90"/>
                  </a:lnTo>
                  <a:lnTo>
                    <a:pt x="153" y="88"/>
                  </a:lnTo>
                  <a:lnTo>
                    <a:pt x="143" y="85"/>
                  </a:lnTo>
                  <a:lnTo>
                    <a:pt x="143" y="71"/>
                  </a:lnTo>
                  <a:lnTo>
                    <a:pt x="141" y="58"/>
                  </a:lnTo>
                  <a:lnTo>
                    <a:pt x="138" y="44"/>
                  </a:lnTo>
                  <a:lnTo>
                    <a:pt x="132" y="32"/>
                  </a:lnTo>
                  <a:lnTo>
                    <a:pt x="125" y="22"/>
                  </a:lnTo>
                  <a:lnTo>
                    <a:pt x="117" y="13"/>
                  </a:lnTo>
                  <a:lnTo>
                    <a:pt x="108" y="6"/>
                  </a:lnTo>
                  <a:lnTo>
                    <a:pt x="96" y="2"/>
                  </a:lnTo>
                  <a:lnTo>
                    <a:pt x="82" y="0"/>
                  </a:lnTo>
                  <a:lnTo>
                    <a:pt x="68" y="1"/>
                  </a:lnTo>
                  <a:lnTo>
                    <a:pt x="56" y="5"/>
                  </a:lnTo>
                  <a:lnTo>
                    <a:pt x="43" y="10"/>
                  </a:lnTo>
                  <a:lnTo>
                    <a:pt x="32" y="21"/>
                  </a:lnTo>
                  <a:lnTo>
                    <a:pt x="21" y="32"/>
                  </a:lnTo>
                  <a:lnTo>
                    <a:pt x="12" y="48"/>
                  </a:lnTo>
                  <a:lnTo>
                    <a:pt x="4" y="68"/>
                  </a:lnTo>
                  <a:lnTo>
                    <a:pt x="0" y="85"/>
                  </a:lnTo>
                  <a:lnTo>
                    <a:pt x="2" y="101"/>
                  </a:lnTo>
                  <a:lnTo>
                    <a:pt x="6" y="119"/>
                  </a:lnTo>
                  <a:lnTo>
                    <a:pt x="13" y="134"/>
                  </a:lnTo>
                  <a:lnTo>
                    <a:pt x="23" y="147"/>
                  </a:lnTo>
                  <a:lnTo>
                    <a:pt x="35" y="159"/>
                  </a:lnTo>
                  <a:lnTo>
                    <a:pt x="48" y="167"/>
                  </a:lnTo>
                  <a:lnTo>
                    <a:pt x="61" y="172"/>
                  </a:lnTo>
                  <a:lnTo>
                    <a:pt x="76" y="173"/>
                  </a:lnTo>
                  <a:lnTo>
                    <a:pt x="90" y="172"/>
                  </a:lnTo>
                  <a:lnTo>
                    <a:pt x="101" y="168"/>
                  </a:lnTo>
                  <a:lnTo>
                    <a:pt x="110" y="161"/>
                  </a:lnTo>
                  <a:lnTo>
                    <a:pt x="118" y="153"/>
                  </a:lnTo>
                  <a:lnTo>
                    <a:pt x="124" y="144"/>
                  </a:lnTo>
                  <a:lnTo>
                    <a:pt x="129" y="133"/>
                  </a:lnTo>
                  <a:lnTo>
                    <a:pt x="135" y="120"/>
                  </a:lnTo>
                  <a:lnTo>
                    <a:pt x="144" y="120"/>
                  </a:lnTo>
                  <a:lnTo>
                    <a:pt x="154" y="121"/>
                  </a:lnTo>
                  <a:lnTo>
                    <a:pt x="162" y="121"/>
                  </a:lnTo>
                  <a:lnTo>
                    <a:pt x="170" y="122"/>
                  </a:lnTo>
                  <a:lnTo>
                    <a:pt x="176" y="122"/>
                  </a:lnTo>
                  <a:lnTo>
                    <a:pt x="181" y="123"/>
                  </a:lnTo>
                  <a:lnTo>
                    <a:pt x="185" y="123"/>
                  </a:lnTo>
                  <a:lnTo>
                    <a:pt x="187" y="123"/>
                  </a:lnTo>
                  <a:lnTo>
                    <a:pt x="193" y="124"/>
                  </a:lnTo>
                  <a:lnTo>
                    <a:pt x="203" y="128"/>
                  </a:lnTo>
                  <a:lnTo>
                    <a:pt x="217" y="131"/>
                  </a:lnTo>
                  <a:lnTo>
                    <a:pt x="232" y="135"/>
                  </a:lnTo>
                  <a:lnTo>
                    <a:pt x="248" y="139"/>
                  </a:lnTo>
                  <a:lnTo>
                    <a:pt x="263" y="144"/>
                  </a:lnTo>
                  <a:lnTo>
                    <a:pt x="276" y="147"/>
                  </a:lnTo>
                  <a:lnTo>
                    <a:pt x="285" y="151"/>
                  </a:lnTo>
                  <a:lnTo>
                    <a:pt x="293" y="154"/>
                  </a:lnTo>
                  <a:lnTo>
                    <a:pt x="304" y="159"/>
                  </a:lnTo>
                  <a:lnTo>
                    <a:pt x="315" y="165"/>
                  </a:lnTo>
                  <a:lnTo>
                    <a:pt x="327" y="171"/>
                  </a:lnTo>
                  <a:lnTo>
                    <a:pt x="339" y="177"/>
                  </a:lnTo>
                  <a:lnTo>
                    <a:pt x="352" y="184"/>
                  </a:lnTo>
                  <a:lnTo>
                    <a:pt x="363" y="191"/>
                  </a:lnTo>
                  <a:lnTo>
                    <a:pt x="374" y="197"/>
                  </a:lnTo>
                  <a:lnTo>
                    <a:pt x="389" y="205"/>
                  </a:lnTo>
                  <a:lnTo>
                    <a:pt x="412" y="218"/>
                  </a:lnTo>
                  <a:lnTo>
                    <a:pt x="440" y="232"/>
                  </a:lnTo>
                  <a:lnTo>
                    <a:pt x="469" y="247"/>
                  </a:lnTo>
                  <a:lnTo>
                    <a:pt x="498" y="262"/>
                  </a:lnTo>
                  <a:lnTo>
                    <a:pt x="522" y="274"/>
                  </a:lnTo>
                  <a:lnTo>
                    <a:pt x="540" y="283"/>
                  </a:lnTo>
                  <a:lnTo>
                    <a:pt x="548" y="288"/>
                  </a:lnTo>
                  <a:lnTo>
                    <a:pt x="552" y="291"/>
                  </a:lnTo>
                  <a:lnTo>
                    <a:pt x="563" y="297"/>
                  </a:lnTo>
                  <a:lnTo>
                    <a:pt x="576" y="304"/>
                  </a:lnTo>
                  <a:lnTo>
                    <a:pt x="589" y="311"/>
                  </a:lnTo>
                  <a:lnTo>
                    <a:pt x="603" y="318"/>
                  </a:lnTo>
                  <a:lnTo>
                    <a:pt x="616" y="324"/>
                  </a:lnTo>
                  <a:lnTo>
                    <a:pt x="624" y="328"/>
                  </a:lnTo>
                  <a:lnTo>
                    <a:pt x="627" y="329"/>
                  </a:lnTo>
                  <a:lnTo>
                    <a:pt x="617" y="294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7346950" y="196850"/>
              <a:ext cx="146050" cy="107950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68" y="16"/>
                </a:cxn>
                <a:cxn ang="0">
                  <a:pos x="65" y="19"/>
                </a:cxn>
                <a:cxn ang="0">
                  <a:pos x="60" y="26"/>
                </a:cxn>
                <a:cxn ang="0">
                  <a:pos x="51" y="36"/>
                </a:cxn>
                <a:cxn ang="0">
                  <a:pos x="41" y="46"/>
                </a:cxn>
                <a:cxn ang="0">
                  <a:pos x="32" y="58"/>
                </a:cxn>
                <a:cxn ang="0">
                  <a:pos x="23" y="68"/>
                </a:cxn>
                <a:cxn ang="0">
                  <a:pos x="17" y="76"/>
                </a:cxn>
                <a:cxn ang="0">
                  <a:pos x="13" y="80"/>
                </a:cxn>
                <a:cxn ang="0">
                  <a:pos x="10" y="89"/>
                </a:cxn>
                <a:cxn ang="0">
                  <a:pos x="5" y="104"/>
                </a:cxn>
                <a:cxn ang="0">
                  <a:pos x="2" y="119"/>
                </a:cxn>
                <a:cxn ang="0">
                  <a:pos x="0" y="126"/>
                </a:cxn>
                <a:cxn ang="0">
                  <a:pos x="75" y="135"/>
                </a:cxn>
                <a:cxn ang="0">
                  <a:pos x="96" y="75"/>
                </a:cxn>
                <a:cxn ang="0">
                  <a:pos x="131" y="38"/>
                </a:cxn>
                <a:cxn ang="0">
                  <a:pos x="183" y="18"/>
                </a:cxn>
                <a:cxn ang="0">
                  <a:pos x="181" y="6"/>
                </a:cxn>
                <a:cxn ang="0">
                  <a:pos x="153" y="0"/>
                </a:cxn>
              </a:cxnLst>
              <a:rect l="0" t="0" r="r" b="b"/>
              <a:pathLst>
                <a:path w="183" h="135">
                  <a:moveTo>
                    <a:pt x="153" y="0"/>
                  </a:moveTo>
                  <a:lnTo>
                    <a:pt x="68" y="16"/>
                  </a:lnTo>
                  <a:lnTo>
                    <a:pt x="65" y="19"/>
                  </a:lnTo>
                  <a:lnTo>
                    <a:pt x="60" y="26"/>
                  </a:lnTo>
                  <a:lnTo>
                    <a:pt x="51" y="36"/>
                  </a:lnTo>
                  <a:lnTo>
                    <a:pt x="41" y="46"/>
                  </a:lnTo>
                  <a:lnTo>
                    <a:pt x="32" y="58"/>
                  </a:lnTo>
                  <a:lnTo>
                    <a:pt x="23" y="68"/>
                  </a:lnTo>
                  <a:lnTo>
                    <a:pt x="17" y="76"/>
                  </a:lnTo>
                  <a:lnTo>
                    <a:pt x="13" y="80"/>
                  </a:lnTo>
                  <a:lnTo>
                    <a:pt x="10" y="89"/>
                  </a:lnTo>
                  <a:lnTo>
                    <a:pt x="5" y="104"/>
                  </a:lnTo>
                  <a:lnTo>
                    <a:pt x="2" y="119"/>
                  </a:lnTo>
                  <a:lnTo>
                    <a:pt x="0" y="126"/>
                  </a:lnTo>
                  <a:lnTo>
                    <a:pt x="75" y="135"/>
                  </a:lnTo>
                  <a:lnTo>
                    <a:pt x="96" y="75"/>
                  </a:lnTo>
                  <a:lnTo>
                    <a:pt x="131" y="38"/>
                  </a:lnTo>
                  <a:lnTo>
                    <a:pt x="183" y="18"/>
                  </a:lnTo>
                  <a:lnTo>
                    <a:pt x="181" y="6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8139113" y="320675"/>
              <a:ext cx="112713" cy="138112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" y="32"/>
                </a:cxn>
                <a:cxn ang="0">
                  <a:pos x="4" y="44"/>
                </a:cxn>
                <a:cxn ang="0">
                  <a:pos x="8" y="59"/>
                </a:cxn>
                <a:cxn ang="0">
                  <a:pos x="10" y="71"/>
                </a:cxn>
                <a:cxn ang="0">
                  <a:pos x="12" y="90"/>
                </a:cxn>
                <a:cxn ang="0">
                  <a:pos x="17" y="119"/>
                </a:cxn>
                <a:cxn ang="0">
                  <a:pos x="20" y="145"/>
                </a:cxn>
                <a:cxn ang="0">
                  <a:pos x="22" y="157"/>
                </a:cxn>
                <a:cxn ang="0">
                  <a:pos x="24" y="158"/>
                </a:cxn>
                <a:cxn ang="0">
                  <a:pos x="29" y="159"/>
                </a:cxn>
                <a:cxn ang="0">
                  <a:pos x="35" y="161"/>
                </a:cxn>
                <a:cxn ang="0">
                  <a:pos x="45" y="163"/>
                </a:cxn>
                <a:cxn ang="0">
                  <a:pos x="54" y="167"/>
                </a:cxn>
                <a:cxn ang="0">
                  <a:pos x="62" y="169"/>
                </a:cxn>
                <a:cxn ang="0">
                  <a:pos x="70" y="171"/>
                </a:cxn>
                <a:cxn ang="0">
                  <a:pos x="75" y="174"/>
                </a:cxn>
                <a:cxn ang="0">
                  <a:pos x="79" y="174"/>
                </a:cxn>
                <a:cxn ang="0">
                  <a:pos x="85" y="174"/>
                </a:cxn>
                <a:cxn ang="0">
                  <a:pos x="92" y="174"/>
                </a:cxn>
                <a:cxn ang="0">
                  <a:pos x="100" y="173"/>
                </a:cxn>
                <a:cxn ang="0">
                  <a:pos x="107" y="171"/>
                </a:cxn>
                <a:cxn ang="0">
                  <a:pos x="113" y="171"/>
                </a:cxn>
                <a:cxn ang="0">
                  <a:pos x="117" y="170"/>
                </a:cxn>
                <a:cxn ang="0">
                  <a:pos x="118" y="170"/>
                </a:cxn>
                <a:cxn ang="0">
                  <a:pos x="121" y="84"/>
                </a:cxn>
                <a:cxn ang="0">
                  <a:pos x="140" y="7"/>
                </a:cxn>
                <a:cxn ang="0">
                  <a:pos x="139" y="7"/>
                </a:cxn>
                <a:cxn ang="0">
                  <a:pos x="136" y="6"/>
                </a:cxn>
                <a:cxn ang="0">
                  <a:pos x="131" y="4"/>
                </a:cxn>
                <a:cxn ang="0">
                  <a:pos x="125" y="3"/>
                </a:cxn>
                <a:cxn ang="0">
                  <a:pos x="120" y="2"/>
                </a:cxn>
                <a:cxn ang="0">
                  <a:pos x="114" y="1"/>
                </a:cxn>
                <a:cxn ang="0">
                  <a:pos x="109" y="0"/>
                </a:cxn>
                <a:cxn ang="0">
                  <a:pos x="106" y="0"/>
                </a:cxn>
                <a:cxn ang="0">
                  <a:pos x="102" y="0"/>
                </a:cxn>
                <a:cxn ang="0">
                  <a:pos x="97" y="1"/>
                </a:cxn>
                <a:cxn ang="0">
                  <a:pos x="90" y="2"/>
                </a:cxn>
                <a:cxn ang="0">
                  <a:pos x="82" y="3"/>
                </a:cxn>
                <a:cxn ang="0">
                  <a:pos x="73" y="4"/>
                </a:cxn>
                <a:cxn ang="0">
                  <a:pos x="65" y="6"/>
                </a:cxn>
                <a:cxn ang="0">
                  <a:pos x="58" y="6"/>
                </a:cxn>
                <a:cxn ang="0">
                  <a:pos x="54" y="7"/>
                </a:cxn>
                <a:cxn ang="0">
                  <a:pos x="49" y="8"/>
                </a:cxn>
                <a:cxn ang="0">
                  <a:pos x="42" y="10"/>
                </a:cxn>
                <a:cxn ang="0">
                  <a:pos x="33" y="14"/>
                </a:cxn>
                <a:cxn ang="0">
                  <a:pos x="24" y="17"/>
                </a:cxn>
                <a:cxn ang="0">
                  <a:pos x="15" y="22"/>
                </a:cxn>
                <a:cxn ang="0">
                  <a:pos x="7" y="24"/>
                </a:cxn>
                <a:cxn ang="0">
                  <a:pos x="2" y="26"/>
                </a:cxn>
                <a:cxn ang="0">
                  <a:pos x="0" y="28"/>
                </a:cxn>
              </a:cxnLst>
              <a:rect l="0" t="0" r="r" b="b"/>
              <a:pathLst>
                <a:path w="140" h="174">
                  <a:moveTo>
                    <a:pt x="0" y="28"/>
                  </a:moveTo>
                  <a:lnTo>
                    <a:pt x="1" y="32"/>
                  </a:lnTo>
                  <a:lnTo>
                    <a:pt x="4" y="44"/>
                  </a:lnTo>
                  <a:lnTo>
                    <a:pt x="8" y="59"/>
                  </a:lnTo>
                  <a:lnTo>
                    <a:pt x="10" y="71"/>
                  </a:lnTo>
                  <a:lnTo>
                    <a:pt x="12" y="90"/>
                  </a:lnTo>
                  <a:lnTo>
                    <a:pt x="17" y="119"/>
                  </a:lnTo>
                  <a:lnTo>
                    <a:pt x="20" y="145"/>
                  </a:lnTo>
                  <a:lnTo>
                    <a:pt x="22" y="157"/>
                  </a:lnTo>
                  <a:lnTo>
                    <a:pt x="24" y="158"/>
                  </a:lnTo>
                  <a:lnTo>
                    <a:pt x="29" y="159"/>
                  </a:lnTo>
                  <a:lnTo>
                    <a:pt x="35" y="161"/>
                  </a:lnTo>
                  <a:lnTo>
                    <a:pt x="45" y="163"/>
                  </a:lnTo>
                  <a:lnTo>
                    <a:pt x="54" y="167"/>
                  </a:lnTo>
                  <a:lnTo>
                    <a:pt x="62" y="169"/>
                  </a:lnTo>
                  <a:lnTo>
                    <a:pt x="70" y="171"/>
                  </a:lnTo>
                  <a:lnTo>
                    <a:pt x="75" y="174"/>
                  </a:lnTo>
                  <a:lnTo>
                    <a:pt x="79" y="174"/>
                  </a:lnTo>
                  <a:lnTo>
                    <a:pt x="85" y="174"/>
                  </a:lnTo>
                  <a:lnTo>
                    <a:pt x="92" y="174"/>
                  </a:lnTo>
                  <a:lnTo>
                    <a:pt x="100" y="173"/>
                  </a:lnTo>
                  <a:lnTo>
                    <a:pt x="107" y="171"/>
                  </a:lnTo>
                  <a:lnTo>
                    <a:pt x="113" y="171"/>
                  </a:lnTo>
                  <a:lnTo>
                    <a:pt x="117" y="170"/>
                  </a:lnTo>
                  <a:lnTo>
                    <a:pt x="118" y="170"/>
                  </a:lnTo>
                  <a:lnTo>
                    <a:pt x="121" y="84"/>
                  </a:lnTo>
                  <a:lnTo>
                    <a:pt x="140" y="7"/>
                  </a:lnTo>
                  <a:lnTo>
                    <a:pt x="139" y="7"/>
                  </a:lnTo>
                  <a:lnTo>
                    <a:pt x="136" y="6"/>
                  </a:lnTo>
                  <a:lnTo>
                    <a:pt x="131" y="4"/>
                  </a:lnTo>
                  <a:lnTo>
                    <a:pt x="125" y="3"/>
                  </a:lnTo>
                  <a:lnTo>
                    <a:pt x="120" y="2"/>
                  </a:lnTo>
                  <a:lnTo>
                    <a:pt x="114" y="1"/>
                  </a:lnTo>
                  <a:lnTo>
                    <a:pt x="109" y="0"/>
                  </a:lnTo>
                  <a:lnTo>
                    <a:pt x="106" y="0"/>
                  </a:lnTo>
                  <a:lnTo>
                    <a:pt x="102" y="0"/>
                  </a:lnTo>
                  <a:lnTo>
                    <a:pt x="97" y="1"/>
                  </a:lnTo>
                  <a:lnTo>
                    <a:pt x="90" y="2"/>
                  </a:lnTo>
                  <a:lnTo>
                    <a:pt x="82" y="3"/>
                  </a:lnTo>
                  <a:lnTo>
                    <a:pt x="73" y="4"/>
                  </a:lnTo>
                  <a:lnTo>
                    <a:pt x="65" y="6"/>
                  </a:lnTo>
                  <a:lnTo>
                    <a:pt x="58" y="6"/>
                  </a:lnTo>
                  <a:lnTo>
                    <a:pt x="54" y="7"/>
                  </a:lnTo>
                  <a:lnTo>
                    <a:pt x="49" y="8"/>
                  </a:lnTo>
                  <a:lnTo>
                    <a:pt x="42" y="10"/>
                  </a:lnTo>
                  <a:lnTo>
                    <a:pt x="33" y="14"/>
                  </a:lnTo>
                  <a:lnTo>
                    <a:pt x="24" y="17"/>
                  </a:lnTo>
                  <a:lnTo>
                    <a:pt x="15" y="22"/>
                  </a:lnTo>
                  <a:lnTo>
                    <a:pt x="7" y="24"/>
                  </a:lnTo>
                  <a:lnTo>
                    <a:pt x="2" y="26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auto">
            <a:xfrm>
              <a:off x="8294688" y="414338"/>
              <a:ext cx="44450" cy="93662"/>
            </a:xfrm>
            <a:custGeom>
              <a:avLst/>
              <a:gdLst/>
              <a:ahLst/>
              <a:cxnLst>
                <a:cxn ang="0">
                  <a:pos x="1" y="17"/>
                </a:cxn>
                <a:cxn ang="0">
                  <a:pos x="35" y="0"/>
                </a:cxn>
                <a:cxn ang="0">
                  <a:pos x="39" y="6"/>
                </a:cxn>
                <a:cxn ang="0">
                  <a:pos x="46" y="23"/>
                </a:cxn>
                <a:cxn ang="0">
                  <a:pos x="51" y="40"/>
                </a:cxn>
                <a:cxn ang="0">
                  <a:pos x="55" y="49"/>
                </a:cxn>
                <a:cxn ang="0">
                  <a:pos x="55" y="61"/>
                </a:cxn>
                <a:cxn ang="0">
                  <a:pos x="55" y="79"/>
                </a:cxn>
                <a:cxn ang="0">
                  <a:pos x="54" y="96"/>
                </a:cxn>
                <a:cxn ang="0">
                  <a:pos x="54" y="104"/>
                </a:cxn>
                <a:cxn ang="0">
                  <a:pos x="0" y="117"/>
                </a:cxn>
                <a:cxn ang="0">
                  <a:pos x="13" y="67"/>
                </a:cxn>
                <a:cxn ang="0">
                  <a:pos x="1" y="17"/>
                </a:cxn>
              </a:cxnLst>
              <a:rect l="0" t="0" r="r" b="b"/>
              <a:pathLst>
                <a:path w="55" h="117">
                  <a:moveTo>
                    <a:pt x="1" y="17"/>
                  </a:moveTo>
                  <a:lnTo>
                    <a:pt x="35" y="0"/>
                  </a:lnTo>
                  <a:lnTo>
                    <a:pt x="39" y="6"/>
                  </a:lnTo>
                  <a:lnTo>
                    <a:pt x="46" y="23"/>
                  </a:lnTo>
                  <a:lnTo>
                    <a:pt x="51" y="40"/>
                  </a:lnTo>
                  <a:lnTo>
                    <a:pt x="55" y="49"/>
                  </a:lnTo>
                  <a:lnTo>
                    <a:pt x="55" y="61"/>
                  </a:lnTo>
                  <a:lnTo>
                    <a:pt x="55" y="79"/>
                  </a:lnTo>
                  <a:lnTo>
                    <a:pt x="54" y="96"/>
                  </a:lnTo>
                  <a:lnTo>
                    <a:pt x="54" y="104"/>
                  </a:lnTo>
                  <a:lnTo>
                    <a:pt x="0" y="117"/>
                  </a:lnTo>
                  <a:lnTo>
                    <a:pt x="13" y="67"/>
                  </a:lnTo>
                  <a:lnTo>
                    <a:pt x="1" y="17"/>
                  </a:lnTo>
                  <a:close/>
                </a:path>
              </a:pathLst>
            </a:custGeom>
            <a:solidFill>
              <a:srgbClr val="F4F7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7340600" y="193675"/>
              <a:ext cx="150813" cy="103187"/>
            </a:xfrm>
            <a:custGeom>
              <a:avLst/>
              <a:gdLst/>
              <a:ahLst/>
              <a:cxnLst>
                <a:cxn ang="0">
                  <a:pos x="178" y="6"/>
                </a:cxn>
                <a:cxn ang="0">
                  <a:pos x="182" y="7"/>
                </a:cxn>
                <a:cxn ang="0">
                  <a:pos x="186" y="9"/>
                </a:cxn>
                <a:cxn ang="0">
                  <a:pos x="189" y="12"/>
                </a:cxn>
                <a:cxn ang="0">
                  <a:pos x="190" y="14"/>
                </a:cxn>
                <a:cxn ang="0">
                  <a:pos x="169" y="11"/>
                </a:cxn>
                <a:cxn ang="0">
                  <a:pos x="148" y="12"/>
                </a:cxn>
                <a:cxn ang="0">
                  <a:pos x="127" y="15"/>
                </a:cxn>
                <a:cxn ang="0">
                  <a:pos x="107" y="20"/>
                </a:cxn>
                <a:cxn ang="0">
                  <a:pos x="87" y="29"/>
                </a:cxn>
                <a:cxn ang="0">
                  <a:pos x="70" y="40"/>
                </a:cxn>
                <a:cxn ang="0">
                  <a:pos x="55" y="54"/>
                </a:cxn>
                <a:cxn ang="0">
                  <a:pos x="42" y="70"/>
                </a:cxn>
                <a:cxn ang="0">
                  <a:pos x="34" y="84"/>
                </a:cxn>
                <a:cxn ang="0">
                  <a:pos x="27" y="99"/>
                </a:cxn>
                <a:cxn ang="0">
                  <a:pos x="20" y="114"/>
                </a:cxn>
                <a:cxn ang="0">
                  <a:pos x="15" y="130"/>
                </a:cxn>
                <a:cxn ang="0">
                  <a:pos x="10" y="130"/>
                </a:cxn>
                <a:cxn ang="0">
                  <a:pos x="5" y="130"/>
                </a:cxn>
                <a:cxn ang="0">
                  <a:pos x="2" y="130"/>
                </a:cxn>
                <a:cxn ang="0">
                  <a:pos x="0" y="126"/>
                </a:cxn>
                <a:cxn ang="0">
                  <a:pos x="4" y="108"/>
                </a:cxn>
                <a:cxn ang="0">
                  <a:pos x="11" y="88"/>
                </a:cxn>
                <a:cxn ang="0">
                  <a:pos x="20" y="70"/>
                </a:cxn>
                <a:cxn ang="0">
                  <a:pos x="32" y="53"/>
                </a:cxn>
                <a:cxn ang="0">
                  <a:pos x="44" y="38"/>
                </a:cxn>
                <a:cxn ang="0">
                  <a:pos x="59" y="24"/>
                </a:cxn>
                <a:cxn ang="0">
                  <a:pos x="77" y="12"/>
                </a:cxn>
                <a:cxn ang="0">
                  <a:pos x="95" y="6"/>
                </a:cxn>
                <a:cxn ang="0">
                  <a:pos x="106" y="3"/>
                </a:cxn>
                <a:cxn ang="0">
                  <a:pos x="116" y="2"/>
                </a:cxn>
                <a:cxn ang="0">
                  <a:pos x="127" y="1"/>
                </a:cxn>
                <a:cxn ang="0">
                  <a:pos x="138" y="0"/>
                </a:cxn>
                <a:cxn ang="0">
                  <a:pos x="148" y="1"/>
                </a:cxn>
                <a:cxn ang="0">
                  <a:pos x="159" y="1"/>
                </a:cxn>
                <a:cxn ang="0">
                  <a:pos x="169" y="3"/>
                </a:cxn>
                <a:cxn ang="0">
                  <a:pos x="178" y="6"/>
                </a:cxn>
              </a:cxnLst>
              <a:rect l="0" t="0" r="r" b="b"/>
              <a:pathLst>
                <a:path w="190" h="130">
                  <a:moveTo>
                    <a:pt x="178" y="6"/>
                  </a:moveTo>
                  <a:lnTo>
                    <a:pt x="182" y="7"/>
                  </a:lnTo>
                  <a:lnTo>
                    <a:pt x="186" y="9"/>
                  </a:lnTo>
                  <a:lnTo>
                    <a:pt x="189" y="12"/>
                  </a:lnTo>
                  <a:lnTo>
                    <a:pt x="190" y="14"/>
                  </a:lnTo>
                  <a:lnTo>
                    <a:pt x="169" y="11"/>
                  </a:lnTo>
                  <a:lnTo>
                    <a:pt x="148" y="12"/>
                  </a:lnTo>
                  <a:lnTo>
                    <a:pt x="127" y="15"/>
                  </a:lnTo>
                  <a:lnTo>
                    <a:pt x="107" y="20"/>
                  </a:lnTo>
                  <a:lnTo>
                    <a:pt x="87" y="29"/>
                  </a:lnTo>
                  <a:lnTo>
                    <a:pt x="70" y="40"/>
                  </a:lnTo>
                  <a:lnTo>
                    <a:pt x="55" y="54"/>
                  </a:lnTo>
                  <a:lnTo>
                    <a:pt x="42" y="70"/>
                  </a:lnTo>
                  <a:lnTo>
                    <a:pt x="34" y="84"/>
                  </a:lnTo>
                  <a:lnTo>
                    <a:pt x="27" y="99"/>
                  </a:lnTo>
                  <a:lnTo>
                    <a:pt x="20" y="114"/>
                  </a:lnTo>
                  <a:lnTo>
                    <a:pt x="15" y="130"/>
                  </a:lnTo>
                  <a:lnTo>
                    <a:pt x="10" y="130"/>
                  </a:lnTo>
                  <a:lnTo>
                    <a:pt x="5" y="130"/>
                  </a:lnTo>
                  <a:lnTo>
                    <a:pt x="2" y="130"/>
                  </a:lnTo>
                  <a:lnTo>
                    <a:pt x="0" y="126"/>
                  </a:lnTo>
                  <a:lnTo>
                    <a:pt x="4" y="108"/>
                  </a:lnTo>
                  <a:lnTo>
                    <a:pt x="11" y="88"/>
                  </a:lnTo>
                  <a:lnTo>
                    <a:pt x="20" y="70"/>
                  </a:lnTo>
                  <a:lnTo>
                    <a:pt x="32" y="53"/>
                  </a:lnTo>
                  <a:lnTo>
                    <a:pt x="44" y="38"/>
                  </a:lnTo>
                  <a:lnTo>
                    <a:pt x="59" y="24"/>
                  </a:lnTo>
                  <a:lnTo>
                    <a:pt x="77" y="12"/>
                  </a:lnTo>
                  <a:lnTo>
                    <a:pt x="95" y="6"/>
                  </a:lnTo>
                  <a:lnTo>
                    <a:pt x="106" y="3"/>
                  </a:lnTo>
                  <a:lnTo>
                    <a:pt x="116" y="2"/>
                  </a:lnTo>
                  <a:lnTo>
                    <a:pt x="127" y="1"/>
                  </a:lnTo>
                  <a:lnTo>
                    <a:pt x="138" y="0"/>
                  </a:lnTo>
                  <a:lnTo>
                    <a:pt x="148" y="1"/>
                  </a:lnTo>
                  <a:lnTo>
                    <a:pt x="159" y="1"/>
                  </a:lnTo>
                  <a:lnTo>
                    <a:pt x="169" y="3"/>
                  </a:lnTo>
                  <a:lnTo>
                    <a:pt x="178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7399338" y="211138"/>
              <a:ext cx="85725" cy="93662"/>
            </a:xfrm>
            <a:custGeom>
              <a:avLst/>
              <a:gdLst/>
              <a:ahLst/>
              <a:cxnLst>
                <a:cxn ang="0">
                  <a:pos x="110" y="3"/>
                </a:cxn>
                <a:cxn ang="0">
                  <a:pos x="90" y="8"/>
                </a:cxn>
                <a:cxn ang="0">
                  <a:pos x="73" y="17"/>
                </a:cxn>
                <a:cxn ang="0">
                  <a:pos x="58" y="28"/>
                </a:cxn>
                <a:cxn ang="0">
                  <a:pos x="45" y="42"/>
                </a:cxn>
                <a:cxn ang="0">
                  <a:pos x="34" y="58"/>
                </a:cxn>
                <a:cxn ang="0">
                  <a:pos x="23" y="77"/>
                </a:cxn>
                <a:cxn ang="0">
                  <a:pos x="16" y="96"/>
                </a:cxn>
                <a:cxn ang="0">
                  <a:pos x="11" y="117"/>
                </a:cxn>
                <a:cxn ang="0">
                  <a:pos x="8" y="118"/>
                </a:cxn>
                <a:cxn ang="0">
                  <a:pos x="5" y="118"/>
                </a:cxn>
                <a:cxn ang="0">
                  <a:pos x="2" y="116"/>
                </a:cxn>
                <a:cxn ang="0">
                  <a:pos x="0" y="113"/>
                </a:cxn>
                <a:cxn ang="0">
                  <a:pos x="0" y="109"/>
                </a:cxn>
                <a:cxn ang="0">
                  <a:pos x="2" y="99"/>
                </a:cxn>
                <a:cxn ang="0">
                  <a:pos x="6" y="84"/>
                </a:cxn>
                <a:cxn ang="0">
                  <a:pos x="14" y="66"/>
                </a:cxn>
                <a:cxn ang="0">
                  <a:pos x="26" y="48"/>
                </a:cxn>
                <a:cxn ang="0">
                  <a:pos x="42" y="28"/>
                </a:cxn>
                <a:cxn ang="0">
                  <a:pos x="64" y="12"/>
                </a:cxn>
                <a:cxn ang="0">
                  <a:pos x="94" y="0"/>
                </a:cxn>
                <a:cxn ang="0">
                  <a:pos x="97" y="1"/>
                </a:cxn>
                <a:cxn ang="0">
                  <a:pos x="103" y="2"/>
                </a:cxn>
                <a:cxn ang="0">
                  <a:pos x="107" y="3"/>
                </a:cxn>
                <a:cxn ang="0">
                  <a:pos x="110" y="3"/>
                </a:cxn>
              </a:cxnLst>
              <a:rect l="0" t="0" r="r" b="b"/>
              <a:pathLst>
                <a:path w="110" h="118">
                  <a:moveTo>
                    <a:pt x="110" y="3"/>
                  </a:moveTo>
                  <a:lnTo>
                    <a:pt x="90" y="8"/>
                  </a:lnTo>
                  <a:lnTo>
                    <a:pt x="73" y="17"/>
                  </a:lnTo>
                  <a:lnTo>
                    <a:pt x="58" y="28"/>
                  </a:lnTo>
                  <a:lnTo>
                    <a:pt x="45" y="42"/>
                  </a:lnTo>
                  <a:lnTo>
                    <a:pt x="34" y="58"/>
                  </a:lnTo>
                  <a:lnTo>
                    <a:pt x="23" y="77"/>
                  </a:lnTo>
                  <a:lnTo>
                    <a:pt x="16" y="96"/>
                  </a:lnTo>
                  <a:lnTo>
                    <a:pt x="11" y="117"/>
                  </a:lnTo>
                  <a:lnTo>
                    <a:pt x="8" y="118"/>
                  </a:lnTo>
                  <a:lnTo>
                    <a:pt x="5" y="118"/>
                  </a:lnTo>
                  <a:lnTo>
                    <a:pt x="2" y="116"/>
                  </a:lnTo>
                  <a:lnTo>
                    <a:pt x="0" y="113"/>
                  </a:lnTo>
                  <a:lnTo>
                    <a:pt x="0" y="109"/>
                  </a:lnTo>
                  <a:lnTo>
                    <a:pt x="2" y="99"/>
                  </a:lnTo>
                  <a:lnTo>
                    <a:pt x="6" y="84"/>
                  </a:lnTo>
                  <a:lnTo>
                    <a:pt x="14" y="66"/>
                  </a:lnTo>
                  <a:lnTo>
                    <a:pt x="26" y="48"/>
                  </a:lnTo>
                  <a:lnTo>
                    <a:pt x="42" y="28"/>
                  </a:lnTo>
                  <a:lnTo>
                    <a:pt x="64" y="12"/>
                  </a:lnTo>
                  <a:lnTo>
                    <a:pt x="94" y="0"/>
                  </a:lnTo>
                  <a:lnTo>
                    <a:pt x="97" y="1"/>
                  </a:lnTo>
                  <a:lnTo>
                    <a:pt x="103" y="2"/>
                  </a:lnTo>
                  <a:lnTo>
                    <a:pt x="107" y="3"/>
                  </a:lnTo>
                  <a:lnTo>
                    <a:pt x="11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7424738" y="207963"/>
              <a:ext cx="138113" cy="190500"/>
            </a:xfrm>
            <a:custGeom>
              <a:avLst/>
              <a:gdLst/>
              <a:ahLst/>
              <a:cxnLst>
                <a:cxn ang="0">
                  <a:pos x="152" y="31"/>
                </a:cxn>
                <a:cxn ang="0">
                  <a:pos x="167" y="82"/>
                </a:cxn>
                <a:cxn ang="0">
                  <a:pos x="172" y="135"/>
                </a:cxn>
                <a:cxn ang="0">
                  <a:pos x="170" y="188"/>
                </a:cxn>
                <a:cxn ang="0">
                  <a:pos x="159" y="237"/>
                </a:cxn>
                <a:cxn ang="0">
                  <a:pos x="156" y="239"/>
                </a:cxn>
                <a:cxn ang="0">
                  <a:pos x="152" y="240"/>
                </a:cxn>
                <a:cxn ang="0">
                  <a:pos x="148" y="239"/>
                </a:cxn>
                <a:cxn ang="0">
                  <a:pos x="147" y="239"/>
                </a:cxn>
                <a:cxn ang="0">
                  <a:pos x="152" y="211"/>
                </a:cxn>
                <a:cxn ang="0">
                  <a:pos x="154" y="179"/>
                </a:cxn>
                <a:cxn ang="0">
                  <a:pos x="154" y="145"/>
                </a:cxn>
                <a:cxn ang="0">
                  <a:pos x="152" y="112"/>
                </a:cxn>
                <a:cxn ang="0">
                  <a:pos x="147" y="80"/>
                </a:cxn>
                <a:cxn ang="0">
                  <a:pos x="140" y="53"/>
                </a:cxn>
                <a:cxn ang="0">
                  <a:pos x="131" y="32"/>
                </a:cxn>
                <a:cxn ang="0">
                  <a:pos x="119" y="20"/>
                </a:cxn>
                <a:cxn ang="0">
                  <a:pos x="95" y="27"/>
                </a:cxn>
                <a:cxn ang="0">
                  <a:pos x="73" y="38"/>
                </a:cxn>
                <a:cxn ang="0">
                  <a:pos x="55" y="52"/>
                </a:cxn>
                <a:cxn ang="0">
                  <a:pos x="40" y="68"/>
                </a:cxn>
                <a:cxn ang="0">
                  <a:pos x="27" y="84"/>
                </a:cxn>
                <a:cxn ang="0">
                  <a:pos x="18" y="99"/>
                </a:cxn>
                <a:cxn ang="0">
                  <a:pos x="10" y="112"/>
                </a:cxn>
                <a:cxn ang="0">
                  <a:pos x="5" y="121"/>
                </a:cxn>
                <a:cxn ang="0">
                  <a:pos x="2" y="120"/>
                </a:cxn>
                <a:cxn ang="0">
                  <a:pos x="0" y="117"/>
                </a:cxn>
                <a:cxn ang="0">
                  <a:pos x="0" y="113"/>
                </a:cxn>
                <a:cxn ang="0">
                  <a:pos x="0" y="110"/>
                </a:cxn>
                <a:cxn ang="0">
                  <a:pos x="6" y="89"/>
                </a:cxn>
                <a:cxn ang="0">
                  <a:pos x="17" y="70"/>
                </a:cxn>
                <a:cxn ang="0">
                  <a:pos x="28" y="53"/>
                </a:cxn>
                <a:cxn ang="0">
                  <a:pos x="43" y="38"/>
                </a:cxn>
                <a:cxn ang="0">
                  <a:pos x="60" y="26"/>
                </a:cxn>
                <a:cxn ang="0">
                  <a:pos x="78" y="14"/>
                </a:cxn>
                <a:cxn ang="0">
                  <a:pos x="96" y="6"/>
                </a:cxn>
                <a:cxn ang="0">
                  <a:pos x="117" y="0"/>
                </a:cxn>
                <a:cxn ang="0">
                  <a:pos x="123" y="1"/>
                </a:cxn>
                <a:cxn ang="0">
                  <a:pos x="129" y="4"/>
                </a:cxn>
                <a:cxn ang="0">
                  <a:pos x="133" y="7"/>
                </a:cxn>
                <a:cxn ang="0">
                  <a:pos x="138" y="11"/>
                </a:cxn>
                <a:cxn ang="0">
                  <a:pos x="141" y="15"/>
                </a:cxn>
                <a:cxn ang="0">
                  <a:pos x="145" y="21"/>
                </a:cxn>
                <a:cxn ang="0">
                  <a:pos x="148" y="26"/>
                </a:cxn>
                <a:cxn ang="0">
                  <a:pos x="152" y="31"/>
                </a:cxn>
              </a:cxnLst>
              <a:rect l="0" t="0" r="r" b="b"/>
              <a:pathLst>
                <a:path w="172" h="240">
                  <a:moveTo>
                    <a:pt x="152" y="31"/>
                  </a:moveTo>
                  <a:lnTo>
                    <a:pt x="167" y="82"/>
                  </a:lnTo>
                  <a:lnTo>
                    <a:pt x="172" y="135"/>
                  </a:lnTo>
                  <a:lnTo>
                    <a:pt x="170" y="188"/>
                  </a:lnTo>
                  <a:lnTo>
                    <a:pt x="159" y="237"/>
                  </a:lnTo>
                  <a:lnTo>
                    <a:pt x="156" y="239"/>
                  </a:lnTo>
                  <a:lnTo>
                    <a:pt x="152" y="240"/>
                  </a:lnTo>
                  <a:lnTo>
                    <a:pt x="148" y="239"/>
                  </a:lnTo>
                  <a:lnTo>
                    <a:pt x="147" y="239"/>
                  </a:lnTo>
                  <a:lnTo>
                    <a:pt x="152" y="211"/>
                  </a:lnTo>
                  <a:lnTo>
                    <a:pt x="154" y="179"/>
                  </a:lnTo>
                  <a:lnTo>
                    <a:pt x="154" y="145"/>
                  </a:lnTo>
                  <a:lnTo>
                    <a:pt x="152" y="112"/>
                  </a:lnTo>
                  <a:lnTo>
                    <a:pt x="147" y="80"/>
                  </a:lnTo>
                  <a:lnTo>
                    <a:pt x="140" y="53"/>
                  </a:lnTo>
                  <a:lnTo>
                    <a:pt x="131" y="32"/>
                  </a:lnTo>
                  <a:lnTo>
                    <a:pt x="119" y="20"/>
                  </a:lnTo>
                  <a:lnTo>
                    <a:pt x="95" y="27"/>
                  </a:lnTo>
                  <a:lnTo>
                    <a:pt x="73" y="38"/>
                  </a:lnTo>
                  <a:lnTo>
                    <a:pt x="55" y="52"/>
                  </a:lnTo>
                  <a:lnTo>
                    <a:pt x="40" y="68"/>
                  </a:lnTo>
                  <a:lnTo>
                    <a:pt x="27" y="84"/>
                  </a:lnTo>
                  <a:lnTo>
                    <a:pt x="18" y="99"/>
                  </a:lnTo>
                  <a:lnTo>
                    <a:pt x="10" y="112"/>
                  </a:lnTo>
                  <a:lnTo>
                    <a:pt x="5" y="121"/>
                  </a:lnTo>
                  <a:lnTo>
                    <a:pt x="2" y="120"/>
                  </a:lnTo>
                  <a:lnTo>
                    <a:pt x="0" y="117"/>
                  </a:lnTo>
                  <a:lnTo>
                    <a:pt x="0" y="113"/>
                  </a:lnTo>
                  <a:lnTo>
                    <a:pt x="0" y="110"/>
                  </a:lnTo>
                  <a:lnTo>
                    <a:pt x="6" y="89"/>
                  </a:lnTo>
                  <a:lnTo>
                    <a:pt x="17" y="70"/>
                  </a:lnTo>
                  <a:lnTo>
                    <a:pt x="28" y="53"/>
                  </a:lnTo>
                  <a:lnTo>
                    <a:pt x="43" y="38"/>
                  </a:lnTo>
                  <a:lnTo>
                    <a:pt x="60" y="26"/>
                  </a:lnTo>
                  <a:lnTo>
                    <a:pt x="78" y="14"/>
                  </a:lnTo>
                  <a:lnTo>
                    <a:pt x="96" y="6"/>
                  </a:lnTo>
                  <a:lnTo>
                    <a:pt x="117" y="0"/>
                  </a:lnTo>
                  <a:lnTo>
                    <a:pt x="123" y="1"/>
                  </a:lnTo>
                  <a:lnTo>
                    <a:pt x="129" y="4"/>
                  </a:lnTo>
                  <a:lnTo>
                    <a:pt x="133" y="7"/>
                  </a:lnTo>
                  <a:lnTo>
                    <a:pt x="138" y="11"/>
                  </a:lnTo>
                  <a:lnTo>
                    <a:pt x="141" y="15"/>
                  </a:lnTo>
                  <a:lnTo>
                    <a:pt x="145" y="21"/>
                  </a:lnTo>
                  <a:lnTo>
                    <a:pt x="148" y="26"/>
                  </a:lnTo>
                  <a:lnTo>
                    <a:pt x="152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7267575" y="431800"/>
              <a:ext cx="365125" cy="558800"/>
            </a:xfrm>
            <a:custGeom>
              <a:avLst/>
              <a:gdLst/>
              <a:ahLst/>
              <a:cxnLst>
                <a:cxn ang="0">
                  <a:pos x="117" y="20"/>
                </a:cxn>
                <a:cxn ang="0">
                  <a:pos x="72" y="85"/>
                </a:cxn>
                <a:cxn ang="0">
                  <a:pos x="31" y="157"/>
                </a:cxn>
                <a:cxn ang="0">
                  <a:pos x="27" y="243"/>
                </a:cxn>
                <a:cxn ang="0">
                  <a:pos x="54" y="307"/>
                </a:cxn>
                <a:cxn ang="0">
                  <a:pos x="65" y="368"/>
                </a:cxn>
                <a:cxn ang="0">
                  <a:pos x="68" y="433"/>
                </a:cxn>
                <a:cxn ang="0">
                  <a:pos x="83" y="449"/>
                </a:cxn>
                <a:cxn ang="0">
                  <a:pos x="95" y="468"/>
                </a:cxn>
                <a:cxn ang="0">
                  <a:pos x="92" y="485"/>
                </a:cxn>
                <a:cxn ang="0">
                  <a:pos x="87" y="486"/>
                </a:cxn>
                <a:cxn ang="0">
                  <a:pos x="79" y="471"/>
                </a:cxn>
                <a:cxn ang="0">
                  <a:pos x="65" y="500"/>
                </a:cxn>
                <a:cxn ang="0">
                  <a:pos x="68" y="549"/>
                </a:cxn>
                <a:cxn ang="0">
                  <a:pos x="113" y="578"/>
                </a:cxn>
                <a:cxn ang="0">
                  <a:pos x="171" y="596"/>
                </a:cxn>
                <a:cxn ang="0">
                  <a:pos x="245" y="603"/>
                </a:cxn>
                <a:cxn ang="0">
                  <a:pos x="310" y="599"/>
                </a:cxn>
                <a:cxn ang="0">
                  <a:pos x="371" y="589"/>
                </a:cxn>
                <a:cxn ang="0">
                  <a:pos x="371" y="622"/>
                </a:cxn>
                <a:cxn ang="0">
                  <a:pos x="360" y="634"/>
                </a:cxn>
                <a:cxn ang="0">
                  <a:pos x="355" y="626"/>
                </a:cxn>
                <a:cxn ang="0">
                  <a:pos x="361" y="606"/>
                </a:cxn>
                <a:cxn ang="0">
                  <a:pos x="332" y="611"/>
                </a:cxn>
                <a:cxn ang="0">
                  <a:pos x="306" y="618"/>
                </a:cxn>
                <a:cxn ang="0">
                  <a:pos x="319" y="626"/>
                </a:cxn>
                <a:cxn ang="0">
                  <a:pos x="382" y="652"/>
                </a:cxn>
                <a:cxn ang="0">
                  <a:pos x="442" y="684"/>
                </a:cxn>
                <a:cxn ang="0">
                  <a:pos x="454" y="702"/>
                </a:cxn>
                <a:cxn ang="0">
                  <a:pos x="425" y="695"/>
                </a:cxn>
                <a:cxn ang="0">
                  <a:pos x="374" y="671"/>
                </a:cxn>
                <a:cxn ang="0">
                  <a:pos x="319" y="649"/>
                </a:cxn>
                <a:cxn ang="0">
                  <a:pos x="266" y="638"/>
                </a:cxn>
                <a:cxn ang="0">
                  <a:pos x="213" y="644"/>
                </a:cxn>
                <a:cxn ang="0">
                  <a:pos x="162" y="674"/>
                </a:cxn>
                <a:cxn ang="0">
                  <a:pos x="155" y="683"/>
                </a:cxn>
                <a:cxn ang="0">
                  <a:pos x="160" y="664"/>
                </a:cxn>
                <a:cxn ang="0">
                  <a:pos x="183" y="642"/>
                </a:cxn>
                <a:cxn ang="0">
                  <a:pos x="204" y="631"/>
                </a:cxn>
                <a:cxn ang="0">
                  <a:pos x="226" y="623"/>
                </a:cxn>
                <a:cxn ang="0">
                  <a:pos x="194" y="621"/>
                </a:cxn>
                <a:cxn ang="0">
                  <a:pos x="135" y="614"/>
                </a:cxn>
                <a:cxn ang="0">
                  <a:pos x="84" y="593"/>
                </a:cxn>
                <a:cxn ang="0">
                  <a:pos x="69" y="582"/>
                </a:cxn>
                <a:cxn ang="0">
                  <a:pos x="43" y="557"/>
                </a:cxn>
                <a:cxn ang="0">
                  <a:pos x="34" y="517"/>
                </a:cxn>
                <a:cxn ang="0">
                  <a:pos x="45" y="422"/>
                </a:cxn>
                <a:cxn ang="0">
                  <a:pos x="46" y="338"/>
                </a:cxn>
                <a:cxn ang="0">
                  <a:pos x="16" y="276"/>
                </a:cxn>
                <a:cxn ang="0">
                  <a:pos x="0" y="214"/>
                </a:cxn>
                <a:cxn ang="0">
                  <a:pos x="9" y="153"/>
                </a:cxn>
                <a:cxn ang="0">
                  <a:pos x="42" y="92"/>
                </a:cxn>
                <a:cxn ang="0">
                  <a:pos x="84" y="36"/>
                </a:cxn>
                <a:cxn ang="0">
                  <a:pos x="119" y="0"/>
                </a:cxn>
                <a:cxn ang="0">
                  <a:pos x="128" y="4"/>
                </a:cxn>
              </a:cxnLst>
              <a:rect l="0" t="0" r="r" b="b"/>
              <a:pathLst>
                <a:path w="461" h="704">
                  <a:moveTo>
                    <a:pt x="128" y="4"/>
                  </a:moveTo>
                  <a:lnTo>
                    <a:pt x="125" y="8"/>
                  </a:lnTo>
                  <a:lnTo>
                    <a:pt x="117" y="20"/>
                  </a:lnTo>
                  <a:lnTo>
                    <a:pt x="103" y="38"/>
                  </a:lnTo>
                  <a:lnTo>
                    <a:pt x="88" y="60"/>
                  </a:lnTo>
                  <a:lnTo>
                    <a:pt x="72" y="85"/>
                  </a:lnTo>
                  <a:lnTo>
                    <a:pt x="56" y="111"/>
                  </a:lnTo>
                  <a:lnTo>
                    <a:pt x="42" y="135"/>
                  </a:lnTo>
                  <a:lnTo>
                    <a:pt x="31" y="157"/>
                  </a:lnTo>
                  <a:lnTo>
                    <a:pt x="27" y="185"/>
                  </a:lnTo>
                  <a:lnTo>
                    <a:pt x="24" y="214"/>
                  </a:lnTo>
                  <a:lnTo>
                    <a:pt x="27" y="243"/>
                  </a:lnTo>
                  <a:lnTo>
                    <a:pt x="37" y="271"/>
                  </a:lnTo>
                  <a:lnTo>
                    <a:pt x="46" y="288"/>
                  </a:lnTo>
                  <a:lnTo>
                    <a:pt x="54" y="307"/>
                  </a:lnTo>
                  <a:lnTo>
                    <a:pt x="60" y="326"/>
                  </a:lnTo>
                  <a:lnTo>
                    <a:pt x="65" y="346"/>
                  </a:lnTo>
                  <a:lnTo>
                    <a:pt x="65" y="368"/>
                  </a:lnTo>
                  <a:lnTo>
                    <a:pt x="66" y="390"/>
                  </a:lnTo>
                  <a:lnTo>
                    <a:pt x="67" y="413"/>
                  </a:lnTo>
                  <a:lnTo>
                    <a:pt x="68" y="433"/>
                  </a:lnTo>
                  <a:lnTo>
                    <a:pt x="73" y="439"/>
                  </a:lnTo>
                  <a:lnTo>
                    <a:pt x="79" y="444"/>
                  </a:lnTo>
                  <a:lnTo>
                    <a:pt x="83" y="449"/>
                  </a:lnTo>
                  <a:lnTo>
                    <a:pt x="89" y="455"/>
                  </a:lnTo>
                  <a:lnTo>
                    <a:pt x="92" y="461"/>
                  </a:lnTo>
                  <a:lnTo>
                    <a:pt x="95" y="468"/>
                  </a:lnTo>
                  <a:lnTo>
                    <a:pt x="96" y="476"/>
                  </a:lnTo>
                  <a:lnTo>
                    <a:pt x="94" y="484"/>
                  </a:lnTo>
                  <a:lnTo>
                    <a:pt x="92" y="485"/>
                  </a:lnTo>
                  <a:lnTo>
                    <a:pt x="91" y="486"/>
                  </a:lnTo>
                  <a:lnTo>
                    <a:pt x="89" y="487"/>
                  </a:lnTo>
                  <a:lnTo>
                    <a:pt x="87" y="486"/>
                  </a:lnTo>
                  <a:lnTo>
                    <a:pt x="83" y="483"/>
                  </a:lnTo>
                  <a:lnTo>
                    <a:pt x="81" y="477"/>
                  </a:lnTo>
                  <a:lnTo>
                    <a:pt x="79" y="471"/>
                  </a:lnTo>
                  <a:lnTo>
                    <a:pt x="76" y="467"/>
                  </a:lnTo>
                  <a:lnTo>
                    <a:pt x="70" y="484"/>
                  </a:lnTo>
                  <a:lnTo>
                    <a:pt x="65" y="500"/>
                  </a:lnTo>
                  <a:lnTo>
                    <a:pt x="59" y="517"/>
                  </a:lnTo>
                  <a:lnTo>
                    <a:pt x="54" y="535"/>
                  </a:lnTo>
                  <a:lnTo>
                    <a:pt x="68" y="549"/>
                  </a:lnTo>
                  <a:lnTo>
                    <a:pt x="83" y="560"/>
                  </a:lnTo>
                  <a:lnTo>
                    <a:pt x="97" y="569"/>
                  </a:lnTo>
                  <a:lnTo>
                    <a:pt x="113" y="578"/>
                  </a:lnTo>
                  <a:lnTo>
                    <a:pt x="130" y="585"/>
                  </a:lnTo>
                  <a:lnTo>
                    <a:pt x="149" y="591"/>
                  </a:lnTo>
                  <a:lnTo>
                    <a:pt x="171" y="596"/>
                  </a:lnTo>
                  <a:lnTo>
                    <a:pt x="194" y="599"/>
                  </a:lnTo>
                  <a:lnTo>
                    <a:pt x="220" y="601"/>
                  </a:lnTo>
                  <a:lnTo>
                    <a:pt x="245" y="603"/>
                  </a:lnTo>
                  <a:lnTo>
                    <a:pt x="268" y="603"/>
                  </a:lnTo>
                  <a:lnTo>
                    <a:pt x="289" y="601"/>
                  </a:lnTo>
                  <a:lnTo>
                    <a:pt x="310" y="599"/>
                  </a:lnTo>
                  <a:lnTo>
                    <a:pt x="331" y="596"/>
                  </a:lnTo>
                  <a:lnTo>
                    <a:pt x="351" y="592"/>
                  </a:lnTo>
                  <a:lnTo>
                    <a:pt x="371" y="589"/>
                  </a:lnTo>
                  <a:lnTo>
                    <a:pt x="372" y="599"/>
                  </a:lnTo>
                  <a:lnTo>
                    <a:pt x="372" y="611"/>
                  </a:lnTo>
                  <a:lnTo>
                    <a:pt x="371" y="622"/>
                  </a:lnTo>
                  <a:lnTo>
                    <a:pt x="367" y="634"/>
                  </a:lnTo>
                  <a:lnTo>
                    <a:pt x="363" y="634"/>
                  </a:lnTo>
                  <a:lnTo>
                    <a:pt x="360" y="634"/>
                  </a:lnTo>
                  <a:lnTo>
                    <a:pt x="356" y="633"/>
                  </a:lnTo>
                  <a:lnTo>
                    <a:pt x="354" y="630"/>
                  </a:lnTo>
                  <a:lnTo>
                    <a:pt x="355" y="626"/>
                  </a:lnTo>
                  <a:lnTo>
                    <a:pt x="357" y="618"/>
                  </a:lnTo>
                  <a:lnTo>
                    <a:pt x="360" y="611"/>
                  </a:lnTo>
                  <a:lnTo>
                    <a:pt x="361" y="606"/>
                  </a:lnTo>
                  <a:lnTo>
                    <a:pt x="353" y="607"/>
                  </a:lnTo>
                  <a:lnTo>
                    <a:pt x="342" y="610"/>
                  </a:lnTo>
                  <a:lnTo>
                    <a:pt x="332" y="611"/>
                  </a:lnTo>
                  <a:lnTo>
                    <a:pt x="323" y="613"/>
                  </a:lnTo>
                  <a:lnTo>
                    <a:pt x="314" y="615"/>
                  </a:lnTo>
                  <a:lnTo>
                    <a:pt x="306" y="618"/>
                  </a:lnTo>
                  <a:lnTo>
                    <a:pt x="301" y="619"/>
                  </a:lnTo>
                  <a:lnTo>
                    <a:pt x="299" y="619"/>
                  </a:lnTo>
                  <a:lnTo>
                    <a:pt x="319" y="626"/>
                  </a:lnTo>
                  <a:lnTo>
                    <a:pt x="340" y="634"/>
                  </a:lnTo>
                  <a:lnTo>
                    <a:pt x="361" y="642"/>
                  </a:lnTo>
                  <a:lnTo>
                    <a:pt x="382" y="652"/>
                  </a:lnTo>
                  <a:lnTo>
                    <a:pt x="402" y="663"/>
                  </a:lnTo>
                  <a:lnTo>
                    <a:pt x="422" y="673"/>
                  </a:lnTo>
                  <a:lnTo>
                    <a:pt x="442" y="684"/>
                  </a:lnTo>
                  <a:lnTo>
                    <a:pt x="461" y="697"/>
                  </a:lnTo>
                  <a:lnTo>
                    <a:pt x="459" y="699"/>
                  </a:lnTo>
                  <a:lnTo>
                    <a:pt x="454" y="702"/>
                  </a:lnTo>
                  <a:lnTo>
                    <a:pt x="449" y="704"/>
                  </a:lnTo>
                  <a:lnTo>
                    <a:pt x="443" y="703"/>
                  </a:lnTo>
                  <a:lnTo>
                    <a:pt x="425" y="695"/>
                  </a:lnTo>
                  <a:lnTo>
                    <a:pt x="408" y="687"/>
                  </a:lnTo>
                  <a:lnTo>
                    <a:pt x="391" y="679"/>
                  </a:lnTo>
                  <a:lnTo>
                    <a:pt x="374" y="671"/>
                  </a:lnTo>
                  <a:lnTo>
                    <a:pt x="355" y="663"/>
                  </a:lnTo>
                  <a:lnTo>
                    <a:pt x="338" y="656"/>
                  </a:lnTo>
                  <a:lnTo>
                    <a:pt x="319" y="649"/>
                  </a:lnTo>
                  <a:lnTo>
                    <a:pt x="302" y="644"/>
                  </a:lnTo>
                  <a:lnTo>
                    <a:pt x="285" y="641"/>
                  </a:lnTo>
                  <a:lnTo>
                    <a:pt x="266" y="638"/>
                  </a:lnTo>
                  <a:lnTo>
                    <a:pt x="249" y="637"/>
                  </a:lnTo>
                  <a:lnTo>
                    <a:pt x="231" y="640"/>
                  </a:lnTo>
                  <a:lnTo>
                    <a:pt x="213" y="644"/>
                  </a:lnTo>
                  <a:lnTo>
                    <a:pt x="196" y="651"/>
                  </a:lnTo>
                  <a:lnTo>
                    <a:pt x="179" y="661"/>
                  </a:lnTo>
                  <a:lnTo>
                    <a:pt x="162" y="674"/>
                  </a:lnTo>
                  <a:lnTo>
                    <a:pt x="159" y="678"/>
                  </a:lnTo>
                  <a:lnTo>
                    <a:pt x="157" y="681"/>
                  </a:lnTo>
                  <a:lnTo>
                    <a:pt x="155" y="683"/>
                  </a:lnTo>
                  <a:lnTo>
                    <a:pt x="150" y="686"/>
                  </a:lnTo>
                  <a:lnTo>
                    <a:pt x="153" y="674"/>
                  </a:lnTo>
                  <a:lnTo>
                    <a:pt x="160" y="664"/>
                  </a:lnTo>
                  <a:lnTo>
                    <a:pt x="168" y="654"/>
                  </a:lnTo>
                  <a:lnTo>
                    <a:pt x="178" y="646"/>
                  </a:lnTo>
                  <a:lnTo>
                    <a:pt x="183" y="642"/>
                  </a:lnTo>
                  <a:lnTo>
                    <a:pt x="190" y="638"/>
                  </a:lnTo>
                  <a:lnTo>
                    <a:pt x="197" y="635"/>
                  </a:lnTo>
                  <a:lnTo>
                    <a:pt x="204" y="631"/>
                  </a:lnTo>
                  <a:lnTo>
                    <a:pt x="211" y="629"/>
                  </a:lnTo>
                  <a:lnTo>
                    <a:pt x="219" y="626"/>
                  </a:lnTo>
                  <a:lnTo>
                    <a:pt x="226" y="623"/>
                  </a:lnTo>
                  <a:lnTo>
                    <a:pt x="234" y="621"/>
                  </a:lnTo>
                  <a:lnTo>
                    <a:pt x="215" y="622"/>
                  </a:lnTo>
                  <a:lnTo>
                    <a:pt x="194" y="621"/>
                  </a:lnTo>
                  <a:lnTo>
                    <a:pt x="173" y="620"/>
                  </a:lnTo>
                  <a:lnTo>
                    <a:pt x="153" y="618"/>
                  </a:lnTo>
                  <a:lnTo>
                    <a:pt x="135" y="614"/>
                  </a:lnTo>
                  <a:lnTo>
                    <a:pt x="117" y="608"/>
                  </a:lnTo>
                  <a:lnTo>
                    <a:pt x="99" y="601"/>
                  </a:lnTo>
                  <a:lnTo>
                    <a:pt x="84" y="593"/>
                  </a:lnTo>
                  <a:lnTo>
                    <a:pt x="82" y="592"/>
                  </a:lnTo>
                  <a:lnTo>
                    <a:pt x="77" y="588"/>
                  </a:lnTo>
                  <a:lnTo>
                    <a:pt x="69" y="582"/>
                  </a:lnTo>
                  <a:lnTo>
                    <a:pt x="61" y="574"/>
                  </a:lnTo>
                  <a:lnTo>
                    <a:pt x="52" y="566"/>
                  </a:lnTo>
                  <a:lnTo>
                    <a:pt x="43" y="557"/>
                  </a:lnTo>
                  <a:lnTo>
                    <a:pt x="35" y="550"/>
                  </a:lnTo>
                  <a:lnTo>
                    <a:pt x="29" y="543"/>
                  </a:lnTo>
                  <a:lnTo>
                    <a:pt x="34" y="517"/>
                  </a:lnTo>
                  <a:lnTo>
                    <a:pt x="43" y="481"/>
                  </a:lnTo>
                  <a:lnTo>
                    <a:pt x="49" y="445"/>
                  </a:lnTo>
                  <a:lnTo>
                    <a:pt x="45" y="422"/>
                  </a:lnTo>
                  <a:lnTo>
                    <a:pt x="46" y="394"/>
                  </a:lnTo>
                  <a:lnTo>
                    <a:pt x="49" y="365"/>
                  </a:lnTo>
                  <a:lnTo>
                    <a:pt x="46" y="338"/>
                  </a:lnTo>
                  <a:lnTo>
                    <a:pt x="36" y="311"/>
                  </a:lnTo>
                  <a:lnTo>
                    <a:pt x="26" y="294"/>
                  </a:lnTo>
                  <a:lnTo>
                    <a:pt x="16" y="276"/>
                  </a:lnTo>
                  <a:lnTo>
                    <a:pt x="9" y="256"/>
                  </a:lnTo>
                  <a:lnTo>
                    <a:pt x="4" y="235"/>
                  </a:lnTo>
                  <a:lnTo>
                    <a:pt x="0" y="214"/>
                  </a:lnTo>
                  <a:lnTo>
                    <a:pt x="0" y="194"/>
                  </a:lnTo>
                  <a:lnTo>
                    <a:pt x="4" y="173"/>
                  </a:lnTo>
                  <a:lnTo>
                    <a:pt x="9" y="153"/>
                  </a:lnTo>
                  <a:lnTo>
                    <a:pt x="19" y="133"/>
                  </a:lnTo>
                  <a:lnTo>
                    <a:pt x="30" y="112"/>
                  </a:lnTo>
                  <a:lnTo>
                    <a:pt x="42" y="92"/>
                  </a:lnTo>
                  <a:lnTo>
                    <a:pt x="56" y="73"/>
                  </a:lnTo>
                  <a:lnTo>
                    <a:pt x="69" y="54"/>
                  </a:lnTo>
                  <a:lnTo>
                    <a:pt x="84" y="36"/>
                  </a:lnTo>
                  <a:lnTo>
                    <a:pt x="100" y="19"/>
                  </a:lnTo>
                  <a:lnTo>
                    <a:pt x="118" y="1"/>
                  </a:lnTo>
                  <a:lnTo>
                    <a:pt x="119" y="0"/>
                  </a:lnTo>
                  <a:lnTo>
                    <a:pt x="122" y="0"/>
                  </a:lnTo>
                  <a:lnTo>
                    <a:pt x="126" y="0"/>
                  </a:lnTo>
                  <a:lnTo>
                    <a:pt x="128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5" name="Freeform 27"/>
            <p:cNvSpPr>
              <a:spLocks/>
            </p:cNvSpPr>
            <p:nvPr/>
          </p:nvSpPr>
          <p:spPr bwMode="auto">
            <a:xfrm>
              <a:off x="8116888" y="315913"/>
              <a:ext cx="125413" cy="42862"/>
            </a:xfrm>
            <a:custGeom>
              <a:avLst/>
              <a:gdLst/>
              <a:ahLst/>
              <a:cxnLst>
                <a:cxn ang="0">
                  <a:pos x="158" y="15"/>
                </a:cxn>
                <a:cxn ang="0">
                  <a:pos x="149" y="14"/>
                </a:cxn>
                <a:cxn ang="0">
                  <a:pos x="134" y="14"/>
                </a:cxn>
                <a:cxn ang="0">
                  <a:pos x="114" y="15"/>
                </a:cxn>
                <a:cxn ang="0">
                  <a:pos x="91" y="19"/>
                </a:cxn>
                <a:cxn ang="0">
                  <a:pos x="67" y="24"/>
                </a:cxn>
                <a:cxn ang="0">
                  <a:pos x="43" y="32"/>
                </a:cxn>
                <a:cxn ang="0">
                  <a:pos x="21" y="42"/>
                </a:cxn>
                <a:cxn ang="0">
                  <a:pos x="1" y="54"/>
                </a:cxn>
                <a:cxn ang="0">
                  <a:pos x="0" y="54"/>
                </a:cxn>
                <a:cxn ang="0">
                  <a:pos x="0" y="51"/>
                </a:cxn>
                <a:cxn ang="0">
                  <a:pos x="3" y="44"/>
                </a:cxn>
                <a:cxn ang="0">
                  <a:pos x="11" y="34"/>
                </a:cxn>
                <a:cxn ang="0">
                  <a:pos x="28" y="24"/>
                </a:cxn>
                <a:cxn ang="0">
                  <a:pos x="45" y="16"/>
                </a:cxn>
                <a:cxn ang="0">
                  <a:pos x="63" y="10"/>
                </a:cxn>
                <a:cxn ang="0">
                  <a:pos x="82" y="5"/>
                </a:cxn>
                <a:cxn ang="0">
                  <a:pos x="101" y="2"/>
                </a:cxn>
                <a:cxn ang="0">
                  <a:pos x="121" y="0"/>
                </a:cxn>
                <a:cxn ang="0">
                  <a:pos x="140" y="0"/>
                </a:cxn>
                <a:cxn ang="0">
                  <a:pos x="159" y="1"/>
                </a:cxn>
                <a:cxn ang="0">
                  <a:pos x="159" y="2"/>
                </a:cxn>
                <a:cxn ang="0">
                  <a:pos x="159" y="6"/>
                </a:cxn>
                <a:cxn ang="0">
                  <a:pos x="159" y="10"/>
                </a:cxn>
                <a:cxn ang="0">
                  <a:pos x="158" y="15"/>
                </a:cxn>
              </a:cxnLst>
              <a:rect l="0" t="0" r="r" b="b"/>
              <a:pathLst>
                <a:path w="159" h="54">
                  <a:moveTo>
                    <a:pt x="158" y="15"/>
                  </a:moveTo>
                  <a:lnTo>
                    <a:pt x="149" y="14"/>
                  </a:lnTo>
                  <a:lnTo>
                    <a:pt x="134" y="14"/>
                  </a:lnTo>
                  <a:lnTo>
                    <a:pt x="114" y="15"/>
                  </a:lnTo>
                  <a:lnTo>
                    <a:pt x="91" y="19"/>
                  </a:lnTo>
                  <a:lnTo>
                    <a:pt x="67" y="24"/>
                  </a:lnTo>
                  <a:lnTo>
                    <a:pt x="43" y="32"/>
                  </a:lnTo>
                  <a:lnTo>
                    <a:pt x="21" y="42"/>
                  </a:lnTo>
                  <a:lnTo>
                    <a:pt x="1" y="54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3" y="44"/>
                  </a:lnTo>
                  <a:lnTo>
                    <a:pt x="11" y="34"/>
                  </a:lnTo>
                  <a:lnTo>
                    <a:pt x="28" y="24"/>
                  </a:lnTo>
                  <a:lnTo>
                    <a:pt x="45" y="16"/>
                  </a:lnTo>
                  <a:lnTo>
                    <a:pt x="63" y="10"/>
                  </a:lnTo>
                  <a:lnTo>
                    <a:pt x="82" y="5"/>
                  </a:lnTo>
                  <a:lnTo>
                    <a:pt x="101" y="2"/>
                  </a:lnTo>
                  <a:lnTo>
                    <a:pt x="121" y="0"/>
                  </a:lnTo>
                  <a:lnTo>
                    <a:pt x="140" y="0"/>
                  </a:lnTo>
                  <a:lnTo>
                    <a:pt x="159" y="1"/>
                  </a:lnTo>
                  <a:lnTo>
                    <a:pt x="159" y="2"/>
                  </a:lnTo>
                  <a:lnTo>
                    <a:pt x="159" y="6"/>
                  </a:lnTo>
                  <a:lnTo>
                    <a:pt x="159" y="10"/>
                  </a:lnTo>
                  <a:lnTo>
                    <a:pt x="158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8256588" y="327025"/>
              <a:ext cx="87313" cy="166687"/>
            </a:xfrm>
            <a:custGeom>
              <a:avLst/>
              <a:gdLst/>
              <a:ahLst/>
              <a:cxnLst>
                <a:cxn ang="0">
                  <a:pos x="82" y="59"/>
                </a:cxn>
                <a:cxn ang="0">
                  <a:pos x="91" y="75"/>
                </a:cxn>
                <a:cxn ang="0">
                  <a:pos x="99" y="92"/>
                </a:cxn>
                <a:cxn ang="0">
                  <a:pos x="105" y="112"/>
                </a:cxn>
                <a:cxn ang="0">
                  <a:pos x="108" y="131"/>
                </a:cxn>
                <a:cxn ang="0">
                  <a:pos x="111" y="151"/>
                </a:cxn>
                <a:cxn ang="0">
                  <a:pos x="111" y="170"/>
                </a:cxn>
                <a:cxn ang="0">
                  <a:pos x="110" y="189"/>
                </a:cxn>
                <a:cxn ang="0">
                  <a:pos x="105" y="207"/>
                </a:cxn>
                <a:cxn ang="0">
                  <a:pos x="104" y="208"/>
                </a:cxn>
                <a:cxn ang="0">
                  <a:pos x="103" y="210"/>
                </a:cxn>
                <a:cxn ang="0">
                  <a:pos x="101" y="211"/>
                </a:cxn>
                <a:cxn ang="0">
                  <a:pos x="100" y="211"/>
                </a:cxn>
                <a:cxn ang="0">
                  <a:pos x="96" y="201"/>
                </a:cxn>
                <a:cxn ang="0">
                  <a:pos x="93" y="191"/>
                </a:cxn>
                <a:cxn ang="0">
                  <a:pos x="91" y="180"/>
                </a:cxn>
                <a:cxn ang="0">
                  <a:pos x="88" y="168"/>
                </a:cxn>
                <a:cxn ang="0">
                  <a:pos x="84" y="158"/>
                </a:cxn>
                <a:cxn ang="0">
                  <a:pos x="80" y="146"/>
                </a:cxn>
                <a:cxn ang="0">
                  <a:pos x="74" y="136"/>
                </a:cxn>
                <a:cxn ang="0">
                  <a:pos x="66" y="127"/>
                </a:cxn>
                <a:cxn ang="0">
                  <a:pos x="66" y="121"/>
                </a:cxn>
                <a:cxn ang="0">
                  <a:pos x="69" y="116"/>
                </a:cxn>
                <a:cxn ang="0">
                  <a:pos x="73" y="112"/>
                </a:cxn>
                <a:cxn ang="0">
                  <a:pos x="75" y="107"/>
                </a:cxn>
                <a:cxn ang="0">
                  <a:pos x="74" y="92"/>
                </a:cxn>
                <a:cxn ang="0">
                  <a:pos x="69" y="77"/>
                </a:cxn>
                <a:cxn ang="0">
                  <a:pos x="62" y="63"/>
                </a:cxn>
                <a:cxn ang="0">
                  <a:pos x="53" y="51"/>
                </a:cxn>
                <a:cxn ang="0">
                  <a:pos x="43" y="39"/>
                </a:cxn>
                <a:cxn ang="0">
                  <a:pos x="30" y="30"/>
                </a:cxn>
                <a:cxn ang="0">
                  <a:pos x="16" y="22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8"/>
                </a:cxn>
                <a:cxn ang="0">
                  <a:pos x="1" y="5"/>
                </a:cxn>
                <a:cxn ang="0">
                  <a:pos x="2" y="0"/>
                </a:cxn>
                <a:cxn ang="0">
                  <a:pos x="14" y="2"/>
                </a:cxn>
                <a:cxn ang="0">
                  <a:pos x="25" y="7"/>
                </a:cxn>
                <a:cxn ang="0">
                  <a:pos x="36" y="14"/>
                </a:cxn>
                <a:cxn ang="0">
                  <a:pos x="46" y="22"/>
                </a:cxn>
                <a:cxn ang="0">
                  <a:pos x="55" y="31"/>
                </a:cxn>
                <a:cxn ang="0">
                  <a:pos x="65" y="40"/>
                </a:cxn>
                <a:cxn ang="0">
                  <a:pos x="74" y="49"/>
                </a:cxn>
                <a:cxn ang="0">
                  <a:pos x="82" y="59"/>
                </a:cxn>
              </a:cxnLst>
              <a:rect l="0" t="0" r="r" b="b"/>
              <a:pathLst>
                <a:path w="111" h="211">
                  <a:moveTo>
                    <a:pt x="82" y="59"/>
                  </a:moveTo>
                  <a:lnTo>
                    <a:pt x="91" y="75"/>
                  </a:lnTo>
                  <a:lnTo>
                    <a:pt x="99" y="92"/>
                  </a:lnTo>
                  <a:lnTo>
                    <a:pt x="105" y="112"/>
                  </a:lnTo>
                  <a:lnTo>
                    <a:pt x="108" y="131"/>
                  </a:lnTo>
                  <a:lnTo>
                    <a:pt x="111" y="151"/>
                  </a:lnTo>
                  <a:lnTo>
                    <a:pt x="111" y="170"/>
                  </a:lnTo>
                  <a:lnTo>
                    <a:pt x="110" y="189"/>
                  </a:lnTo>
                  <a:lnTo>
                    <a:pt x="105" y="207"/>
                  </a:lnTo>
                  <a:lnTo>
                    <a:pt x="104" y="208"/>
                  </a:lnTo>
                  <a:lnTo>
                    <a:pt x="103" y="210"/>
                  </a:lnTo>
                  <a:lnTo>
                    <a:pt x="101" y="211"/>
                  </a:lnTo>
                  <a:lnTo>
                    <a:pt x="100" y="211"/>
                  </a:lnTo>
                  <a:lnTo>
                    <a:pt x="96" y="201"/>
                  </a:lnTo>
                  <a:lnTo>
                    <a:pt x="93" y="191"/>
                  </a:lnTo>
                  <a:lnTo>
                    <a:pt x="91" y="180"/>
                  </a:lnTo>
                  <a:lnTo>
                    <a:pt x="88" y="168"/>
                  </a:lnTo>
                  <a:lnTo>
                    <a:pt x="84" y="158"/>
                  </a:lnTo>
                  <a:lnTo>
                    <a:pt x="80" y="146"/>
                  </a:lnTo>
                  <a:lnTo>
                    <a:pt x="74" y="136"/>
                  </a:lnTo>
                  <a:lnTo>
                    <a:pt x="66" y="127"/>
                  </a:lnTo>
                  <a:lnTo>
                    <a:pt x="66" y="121"/>
                  </a:lnTo>
                  <a:lnTo>
                    <a:pt x="69" y="116"/>
                  </a:lnTo>
                  <a:lnTo>
                    <a:pt x="73" y="112"/>
                  </a:lnTo>
                  <a:lnTo>
                    <a:pt x="75" y="107"/>
                  </a:lnTo>
                  <a:lnTo>
                    <a:pt x="74" y="92"/>
                  </a:lnTo>
                  <a:lnTo>
                    <a:pt x="69" y="77"/>
                  </a:lnTo>
                  <a:lnTo>
                    <a:pt x="62" y="63"/>
                  </a:lnTo>
                  <a:lnTo>
                    <a:pt x="53" y="51"/>
                  </a:lnTo>
                  <a:lnTo>
                    <a:pt x="43" y="39"/>
                  </a:lnTo>
                  <a:lnTo>
                    <a:pt x="30" y="30"/>
                  </a:lnTo>
                  <a:lnTo>
                    <a:pt x="16" y="22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8"/>
                  </a:lnTo>
                  <a:lnTo>
                    <a:pt x="1" y="5"/>
                  </a:lnTo>
                  <a:lnTo>
                    <a:pt x="2" y="0"/>
                  </a:lnTo>
                  <a:lnTo>
                    <a:pt x="14" y="2"/>
                  </a:lnTo>
                  <a:lnTo>
                    <a:pt x="25" y="7"/>
                  </a:lnTo>
                  <a:lnTo>
                    <a:pt x="36" y="14"/>
                  </a:lnTo>
                  <a:lnTo>
                    <a:pt x="46" y="22"/>
                  </a:lnTo>
                  <a:lnTo>
                    <a:pt x="55" y="31"/>
                  </a:lnTo>
                  <a:lnTo>
                    <a:pt x="65" y="40"/>
                  </a:lnTo>
                  <a:lnTo>
                    <a:pt x="74" y="49"/>
                  </a:lnTo>
                  <a:lnTo>
                    <a:pt x="82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8156575" y="336550"/>
              <a:ext cx="328613" cy="388937"/>
            </a:xfrm>
            <a:custGeom>
              <a:avLst/>
              <a:gdLst/>
              <a:ahLst/>
              <a:cxnLst>
                <a:cxn ang="0">
                  <a:pos x="149" y="100"/>
                </a:cxn>
                <a:cxn ang="0">
                  <a:pos x="199" y="155"/>
                </a:cxn>
                <a:cxn ang="0">
                  <a:pos x="188" y="212"/>
                </a:cxn>
                <a:cxn ang="0">
                  <a:pos x="219" y="206"/>
                </a:cxn>
                <a:cxn ang="0">
                  <a:pos x="223" y="217"/>
                </a:cxn>
                <a:cxn ang="0">
                  <a:pos x="189" y="238"/>
                </a:cxn>
                <a:cxn ang="0">
                  <a:pos x="208" y="247"/>
                </a:cxn>
                <a:cxn ang="0">
                  <a:pos x="230" y="232"/>
                </a:cxn>
                <a:cxn ang="0">
                  <a:pos x="249" y="229"/>
                </a:cxn>
                <a:cxn ang="0">
                  <a:pos x="270" y="225"/>
                </a:cxn>
                <a:cxn ang="0">
                  <a:pos x="328" y="251"/>
                </a:cxn>
                <a:cxn ang="0">
                  <a:pos x="368" y="321"/>
                </a:cxn>
                <a:cxn ang="0">
                  <a:pos x="389" y="391"/>
                </a:cxn>
                <a:cxn ang="0">
                  <a:pos x="400" y="381"/>
                </a:cxn>
                <a:cxn ang="0">
                  <a:pos x="413" y="383"/>
                </a:cxn>
                <a:cxn ang="0">
                  <a:pos x="399" y="452"/>
                </a:cxn>
                <a:cxn ang="0">
                  <a:pos x="385" y="450"/>
                </a:cxn>
                <a:cxn ang="0">
                  <a:pos x="399" y="407"/>
                </a:cxn>
                <a:cxn ang="0">
                  <a:pos x="370" y="397"/>
                </a:cxn>
                <a:cxn ang="0">
                  <a:pos x="347" y="324"/>
                </a:cxn>
                <a:cxn ang="0">
                  <a:pos x="312" y="267"/>
                </a:cxn>
                <a:cxn ang="0">
                  <a:pos x="256" y="238"/>
                </a:cxn>
                <a:cxn ang="0">
                  <a:pos x="213" y="262"/>
                </a:cxn>
                <a:cxn ang="0">
                  <a:pos x="191" y="303"/>
                </a:cxn>
                <a:cxn ang="0">
                  <a:pos x="230" y="360"/>
                </a:cxn>
                <a:cxn ang="0">
                  <a:pos x="274" y="438"/>
                </a:cxn>
                <a:cxn ang="0">
                  <a:pos x="255" y="472"/>
                </a:cxn>
                <a:cxn ang="0">
                  <a:pos x="251" y="458"/>
                </a:cxn>
                <a:cxn ang="0">
                  <a:pos x="263" y="442"/>
                </a:cxn>
                <a:cxn ang="0">
                  <a:pos x="207" y="369"/>
                </a:cxn>
                <a:cxn ang="0">
                  <a:pos x="171" y="276"/>
                </a:cxn>
                <a:cxn ang="0">
                  <a:pos x="150" y="265"/>
                </a:cxn>
                <a:cxn ang="0">
                  <a:pos x="130" y="258"/>
                </a:cxn>
                <a:cxn ang="0">
                  <a:pos x="164" y="247"/>
                </a:cxn>
                <a:cxn ang="0">
                  <a:pos x="179" y="223"/>
                </a:cxn>
                <a:cxn ang="0">
                  <a:pos x="164" y="225"/>
                </a:cxn>
                <a:cxn ang="0">
                  <a:pos x="142" y="225"/>
                </a:cxn>
                <a:cxn ang="0">
                  <a:pos x="180" y="198"/>
                </a:cxn>
                <a:cxn ang="0">
                  <a:pos x="178" y="137"/>
                </a:cxn>
                <a:cxn ang="0">
                  <a:pos x="142" y="107"/>
                </a:cxn>
                <a:cxn ang="0">
                  <a:pos x="106" y="104"/>
                </a:cxn>
                <a:cxn ang="0">
                  <a:pos x="116" y="203"/>
                </a:cxn>
                <a:cxn ang="0">
                  <a:pos x="96" y="308"/>
                </a:cxn>
                <a:cxn ang="0">
                  <a:pos x="55" y="367"/>
                </a:cxn>
                <a:cxn ang="0">
                  <a:pos x="34" y="384"/>
                </a:cxn>
                <a:cxn ang="0">
                  <a:pos x="64" y="315"/>
                </a:cxn>
                <a:cxn ang="0">
                  <a:pos x="93" y="248"/>
                </a:cxn>
                <a:cxn ang="0">
                  <a:pos x="93" y="159"/>
                </a:cxn>
                <a:cxn ang="0">
                  <a:pos x="32" y="154"/>
                </a:cxn>
                <a:cxn ang="0">
                  <a:pos x="11" y="132"/>
                </a:cxn>
                <a:cxn ang="0">
                  <a:pos x="68" y="138"/>
                </a:cxn>
                <a:cxn ang="0">
                  <a:pos x="100" y="35"/>
                </a:cxn>
                <a:cxn ang="0">
                  <a:pos x="119" y="1"/>
                </a:cxn>
              </a:cxnLst>
              <a:rect l="0" t="0" r="r" b="b"/>
              <a:pathLst>
                <a:path w="415" h="489">
                  <a:moveTo>
                    <a:pt x="119" y="1"/>
                  </a:moveTo>
                  <a:lnTo>
                    <a:pt x="106" y="74"/>
                  </a:lnTo>
                  <a:lnTo>
                    <a:pt x="119" y="86"/>
                  </a:lnTo>
                  <a:lnTo>
                    <a:pt x="134" y="94"/>
                  </a:lnTo>
                  <a:lnTo>
                    <a:pt x="149" y="100"/>
                  </a:lnTo>
                  <a:lnTo>
                    <a:pt x="165" y="106"/>
                  </a:lnTo>
                  <a:lnTo>
                    <a:pt x="178" y="112"/>
                  </a:lnTo>
                  <a:lnTo>
                    <a:pt x="189" y="122"/>
                  </a:lnTo>
                  <a:lnTo>
                    <a:pt x="196" y="136"/>
                  </a:lnTo>
                  <a:lnTo>
                    <a:pt x="199" y="155"/>
                  </a:lnTo>
                  <a:lnTo>
                    <a:pt x="200" y="167"/>
                  </a:lnTo>
                  <a:lnTo>
                    <a:pt x="201" y="178"/>
                  </a:lnTo>
                  <a:lnTo>
                    <a:pt x="200" y="190"/>
                  </a:lnTo>
                  <a:lnTo>
                    <a:pt x="198" y="199"/>
                  </a:lnTo>
                  <a:lnTo>
                    <a:pt x="188" y="212"/>
                  </a:lnTo>
                  <a:lnTo>
                    <a:pt x="192" y="212"/>
                  </a:lnTo>
                  <a:lnTo>
                    <a:pt x="198" y="210"/>
                  </a:lnTo>
                  <a:lnTo>
                    <a:pt x="204" y="208"/>
                  </a:lnTo>
                  <a:lnTo>
                    <a:pt x="211" y="207"/>
                  </a:lnTo>
                  <a:lnTo>
                    <a:pt x="219" y="206"/>
                  </a:lnTo>
                  <a:lnTo>
                    <a:pt x="226" y="206"/>
                  </a:lnTo>
                  <a:lnTo>
                    <a:pt x="232" y="207"/>
                  </a:lnTo>
                  <a:lnTo>
                    <a:pt x="237" y="209"/>
                  </a:lnTo>
                  <a:lnTo>
                    <a:pt x="232" y="215"/>
                  </a:lnTo>
                  <a:lnTo>
                    <a:pt x="223" y="217"/>
                  </a:lnTo>
                  <a:lnTo>
                    <a:pt x="214" y="218"/>
                  </a:lnTo>
                  <a:lnTo>
                    <a:pt x="206" y="221"/>
                  </a:lnTo>
                  <a:lnTo>
                    <a:pt x="195" y="227"/>
                  </a:lnTo>
                  <a:lnTo>
                    <a:pt x="191" y="232"/>
                  </a:lnTo>
                  <a:lnTo>
                    <a:pt x="189" y="238"/>
                  </a:lnTo>
                  <a:lnTo>
                    <a:pt x="189" y="246"/>
                  </a:lnTo>
                  <a:lnTo>
                    <a:pt x="194" y="247"/>
                  </a:lnTo>
                  <a:lnTo>
                    <a:pt x="199" y="248"/>
                  </a:lnTo>
                  <a:lnTo>
                    <a:pt x="203" y="248"/>
                  </a:lnTo>
                  <a:lnTo>
                    <a:pt x="208" y="247"/>
                  </a:lnTo>
                  <a:lnTo>
                    <a:pt x="213" y="246"/>
                  </a:lnTo>
                  <a:lnTo>
                    <a:pt x="217" y="244"/>
                  </a:lnTo>
                  <a:lnTo>
                    <a:pt x="222" y="240"/>
                  </a:lnTo>
                  <a:lnTo>
                    <a:pt x="227" y="236"/>
                  </a:lnTo>
                  <a:lnTo>
                    <a:pt x="230" y="232"/>
                  </a:lnTo>
                  <a:lnTo>
                    <a:pt x="232" y="229"/>
                  </a:lnTo>
                  <a:lnTo>
                    <a:pt x="236" y="228"/>
                  </a:lnTo>
                  <a:lnTo>
                    <a:pt x="240" y="227"/>
                  </a:lnTo>
                  <a:lnTo>
                    <a:pt x="245" y="229"/>
                  </a:lnTo>
                  <a:lnTo>
                    <a:pt x="249" y="229"/>
                  </a:lnTo>
                  <a:lnTo>
                    <a:pt x="253" y="229"/>
                  </a:lnTo>
                  <a:lnTo>
                    <a:pt x="257" y="228"/>
                  </a:lnTo>
                  <a:lnTo>
                    <a:pt x="262" y="227"/>
                  </a:lnTo>
                  <a:lnTo>
                    <a:pt x="267" y="225"/>
                  </a:lnTo>
                  <a:lnTo>
                    <a:pt x="270" y="225"/>
                  </a:lnTo>
                  <a:lnTo>
                    <a:pt x="275" y="227"/>
                  </a:lnTo>
                  <a:lnTo>
                    <a:pt x="290" y="230"/>
                  </a:lnTo>
                  <a:lnTo>
                    <a:pt x="304" y="235"/>
                  </a:lnTo>
                  <a:lnTo>
                    <a:pt x="316" y="243"/>
                  </a:lnTo>
                  <a:lnTo>
                    <a:pt x="328" y="251"/>
                  </a:lnTo>
                  <a:lnTo>
                    <a:pt x="338" y="262"/>
                  </a:lnTo>
                  <a:lnTo>
                    <a:pt x="347" y="274"/>
                  </a:lnTo>
                  <a:lnTo>
                    <a:pt x="355" y="286"/>
                  </a:lnTo>
                  <a:lnTo>
                    <a:pt x="361" y="300"/>
                  </a:lnTo>
                  <a:lnTo>
                    <a:pt x="368" y="321"/>
                  </a:lnTo>
                  <a:lnTo>
                    <a:pt x="370" y="343"/>
                  </a:lnTo>
                  <a:lnTo>
                    <a:pt x="373" y="364"/>
                  </a:lnTo>
                  <a:lnTo>
                    <a:pt x="378" y="385"/>
                  </a:lnTo>
                  <a:lnTo>
                    <a:pt x="384" y="388"/>
                  </a:lnTo>
                  <a:lnTo>
                    <a:pt x="389" y="391"/>
                  </a:lnTo>
                  <a:lnTo>
                    <a:pt x="395" y="391"/>
                  </a:lnTo>
                  <a:lnTo>
                    <a:pt x="400" y="390"/>
                  </a:lnTo>
                  <a:lnTo>
                    <a:pt x="403" y="387"/>
                  </a:lnTo>
                  <a:lnTo>
                    <a:pt x="402" y="383"/>
                  </a:lnTo>
                  <a:lnTo>
                    <a:pt x="400" y="381"/>
                  </a:lnTo>
                  <a:lnTo>
                    <a:pt x="400" y="377"/>
                  </a:lnTo>
                  <a:lnTo>
                    <a:pt x="405" y="376"/>
                  </a:lnTo>
                  <a:lnTo>
                    <a:pt x="408" y="377"/>
                  </a:lnTo>
                  <a:lnTo>
                    <a:pt x="411" y="381"/>
                  </a:lnTo>
                  <a:lnTo>
                    <a:pt x="413" y="383"/>
                  </a:lnTo>
                  <a:lnTo>
                    <a:pt x="415" y="398"/>
                  </a:lnTo>
                  <a:lnTo>
                    <a:pt x="413" y="412"/>
                  </a:lnTo>
                  <a:lnTo>
                    <a:pt x="408" y="426"/>
                  </a:lnTo>
                  <a:lnTo>
                    <a:pt x="399" y="437"/>
                  </a:lnTo>
                  <a:lnTo>
                    <a:pt x="399" y="452"/>
                  </a:lnTo>
                  <a:lnTo>
                    <a:pt x="396" y="470"/>
                  </a:lnTo>
                  <a:lnTo>
                    <a:pt x="388" y="483"/>
                  </a:lnTo>
                  <a:lnTo>
                    <a:pt x="380" y="489"/>
                  </a:lnTo>
                  <a:lnTo>
                    <a:pt x="384" y="467"/>
                  </a:lnTo>
                  <a:lnTo>
                    <a:pt x="385" y="450"/>
                  </a:lnTo>
                  <a:lnTo>
                    <a:pt x="382" y="437"/>
                  </a:lnTo>
                  <a:lnTo>
                    <a:pt x="377" y="426"/>
                  </a:lnTo>
                  <a:lnTo>
                    <a:pt x="390" y="422"/>
                  </a:lnTo>
                  <a:lnTo>
                    <a:pt x="397" y="414"/>
                  </a:lnTo>
                  <a:lnTo>
                    <a:pt x="399" y="407"/>
                  </a:lnTo>
                  <a:lnTo>
                    <a:pt x="400" y="404"/>
                  </a:lnTo>
                  <a:lnTo>
                    <a:pt x="392" y="404"/>
                  </a:lnTo>
                  <a:lnTo>
                    <a:pt x="384" y="404"/>
                  </a:lnTo>
                  <a:lnTo>
                    <a:pt x="377" y="402"/>
                  </a:lnTo>
                  <a:lnTo>
                    <a:pt x="370" y="397"/>
                  </a:lnTo>
                  <a:lnTo>
                    <a:pt x="362" y="385"/>
                  </a:lnTo>
                  <a:lnTo>
                    <a:pt x="357" y="372"/>
                  </a:lnTo>
                  <a:lnTo>
                    <a:pt x="353" y="357"/>
                  </a:lnTo>
                  <a:lnTo>
                    <a:pt x="350" y="341"/>
                  </a:lnTo>
                  <a:lnTo>
                    <a:pt x="347" y="324"/>
                  </a:lnTo>
                  <a:lnTo>
                    <a:pt x="343" y="309"/>
                  </a:lnTo>
                  <a:lnTo>
                    <a:pt x="337" y="296"/>
                  </a:lnTo>
                  <a:lnTo>
                    <a:pt x="328" y="284"/>
                  </a:lnTo>
                  <a:lnTo>
                    <a:pt x="320" y="276"/>
                  </a:lnTo>
                  <a:lnTo>
                    <a:pt x="312" y="267"/>
                  </a:lnTo>
                  <a:lnTo>
                    <a:pt x="301" y="258"/>
                  </a:lnTo>
                  <a:lnTo>
                    <a:pt x="291" y="250"/>
                  </a:lnTo>
                  <a:lnTo>
                    <a:pt x="279" y="244"/>
                  </a:lnTo>
                  <a:lnTo>
                    <a:pt x="268" y="239"/>
                  </a:lnTo>
                  <a:lnTo>
                    <a:pt x="256" y="238"/>
                  </a:lnTo>
                  <a:lnTo>
                    <a:pt x="244" y="240"/>
                  </a:lnTo>
                  <a:lnTo>
                    <a:pt x="239" y="248"/>
                  </a:lnTo>
                  <a:lnTo>
                    <a:pt x="231" y="254"/>
                  </a:lnTo>
                  <a:lnTo>
                    <a:pt x="223" y="259"/>
                  </a:lnTo>
                  <a:lnTo>
                    <a:pt x="213" y="262"/>
                  </a:lnTo>
                  <a:lnTo>
                    <a:pt x="203" y="266"/>
                  </a:lnTo>
                  <a:lnTo>
                    <a:pt x="196" y="270"/>
                  </a:lnTo>
                  <a:lnTo>
                    <a:pt x="191" y="277"/>
                  </a:lnTo>
                  <a:lnTo>
                    <a:pt x="189" y="288"/>
                  </a:lnTo>
                  <a:lnTo>
                    <a:pt x="191" y="303"/>
                  </a:lnTo>
                  <a:lnTo>
                    <a:pt x="195" y="316"/>
                  </a:lnTo>
                  <a:lnTo>
                    <a:pt x="202" y="328"/>
                  </a:lnTo>
                  <a:lnTo>
                    <a:pt x="211" y="339"/>
                  </a:lnTo>
                  <a:lnTo>
                    <a:pt x="221" y="350"/>
                  </a:lnTo>
                  <a:lnTo>
                    <a:pt x="230" y="360"/>
                  </a:lnTo>
                  <a:lnTo>
                    <a:pt x="240" y="372"/>
                  </a:lnTo>
                  <a:lnTo>
                    <a:pt x="248" y="383"/>
                  </a:lnTo>
                  <a:lnTo>
                    <a:pt x="257" y="402"/>
                  </a:lnTo>
                  <a:lnTo>
                    <a:pt x="267" y="419"/>
                  </a:lnTo>
                  <a:lnTo>
                    <a:pt x="274" y="438"/>
                  </a:lnTo>
                  <a:lnTo>
                    <a:pt x="276" y="459"/>
                  </a:lnTo>
                  <a:lnTo>
                    <a:pt x="272" y="465"/>
                  </a:lnTo>
                  <a:lnTo>
                    <a:pt x="268" y="470"/>
                  </a:lnTo>
                  <a:lnTo>
                    <a:pt x="262" y="473"/>
                  </a:lnTo>
                  <a:lnTo>
                    <a:pt x="255" y="472"/>
                  </a:lnTo>
                  <a:lnTo>
                    <a:pt x="251" y="468"/>
                  </a:lnTo>
                  <a:lnTo>
                    <a:pt x="246" y="466"/>
                  </a:lnTo>
                  <a:lnTo>
                    <a:pt x="245" y="463"/>
                  </a:lnTo>
                  <a:lnTo>
                    <a:pt x="247" y="458"/>
                  </a:lnTo>
                  <a:lnTo>
                    <a:pt x="251" y="458"/>
                  </a:lnTo>
                  <a:lnTo>
                    <a:pt x="254" y="459"/>
                  </a:lnTo>
                  <a:lnTo>
                    <a:pt x="257" y="461"/>
                  </a:lnTo>
                  <a:lnTo>
                    <a:pt x="261" y="464"/>
                  </a:lnTo>
                  <a:lnTo>
                    <a:pt x="264" y="453"/>
                  </a:lnTo>
                  <a:lnTo>
                    <a:pt x="263" y="442"/>
                  </a:lnTo>
                  <a:lnTo>
                    <a:pt x="257" y="430"/>
                  </a:lnTo>
                  <a:lnTo>
                    <a:pt x="253" y="419"/>
                  </a:lnTo>
                  <a:lnTo>
                    <a:pt x="240" y="402"/>
                  </a:lnTo>
                  <a:lnTo>
                    <a:pt x="224" y="384"/>
                  </a:lnTo>
                  <a:lnTo>
                    <a:pt x="207" y="369"/>
                  </a:lnTo>
                  <a:lnTo>
                    <a:pt x="189" y="353"/>
                  </a:lnTo>
                  <a:lnTo>
                    <a:pt x="174" y="337"/>
                  </a:lnTo>
                  <a:lnTo>
                    <a:pt x="165" y="319"/>
                  </a:lnTo>
                  <a:lnTo>
                    <a:pt x="164" y="299"/>
                  </a:lnTo>
                  <a:lnTo>
                    <a:pt x="171" y="276"/>
                  </a:lnTo>
                  <a:lnTo>
                    <a:pt x="183" y="262"/>
                  </a:lnTo>
                  <a:lnTo>
                    <a:pt x="178" y="262"/>
                  </a:lnTo>
                  <a:lnTo>
                    <a:pt x="170" y="262"/>
                  </a:lnTo>
                  <a:lnTo>
                    <a:pt x="161" y="263"/>
                  </a:lnTo>
                  <a:lnTo>
                    <a:pt x="150" y="265"/>
                  </a:lnTo>
                  <a:lnTo>
                    <a:pt x="140" y="266"/>
                  </a:lnTo>
                  <a:lnTo>
                    <a:pt x="131" y="265"/>
                  </a:lnTo>
                  <a:lnTo>
                    <a:pt x="124" y="262"/>
                  </a:lnTo>
                  <a:lnTo>
                    <a:pt x="120" y="259"/>
                  </a:lnTo>
                  <a:lnTo>
                    <a:pt x="130" y="258"/>
                  </a:lnTo>
                  <a:lnTo>
                    <a:pt x="139" y="255"/>
                  </a:lnTo>
                  <a:lnTo>
                    <a:pt x="147" y="253"/>
                  </a:lnTo>
                  <a:lnTo>
                    <a:pt x="154" y="251"/>
                  </a:lnTo>
                  <a:lnTo>
                    <a:pt x="159" y="250"/>
                  </a:lnTo>
                  <a:lnTo>
                    <a:pt x="164" y="247"/>
                  </a:lnTo>
                  <a:lnTo>
                    <a:pt x="166" y="246"/>
                  </a:lnTo>
                  <a:lnTo>
                    <a:pt x="168" y="246"/>
                  </a:lnTo>
                  <a:lnTo>
                    <a:pt x="171" y="239"/>
                  </a:lnTo>
                  <a:lnTo>
                    <a:pt x="176" y="231"/>
                  </a:lnTo>
                  <a:lnTo>
                    <a:pt x="179" y="223"/>
                  </a:lnTo>
                  <a:lnTo>
                    <a:pt x="186" y="216"/>
                  </a:lnTo>
                  <a:lnTo>
                    <a:pt x="180" y="218"/>
                  </a:lnTo>
                  <a:lnTo>
                    <a:pt x="176" y="221"/>
                  </a:lnTo>
                  <a:lnTo>
                    <a:pt x="170" y="223"/>
                  </a:lnTo>
                  <a:lnTo>
                    <a:pt x="164" y="225"/>
                  </a:lnTo>
                  <a:lnTo>
                    <a:pt x="158" y="228"/>
                  </a:lnTo>
                  <a:lnTo>
                    <a:pt x="153" y="230"/>
                  </a:lnTo>
                  <a:lnTo>
                    <a:pt x="147" y="231"/>
                  </a:lnTo>
                  <a:lnTo>
                    <a:pt x="141" y="232"/>
                  </a:lnTo>
                  <a:lnTo>
                    <a:pt x="142" y="225"/>
                  </a:lnTo>
                  <a:lnTo>
                    <a:pt x="148" y="222"/>
                  </a:lnTo>
                  <a:lnTo>
                    <a:pt x="156" y="218"/>
                  </a:lnTo>
                  <a:lnTo>
                    <a:pt x="162" y="215"/>
                  </a:lnTo>
                  <a:lnTo>
                    <a:pt x="173" y="207"/>
                  </a:lnTo>
                  <a:lnTo>
                    <a:pt x="180" y="198"/>
                  </a:lnTo>
                  <a:lnTo>
                    <a:pt x="183" y="187"/>
                  </a:lnTo>
                  <a:lnTo>
                    <a:pt x="184" y="175"/>
                  </a:lnTo>
                  <a:lnTo>
                    <a:pt x="181" y="162"/>
                  </a:lnTo>
                  <a:lnTo>
                    <a:pt x="179" y="149"/>
                  </a:lnTo>
                  <a:lnTo>
                    <a:pt x="178" y="137"/>
                  </a:lnTo>
                  <a:lnTo>
                    <a:pt x="177" y="124"/>
                  </a:lnTo>
                  <a:lnTo>
                    <a:pt x="169" y="118"/>
                  </a:lnTo>
                  <a:lnTo>
                    <a:pt x="161" y="115"/>
                  </a:lnTo>
                  <a:lnTo>
                    <a:pt x="151" y="110"/>
                  </a:lnTo>
                  <a:lnTo>
                    <a:pt x="142" y="107"/>
                  </a:lnTo>
                  <a:lnTo>
                    <a:pt x="133" y="103"/>
                  </a:lnTo>
                  <a:lnTo>
                    <a:pt x="124" y="100"/>
                  </a:lnTo>
                  <a:lnTo>
                    <a:pt x="116" y="94"/>
                  </a:lnTo>
                  <a:lnTo>
                    <a:pt x="108" y="87"/>
                  </a:lnTo>
                  <a:lnTo>
                    <a:pt x="106" y="104"/>
                  </a:lnTo>
                  <a:lnTo>
                    <a:pt x="108" y="123"/>
                  </a:lnTo>
                  <a:lnTo>
                    <a:pt x="111" y="141"/>
                  </a:lnTo>
                  <a:lnTo>
                    <a:pt x="113" y="160"/>
                  </a:lnTo>
                  <a:lnTo>
                    <a:pt x="115" y="182"/>
                  </a:lnTo>
                  <a:lnTo>
                    <a:pt x="116" y="203"/>
                  </a:lnTo>
                  <a:lnTo>
                    <a:pt x="116" y="225"/>
                  </a:lnTo>
                  <a:lnTo>
                    <a:pt x="115" y="247"/>
                  </a:lnTo>
                  <a:lnTo>
                    <a:pt x="111" y="268"/>
                  </a:lnTo>
                  <a:lnTo>
                    <a:pt x="105" y="289"/>
                  </a:lnTo>
                  <a:lnTo>
                    <a:pt x="96" y="308"/>
                  </a:lnTo>
                  <a:lnTo>
                    <a:pt x="82" y="327"/>
                  </a:lnTo>
                  <a:lnTo>
                    <a:pt x="77" y="336"/>
                  </a:lnTo>
                  <a:lnTo>
                    <a:pt x="70" y="346"/>
                  </a:lnTo>
                  <a:lnTo>
                    <a:pt x="63" y="357"/>
                  </a:lnTo>
                  <a:lnTo>
                    <a:pt x="55" y="367"/>
                  </a:lnTo>
                  <a:lnTo>
                    <a:pt x="47" y="375"/>
                  </a:lnTo>
                  <a:lnTo>
                    <a:pt x="40" y="382"/>
                  </a:lnTo>
                  <a:lnTo>
                    <a:pt x="35" y="387"/>
                  </a:lnTo>
                  <a:lnTo>
                    <a:pt x="33" y="388"/>
                  </a:lnTo>
                  <a:lnTo>
                    <a:pt x="34" y="384"/>
                  </a:lnTo>
                  <a:lnTo>
                    <a:pt x="37" y="374"/>
                  </a:lnTo>
                  <a:lnTo>
                    <a:pt x="43" y="360"/>
                  </a:lnTo>
                  <a:lnTo>
                    <a:pt x="50" y="345"/>
                  </a:lnTo>
                  <a:lnTo>
                    <a:pt x="58" y="329"/>
                  </a:lnTo>
                  <a:lnTo>
                    <a:pt x="64" y="315"/>
                  </a:lnTo>
                  <a:lnTo>
                    <a:pt x="68" y="306"/>
                  </a:lnTo>
                  <a:lnTo>
                    <a:pt x="71" y="303"/>
                  </a:lnTo>
                  <a:lnTo>
                    <a:pt x="81" y="284"/>
                  </a:lnTo>
                  <a:lnTo>
                    <a:pt x="89" y="266"/>
                  </a:lnTo>
                  <a:lnTo>
                    <a:pt x="93" y="248"/>
                  </a:lnTo>
                  <a:lnTo>
                    <a:pt x="95" y="230"/>
                  </a:lnTo>
                  <a:lnTo>
                    <a:pt x="95" y="213"/>
                  </a:lnTo>
                  <a:lnTo>
                    <a:pt x="94" y="195"/>
                  </a:lnTo>
                  <a:lnTo>
                    <a:pt x="93" y="177"/>
                  </a:lnTo>
                  <a:lnTo>
                    <a:pt x="93" y="159"/>
                  </a:lnTo>
                  <a:lnTo>
                    <a:pt x="80" y="160"/>
                  </a:lnTo>
                  <a:lnTo>
                    <a:pt x="67" y="160"/>
                  </a:lnTo>
                  <a:lnTo>
                    <a:pt x="56" y="159"/>
                  </a:lnTo>
                  <a:lnTo>
                    <a:pt x="43" y="156"/>
                  </a:lnTo>
                  <a:lnTo>
                    <a:pt x="32" y="154"/>
                  </a:lnTo>
                  <a:lnTo>
                    <a:pt x="21" y="150"/>
                  </a:lnTo>
                  <a:lnTo>
                    <a:pt x="11" y="145"/>
                  </a:lnTo>
                  <a:lnTo>
                    <a:pt x="0" y="138"/>
                  </a:lnTo>
                  <a:lnTo>
                    <a:pt x="0" y="129"/>
                  </a:lnTo>
                  <a:lnTo>
                    <a:pt x="11" y="132"/>
                  </a:lnTo>
                  <a:lnTo>
                    <a:pt x="22" y="136"/>
                  </a:lnTo>
                  <a:lnTo>
                    <a:pt x="34" y="138"/>
                  </a:lnTo>
                  <a:lnTo>
                    <a:pt x="45" y="139"/>
                  </a:lnTo>
                  <a:lnTo>
                    <a:pt x="57" y="139"/>
                  </a:lnTo>
                  <a:lnTo>
                    <a:pt x="68" y="138"/>
                  </a:lnTo>
                  <a:lnTo>
                    <a:pt x="79" y="136"/>
                  </a:lnTo>
                  <a:lnTo>
                    <a:pt x="88" y="131"/>
                  </a:lnTo>
                  <a:lnTo>
                    <a:pt x="90" y="99"/>
                  </a:lnTo>
                  <a:lnTo>
                    <a:pt x="94" y="66"/>
                  </a:lnTo>
                  <a:lnTo>
                    <a:pt x="100" y="35"/>
                  </a:lnTo>
                  <a:lnTo>
                    <a:pt x="109" y="4"/>
                  </a:lnTo>
                  <a:lnTo>
                    <a:pt x="110" y="2"/>
                  </a:lnTo>
                  <a:lnTo>
                    <a:pt x="112" y="0"/>
                  </a:lnTo>
                  <a:lnTo>
                    <a:pt x="116" y="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8089900" y="355600"/>
              <a:ext cx="77788" cy="231775"/>
            </a:xfrm>
            <a:custGeom>
              <a:avLst/>
              <a:gdLst/>
              <a:ahLst/>
              <a:cxnLst>
                <a:cxn ang="0">
                  <a:pos x="60" y="10"/>
                </a:cxn>
                <a:cxn ang="0">
                  <a:pos x="96" y="236"/>
                </a:cxn>
                <a:cxn ang="0">
                  <a:pos x="97" y="250"/>
                </a:cxn>
                <a:cxn ang="0">
                  <a:pos x="98" y="265"/>
                </a:cxn>
                <a:cxn ang="0">
                  <a:pos x="98" y="277"/>
                </a:cxn>
                <a:cxn ang="0">
                  <a:pos x="93" y="290"/>
                </a:cxn>
                <a:cxn ang="0">
                  <a:pos x="75" y="282"/>
                </a:cxn>
                <a:cxn ang="0">
                  <a:pos x="58" y="266"/>
                </a:cxn>
                <a:cxn ang="0">
                  <a:pos x="43" y="246"/>
                </a:cxn>
                <a:cxn ang="0">
                  <a:pos x="29" y="223"/>
                </a:cxn>
                <a:cxn ang="0">
                  <a:pos x="18" y="200"/>
                </a:cxn>
                <a:cxn ang="0">
                  <a:pos x="10" y="181"/>
                </a:cxn>
                <a:cxn ang="0">
                  <a:pos x="5" y="164"/>
                </a:cxn>
                <a:cxn ang="0">
                  <a:pos x="5" y="156"/>
                </a:cxn>
                <a:cxn ang="0">
                  <a:pos x="0" y="117"/>
                </a:cxn>
                <a:cxn ang="0">
                  <a:pos x="0" y="79"/>
                </a:cxn>
                <a:cxn ang="0">
                  <a:pos x="7" y="44"/>
                </a:cxn>
                <a:cxn ang="0">
                  <a:pos x="22" y="10"/>
                </a:cxn>
                <a:cxn ang="0">
                  <a:pos x="26" y="9"/>
                </a:cxn>
                <a:cxn ang="0">
                  <a:pos x="26" y="24"/>
                </a:cxn>
                <a:cxn ang="0">
                  <a:pos x="23" y="40"/>
                </a:cxn>
                <a:cxn ang="0">
                  <a:pos x="20" y="55"/>
                </a:cxn>
                <a:cxn ang="0">
                  <a:pos x="18" y="71"/>
                </a:cxn>
                <a:cxn ang="0">
                  <a:pos x="16" y="92"/>
                </a:cxn>
                <a:cxn ang="0">
                  <a:pos x="16" y="113"/>
                </a:cxn>
                <a:cxn ang="0">
                  <a:pos x="19" y="133"/>
                </a:cxn>
                <a:cxn ang="0">
                  <a:pos x="22" y="154"/>
                </a:cxn>
                <a:cxn ang="0">
                  <a:pos x="28" y="174"/>
                </a:cxn>
                <a:cxn ang="0">
                  <a:pos x="35" y="193"/>
                </a:cxn>
                <a:cxn ang="0">
                  <a:pos x="44" y="212"/>
                </a:cxn>
                <a:cxn ang="0">
                  <a:pos x="54" y="228"/>
                </a:cxn>
                <a:cxn ang="0">
                  <a:pos x="31" y="34"/>
                </a:cxn>
                <a:cxn ang="0">
                  <a:pos x="33" y="32"/>
                </a:cxn>
                <a:cxn ang="0">
                  <a:pos x="34" y="30"/>
                </a:cxn>
                <a:cxn ang="0">
                  <a:pos x="36" y="29"/>
                </a:cxn>
                <a:cxn ang="0">
                  <a:pos x="38" y="30"/>
                </a:cxn>
                <a:cxn ang="0">
                  <a:pos x="74" y="245"/>
                </a:cxn>
                <a:cxn ang="0">
                  <a:pos x="76" y="251"/>
                </a:cxn>
                <a:cxn ang="0">
                  <a:pos x="80" y="255"/>
                </a:cxn>
                <a:cxn ang="0">
                  <a:pos x="83" y="260"/>
                </a:cxn>
                <a:cxn ang="0">
                  <a:pos x="87" y="265"/>
                </a:cxn>
                <a:cxn ang="0">
                  <a:pos x="51" y="0"/>
                </a:cxn>
                <a:cxn ang="0">
                  <a:pos x="54" y="1"/>
                </a:cxn>
                <a:cxn ang="0">
                  <a:pos x="57" y="3"/>
                </a:cxn>
                <a:cxn ang="0">
                  <a:pos x="58" y="8"/>
                </a:cxn>
                <a:cxn ang="0">
                  <a:pos x="60" y="10"/>
                </a:cxn>
              </a:cxnLst>
              <a:rect l="0" t="0" r="r" b="b"/>
              <a:pathLst>
                <a:path w="98" h="290">
                  <a:moveTo>
                    <a:pt x="60" y="10"/>
                  </a:moveTo>
                  <a:lnTo>
                    <a:pt x="96" y="236"/>
                  </a:lnTo>
                  <a:lnTo>
                    <a:pt x="97" y="250"/>
                  </a:lnTo>
                  <a:lnTo>
                    <a:pt x="98" y="265"/>
                  </a:lnTo>
                  <a:lnTo>
                    <a:pt x="98" y="277"/>
                  </a:lnTo>
                  <a:lnTo>
                    <a:pt x="93" y="290"/>
                  </a:lnTo>
                  <a:lnTo>
                    <a:pt x="75" y="282"/>
                  </a:lnTo>
                  <a:lnTo>
                    <a:pt x="58" y="266"/>
                  </a:lnTo>
                  <a:lnTo>
                    <a:pt x="43" y="246"/>
                  </a:lnTo>
                  <a:lnTo>
                    <a:pt x="29" y="223"/>
                  </a:lnTo>
                  <a:lnTo>
                    <a:pt x="18" y="200"/>
                  </a:lnTo>
                  <a:lnTo>
                    <a:pt x="10" y="181"/>
                  </a:lnTo>
                  <a:lnTo>
                    <a:pt x="5" y="164"/>
                  </a:lnTo>
                  <a:lnTo>
                    <a:pt x="5" y="156"/>
                  </a:lnTo>
                  <a:lnTo>
                    <a:pt x="0" y="117"/>
                  </a:lnTo>
                  <a:lnTo>
                    <a:pt x="0" y="79"/>
                  </a:lnTo>
                  <a:lnTo>
                    <a:pt x="7" y="44"/>
                  </a:lnTo>
                  <a:lnTo>
                    <a:pt x="22" y="10"/>
                  </a:lnTo>
                  <a:lnTo>
                    <a:pt x="26" y="9"/>
                  </a:lnTo>
                  <a:lnTo>
                    <a:pt x="26" y="24"/>
                  </a:lnTo>
                  <a:lnTo>
                    <a:pt x="23" y="40"/>
                  </a:lnTo>
                  <a:lnTo>
                    <a:pt x="20" y="55"/>
                  </a:lnTo>
                  <a:lnTo>
                    <a:pt x="18" y="71"/>
                  </a:lnTo>
                  <a:lnTo>
                    <a:pt x="16" y="92"/>
                  </a:lnTo>
                  <a:lnTo>
                    <a:pt x="16" y="113"/>
                  </a:lnTo>
                  <a:lnTo>
                    <a:pt x="19" y="133"/>
                  </a:lnTo>
                  <a:lnTo>
                    <a:pt x="22" y="154"/>
                  </a:lnTo>
                  <a:lnTo>
                    <a:pt x="28" y="174"/>
                  </a:lnTo>
                  <a:lnTo>
                    <a:pt x="35" y="193"/>
                  </a:lnTo>
                  <a:lnTo>
                    <a:pt x="44" y="212"/>
                  </a:lnTo>
                  <a:lnTo>
                    <a:pt x="54" y="228"/>
                  </a:lnTo>
                  <a:lnTo>
                    <a:pt x="31" y="34"/>
                  </a:lnTo>
                  <a:lnTo>
                    <a:pt x="33" y="32"/>
                  </a:lnTo>
                  <a:lnTo>
                    <a:pt x="34" y="30"/>
                  </a:lnTo>
                  <a:lnTo>
                    <a:pt x="36" y="29"/>
                  </a:lnTo>
                  <a:lnTo>
                    <a:pt x="38" y="30"/>
                  </a:lnTo>
                  <a:lnTo>
                    <a:pt x="74" y="245"/>
                  </a:lnTo>
                  <a:lnTo>
                    <a:pt x="76" y="251"/>
                  </a:lnTo>
                  <a:lnTo>
                    <a:pt x="80" y="255"/>
                  </a:lnTo>
                  <a:lnTo>
                    <a:pt x="83" y="260"/>
                  </a:lnTo>
                  <a:lnTo>
                    <a:pt x="87" y="265"/>
                  </a:lnTo>
                  <a:lnTo>
                    <a:pt x="51" y="0"/>
                  </a:lnTo>
                  <a:lnTo>
                    <a:pt x="54" y="1"/>
                  </a:lnTo>
                  <a:lnTo>
                    <a:pt x="57" y="3"/>
                  </a:lnTo>
                  <a:lnTo>
                    <a:pt x="58" y="8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8154988" y="482600"/>
              <a:ext cx="49213" cy="207962"/>
            </a:xfrm>
            <a:custGeom>
              <a:avLst/>
              <a:gdLst/>
              <a:ahLst/>
              <a:cxnLst>
                <a:cxn ang="0">
                  <a:pos x="51" y="15"/>
                </a:cxn>
                <a:cxn ang="0">
                  <a:pos x="59" y="32"/>
                </a:cxn>
                <a:cxn ang="0">
                  <a:pos x="62" y="51"/>
                </a:cxn>
                <a:cxn ang="0">
                  <a:pos x="62" y="69"/>
                </a:cxn>
                <a:cxn ang="0">
                  <a:pos x="61" y="86"/>
                </a:cxn>
                <a:cxn ang="0">
                  <a:pos x="57" y="104"/>
                </a:cxn>
                <a:cxn ang="0">
                  <a:pos x="50" y="121"/>
                </a:cxn>
                <a:cxn ang="0">
                  <a:pos x="42" y="137"/>
                </a:cxn>
                <a:cxn ang="0">
                  <a:pos x="32" y="152"/>
                </a:cxn>
                <a:cxn ang="0">
                  <a:pos x="19" y="178"/>
                </a:cxn>
                <a:cxn ang="0">
                  <a:pos x="13" y="204"/>
                </a:cxn>
                <a:cxn ang="0">
                  <a:pos x="13" y="230"/>
                </a:cxn>
                <a:cxn ang="0">
                  <a:pos x="21" y="257"/>
                </a:cxn>
                <a:cxn ang="0">
                  <a:pos x="20" y="259"/>
                </a:cxn>
                <a:cxn ang="0">
                  <a:pos x="16" y="260"/>
                </a:cxn>
                <a:cxn ang="0">
                  <a:pos x="14" y="260"/>
                </a:cxn>
                <a:cxn ang="0">
                  <a:pos x="12" y="259"/>
                </a:cxn>
                <a:cxn ang="0">
                  <a:pos x="7" y="250"/>
                </a:cxn>
                <a:cxn ang="0">
                  <a:pos x="4" y="239"/>
                </a:cxn>
                <a:cxn ang="0">
                  <a:pos x="1" y="228"/>
                </a:cxn>
                <a:cxn ang="0">
                  <a:pos x="0" y="216"/>
                </a:cxn>
                <a:cxn ang="0">
                  <a:pos x="0" y="198"/>
                </a:cxn>
                <a:cxn ang="0">
                  <a:pos x="4" y="178"/>
                </a:cxn>
                <a:cxn ang="0">
                  <a:pos x="9" y="159"/>
                </a:cxn>
                <a:cxn ang="0">
                  <a:pos x="16" y="139"/>
                </a:cxn>
                <a:cxn ang="0">
                  <a:pos x="23" y="120"/>
                </a:cxn>
                <a:cxn ang="0">
                  <a:pos x="31" y="100"/>
                </a:cxn>
                <a:cxn ang="0">
                  <a:pos x="38" y="79"/>
                </a:cxn>
                <a:cxn ang="0">
                  <a:pos x="44" y="60"/>
                </a:cxn>
                <a:cxn ang="0">
                  <a:pos x="43" y="43"/>
                </a:cxn>
                <a:cxn ang="0">
                  <a:pos x="38" y="28"/>
                </a:cxn>
                <a:cxn ang="0">
                  <a:pos x="31" y="14"/>
                </a:cxn>
                <a:cxn ang="0">
                  <a:pos x="29" y="0"/>
                </a:cxn>
                <a:cxn ang="0">
                  <a:pos x="35" y="2"/>
                </a:cxn>
                <a:cxn ang="0">
                  <a:pos x="42" y="6"/>
                </a:cxn>
                <a:cxn ang="0">
                  <a:pos x="46" y="10"/>
                </a:cxn>
                <a:cxn ang="0">
                  <a:pos x="51" y="15"/>
                </a:cxn>
              </a:cxnLst>
              <a:rect l="0" t="0" r="r" b="b"/>
              <a:pathLst>
                <a:path w="62" h="260">
                  <a:moveTo>
                    <a:pt x="51" y="15"/>
                  </a:moveTo>
                  <a:lnTo>
                    <a:pt x="59" y="32"/>
                  </a:lnTo>
                  <a:lnTo>
                    <a:pt x="62" y="51"/>
                  </a:lnTo>
                  <a:lnTo>
                    <a:pt x="62" y="69"/>
                  </a:lnTo>
                  <a:lnTo>
                    <a:pt x="61" y="86"/>
                  </a:lnTo>
                  <a:lnTo>
                    <a:pt x="57" y="104"/>
                  </a:lnTo>
                  <a:lnTo>
                    <a:pt x="50" y="121"/>
                  </a:lnTo>
                  <a:lnTo>
                    <a:pt x="42" y="137"/>
                  </a:lnTo>
                  <a:lnTo>
                    <a:pt x="32" y="152"/>
                  </a:lnTo>
                  <a:lnTo>
                    <a:pt x="19" y="178"/>
                  </a:lnTo>
                  <a:lnTo>
                    <a:pt x="13" y="204"/>
                  </a:lnTo>
                  <a:lnTo>
                    <a:pt x="13" y="230"/>
                  </a:lnTo>
                  <a:lnTo>
                    <a:pt x="21" y="257"/>
                  </a:lnTo>
                  <a:lnTo>
                    <a:pt x="20" y="259"/>
                  </a:lnTo>
                  <a:lnTo>
                    <a:pt x="16" y="260"/>
                  </a:lnTo>
                  <a:lnTo>
                    <a:pt x="14" y="260"/>
                  </a:lnTo>
                  <a:lnTo>
                    <a:pt x="12" y="259"/>
                  </a:lnTo>
                  <a:lnTo>
                    <a:pt x="7" y="250"/>
                  </a:lnTo>
                  <a:lnTo>
                    <a:pt x="4" y="239"/>
                  </a:lnTo>
                  <a:lnTo>
                    <a:pt x="1" y="228"/>
                  </a:lnTo>
                  <a:lnTo>
                    <a:pt x="0" y="216"/>
                  </a:lnTo>
                  <a:lnTo>
                    <a:pt x="0" y="198"/>
                  </a:lnTo>
                  <a:lnTo>
                    <a:pt x="4" y="178"/>
                  </a:lnTo>
                  <a:lnTo>
                    <a:pt x="9" y="159"/>
                  </a:lnTo>
                  <a:lnTo>
                    <a:pt x="16" y="139"/>
                  </a:lnTo>
                  <a:lnTo>
                    <a:pt x="23" y="120"/>
                  </a:lnTo>
                  <a:lnTo>
                    <a:pt x="31" y="100"/>
                  </a:lnTo>
                  <a:lnTo>
                    <a:pt x="38" y="79"/>
                  </a:lnTo>
                  <a:lnTo>
                    <a:pt x="44" y="60"/>
                  </a:lnTo>
                  <a:lnTo>
                    <a:pt x="43" y="43"/>
                  </a:lnTo>
                  <a:lnTo>
                    <a:pt x="38" y="28"/>
                  </a:lnTo>
                  <a:lnTo>
                    <a:pt x="31" y="14"/>
                  </a:lnTo>
                  <a:lnTo>
                    <a:pt x="29" y="0"/>
                  </a:lnTo>
                  <a:lnTo>
                    <a:pt x="35" y="2"/>
                  </a:lnTo>
                  <a:lnTo>
                    <a:pt x="42" y="6"/>
                  </a:lnTo>
                  <a:lnTo>
                    <a:pt x="46" y="10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8177213" y="606425"/>
              <a:ext cx="82550" cy="282575"/>
            </a:xfrm>
            <a:custGeom>
              <a:avLst/>
              <a:gdLst/>
              <a:ahLst/>
              <a:cxnLst>
                <a:cxn ang="0">
                  <a:pos x="104" y="4"/>
                </a:cxn>
                <a:cxn ang="0">
                  <a:pos x="86" y="15"/>
                </a:cxn>
                <a:cxn ang="0">
                  <a:pos x="71" y="28"/>
                </a:cxn>
                <a:cxn ang="0">
                  <a:pos x="59" y="39"/>
                </a:cxn>
                <a:cxn ang="0">
                  <a:pos x="48" y="52"/>
                </a:cxn>
                <a:cxn ang="0">
                  <a:pos x="40" y="66"/>
                </a:cxn>
                <a:cxn ang="0">
                  <a:pos x="35" y="80"/>
                </a:cxn>
                <a:cxn ang="0">
                  <a:pos x="31" y="96"/>
                </a:cxn>
                <a:cxn ang="0">
                  <a:pos x="30" y="112"/>
                </a:cxn>
                <a:cxn ang="0">
                  <a:pos x="35" y="147"/>
                </a:cxn>
                <a:cxn ang="0">
                  <a:pos x="44" y="185"/>
                </a:cxn>
                <a:cxn ang="0">
                  <a:pos x="56" y="225"/>
                </a:cxn>
                <a:cxn ang="0">
                  <a:pos x="71" y="263"/>
                </a:cxn>
                <a:cxn ang="0">
                  <a:pos x="85" y="299"/>
                </a:cxn>
                <a:cxn ang="0">
                  <a:pos x="97" y="327"/>
                </a:cxn>
                <a:cxn ang="0">
                  <a:pos x="104" y="347"/>
                </a:cxn>
                <a:cxn ang="0">
                  <a:pos x="105" y="356"/>
                </a:cxn>
                <a:cxn ang="0">
                  <a:pos x="98" y="349"/>
                </a:cxn>
                <a:cxn ang="0">
                  <a:pos x="86" y="331"/>
                </a:cxn>
                <a:cxn ang="0">
                  <a:pos x="73" y="305"/>
                </a:cxn>
                <a:cxn ang="0">
                  <a:pos x="59" y="278"/>
                </a:cxn>
                <a:cxn ang="0">
                  <a:pos x="45" y="249"/>
                </a:cxn>
                <a:cxn ang="0">
                  <a:pos x="33" y="225"/>
                </a:cxn>
                <a:cxn ang="0">
                  <a:pos x="25" y="208"/>
                </a:cxn>
                <a:cxn ang="0">
                  <a:pos x="22" y="201"/>
                </a:cxn>
                <a:cxn ang="0">
                  <a:pos x="16" y="182"/>
                </a:cxn>
                <a:cxn ang="0">
                  <a:pos x="10" y="163"/>
                </a:cxn>
                <a:cxn ang="0">
                  <a:pos x="5" y="142"/>
                </a:cxn>
                <a:cxn ang="0">
                  <a:pos x="1" y="121"/>
                </a:cxn>
                <a:cxn ang="0">
                  <a:pos x="0" y="102"/>
                </a:cxn>
                <a:cxn ang="0">
                  <a:pos x="2" y="81"/>
                </a:cxn>
                <a:cxn ang="0">
                  <a:pos x="9" y="62"/>
                </a:cxn>
                <a:cxn ang="0">
                  <a:pos x="21" y="44"/>
                </a:cxn>
                <a:cxn ang="0">
                  <a:pos x="29" y="36"/>
                </a:cxn>
                <a:cxn ang="0">
                  <a:pos x="38" y="29"/>
                </a:cxn>
                <a:cxn ang="0">
                  <a:pos x="47" y="23"/>
                </a:cxn>
                <a:cxn ang="0">
                  <a:pos x="58" y="18"/>
                </a:cxn>
                <a:cxn ang="0">
                  <a:pos x="67" y="13"/>
                </a:cxn>
                <a:cxn ang="0">
                  <a:pos x="78" y="8"/>
                </a:cxn>
                <a:cxn ang="0">
                  <a:pos x="89" y="4"/>
                </a:cxn>
                <a:cxn ang="0">
                  <a:pos x="100" y="0"/>
                </a:cxn>
                <a:cxn ang="0">
                  <a:pos x="104" y="4"/>
                </a:cxn>
              </a:cxnLst>
              <a:rect l="0" t="0" r="r" b="b"/>
              <a:pathLst>
                <a:path w="105" h="356">
                  <a:moveTo>
                    <a:pt x="104" y="4"/>
                  </a:moveTo>
                  <a:lnTo>
                    <a:pt x="86" y="15"/>
                  </a:lnTo>
                  <a:lnTo>
                    <a:pt x="71" y="28"/>
                  </a:lnTo>
                  <a:lnTo>
                    <a:pt x="59" y="39"/>
                  </a:lnTo>
                  <a:lnTo>
                    <a:pt x="48" y="52"/>
                  </a:lnTo>
                  <a:lnTo>
                    <a:pt x="40" y="66"/>
                  </a:lnTo>
                  <a:lnTo>
                    <a:pt x="35" y="80"/>
                  </a:lnTo>
                  <a:lnTo>
                    <a:pt x="31" y="96"/>
                  </a:lnTo>
                  <a:lnTo>
                    <a:pt x="30" y="112"/>
                  </a:lnTo>
                  <a:lnTo>
                    <a:pt x="35" y="147"/>
                  </a:lnTo>
                  <a:lnTo>
                    <a:pt x="44" y="185"/>
                  </a:lnTo>
                  <a:lnTo>
                    <a:pt x="56" y="225"/>
                  </a:lnTo>
                  <a:lnTo>
                    <a:pt x="71" y="263"/>
                  </a:lnTo>
                  <a:lnTo>
                    <a:pt x="85" y="299"/>
                  </a:lnTo>
                  <a:lnTo>
                    <a:pt x="97" y="327"/>
                  </a:lnTo>
                  <a:lnTo>
                    <a:pt x="104" y="347"/>
                  </a:lnTo>
                  <a:lnTo>
                    <a:pt x="105" y="356"/>
                  </a:lnTo>
                  <a:lnTo>
                    <a:pt x="98" y="349"/>
                  </a:lnTo>
                  <a:lnTo>
                    <a:pt x="86" y="331"/>
                  </a:lnTo>
                  <a:lnTo>
                    <a:pt x="73" y="305"/>
                  </a:lnTo>
                  <a:lnTo>
                    <a:pt x="59" y="278"/>
                  </a:lnTo>
                  <a:lnTo>
                    <a:pt x="45" y="249"/>
                  </a:lnTo>
                  <a:lnTo>
                    <a:pt x="33" y="225"/>
                  </a:lnTo>
                  <a:lnTo>
                    <a:pt x="25" y="208"/>
                  </a:lnTo>
                  <a:lnTo>
                    <a:pt x="22" y="201"/>
                  </a:lnTo>
                  <a:lnTo>
                    <a:pt x="16" y="182"/>
                  </a:lnTo>
                  <a:lnTo>
                    <a:pt x="10" y="163"/>
                  </a:lnTo>
                  <a:lnTo>
                    <a:pt x="5" y="142"/>
                  </a:lnTo>
                  <a:lnTo>
                    <a:pt x="1" y="121"/>
                  </a:lnTo>
                  <a:lnTo>
                    <a:pt x="0" y="102"/>
                  </a:lnTo>
                  <a:lnTo>
                    <a:pt x="2" y="81"/>
                  </a:lnTo>
                  <a:lnTo>
                    <a:pt x="9" y="62"/>
                  </a:lnTo>
                  <a:lnTo>
                    <a:pt x="21" y="44"/>
                  </a:lnTo>
                  <a:lnTo>
                    <a:pt x="29" y="36"/>
                  </a:lnTo>
                  <a:lnTo>
                    <a:pt x="38" y="29"/>
                  </a:lnTo>
                  <a:lnTo>
                    <a:pt x="47" y="23"/>
                  </a:lnTo>
                  <a:lnTo>
                    <a:pt x="58" y="18"/>
                  </a:lnTo>
                  <a:lnTo>
                    <a:pt x="67" y="13"/>
                  </a:lnTo>
                  <a:lnTo>
                    <a:pt x="78" y="8"/>
                  </a:lnTo>
                  <a:lnTo>
                    <a:pt x="89" y="4"/>
                  </a:lnTo>
                  <a:lnTo>
                    <a:pt x="100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8388350" y="601663"/>
              <a:ext cx="60325" cy="120650"/>
            </a:xfrm>
            <a:custGeom>
              <a:avLst/>
              <a:gdLst/>
              <a:ahLst/>
              <a:cxnLst>
                <a:cxn ang="0">
                  <a:pos x="61" y="101"/>
                </a:cxn>
                <a:cxn ang="0">
                  <a:pos x="59" y="112"/>
                </a:cxn>
                <a:cxn ang="0">
                  <a:pos x="54" y="124"/>
                </a:cxn>
                <a:cxn ang="0">
                  <a:pos x="54" y="134"/>
                </a:cxn>
                <a:cxn ang="0">
                  <a:pos x="63" y="143"/>
                </a:cxn>
                <a:cxn ang="0">
                  <a:pos x="67" y="142"/>
                </a:cxn>
                <a:cxn ang="0">
                  <a:pos x="68" y="138"/>
                </a:cxn>
                <a:cxn ang="0">
                  <a:pos x="70" y="134"/>
                </a:cxn>
                <a:cxn ang="0">
                  <a:pos x="75" y="133"/>
                </a:cxn>
                <a:cxn ang="0">
                  <a:pos x="76" y="138"/>
                </a:cxn>
                <a:cxn ang="0">
                  <a:pos x="76" y="143"/>
                </a:cxn>
                <a:cxn ang="0">
                  <a:pos x="74" y="148"/>
                </a:cxn>
                <a:cxn ang="0">
                  <a:pos x="69" y="150"/>
                </a:cxn>
                <a:cxn ang="0">
                  <a:pos x="63" y="153"/>
                </a:cxn>
                <a:cxn ang="0">
                  <a:pos x="58" y="154"/>
                </a:cxn>
                <a:cxn ang="0">
                  <a:pos x="52" y="151"/>
                </a:cxn>
                <a:cxn ang="0">
                  <a:pos x="46" y="148"/>
                </a:cxn>
                <a:cxn ang="0">
                  <a:pos x="37" y="125"/>
                </a:cxn>
                <a:cxn ang="0">
                  <a:pos x="36" y="98"/>
                </a:cxn>
                <a:cxn ang="0">
                  <a:pos x="37" y="72"/>
                </a:cxn>
                <a:cxn ang="0">
                  <a:pos x="29" y="45"/>
                </a:cxn>
                <a:cxn ang="0">
                  <a:pos x="23" y="34"/>
                </a:cxn>
                <a:cxn ang="0">
                  <a:pos x="17" y="25"/>
                </a:cxn>
                <a:cxn ang="0">
                  <a:pos x="10" y="17"/>
                </a:cxn>
                <a:cxn ang="0">
                  <a:pos x="0" y="9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16" y="10"/>
                </a:cxn>
                <a:cxn ang="0">
                  <a:pos x="28" y="20"/>
                </a:cxn>
                <a:cxn ang="0">
                  <a:pos x="38" y="30"/>
                </a:cxn>
                <a:cxn ang="0">
                  <a:pos x="47" y="42"/>
                </a:cxn>
                <a:cxn ang="0">
                  <a:pos x="55" y="55"/>
                </a:cxn>
                <a:cxn ang="0">
                  <a:pos x="60" y="68"/>
                </a:cxn>
                <a:cxn ang="0">
                  <a:pos x="62" y="85"/>
                </a:cxn>
                <a:cxn ang="0">
                  <a:pos x="61" y="101"/>
                </a:cxn>
              </a:cxnLst>
              <a:rect l="0" t="0" r="r" b="b"/>
              <a:pathLst>
                <a:path w="76" h="154">
                  <a:moveTo>
                    <a:pt x="61" y="101"/>
                  </a:moveTo>
                  <a:lnTo>
                    <a:pt x="59" y="112"/>
                  </a:lnTo>
                  <a:lnTo>
                    <a:pt x="54" y="124"/>
                  </a:lnTo>
                  <a:lnTo>
                    <a:pt x="54" y="134"/>
                  </a:lnTo>
                  <a:lnTo>
                    <a:pt x="63" y="143"/>
                  </a:lnTo>
                  <a:lnTo>
                    <a:pt x="67" y="142"/>
                  </a:lnTo>
                  <a:lnTo>
                    <a:pt x="68" y="138"/>
                  </a:lnTo>
                  <a:lnTo>
                    <a:pt x="70" y="134"/>
                  </a:lnTo>
                  <a:lnTo>
                    <a:pt x="75" y="133"/>
                  </a:lnTo>
                  <a:lnTo>
                    <a:pt x="76" y="138"/>
                  </a:lnTo>
                  <a:lnTo>
                    <a:pt x="76" y="143"/>
                  </a:lnTo>
                  <a:lnTo>
                    <a:pt x="74" y="148"/>
                  </a:lnTo>
                  <a:lnTo>
                    <a:pt x="69" y="150"/>
                  </a:lnTo>
                  <a:lnTo>
                    <a:pt x="63" y="153"/>
                  </a:lnTo>
                  <a:lnTo>
                    <a:pt x="58" y="154"/>
                  </a:lnTo>
                  <a:lnTo>
                    <a:pt x="52" y="151"/>
                  </a:lnTo>
                  <a:lnTo>
                    <a:pt x="46" y="148"/>
                  </a:lnTo>
                  <a:lnTo>
                    <a:pt x="37" y="125"/>
                  </a:lnTo>
                  <a:lnTo>
                    <a:pt x="36" y="98"/>
                  </a:lnTo>
                  <a:lnTo>
                    <a:pt x="37" y="72"/>
                  </a:lnTo>
                  <a:lnTo>
                    <a:pt x="29" y="45"/>
                  </a:lnTo>
                  <a:lnTo>
                    <a:pt x="23" y="34"/>
                  </a:lnTo>
                  <a:lnTo>
                    <a:pt x="17" y="25"/>
                  </a:lnTo>
                  <a:lnTo>
                    <a:pt x="10" y="17"/>
                  </a:lnTo>
                  <a:lnTo>
                    <a:pt x="0" y="9"/>
                  </a:lnTo>
                  <a:lnTo>
                    <a:pt x="0" y="6"/>
                  </a:lnTo>
                  <a:lnTo>
                    <a:pt x="1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16" y="10"/>
                  </a:lnTo>
                  <a:lnTo>
                    <a:pt x="28" y="20"/>
                  </a:lnTo>
                  <a:lnTo>
                    <a:pt x="38" y="30"/>
                  </a:lnTo>
                  <a:lnTo>
                    <a:pt x="47" y="42"/>
                  </a:lnTo>
                  <a:lnTo>
                    <a:pt x="55" y="55"/>
                  </a:lnTo>
                  <a:lnTo>
                    <a:pt x="60" y="68"/>
                  </a:lnTo>
                  <a:lnTo>
                    <a:pt x="62" y="85"/>
                  </a:lnTo>
                  <a:lnTo>
                    <a:pt x="61" y="1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8370888" y="642938"/>
              <a:ext cx="33338" cy="84137"/>
            </a:xfrm>
            <a:custGeom>
              <a:avLst/>
              <a:gdLst/>
              <a:ahLst/>
              <a:cxnLst>
                <a:cxn ang="0">
                  <a:pos x="30" y="15"/>
                </a:cxn>
                <a:cxn ang="0">
                  <a:pos x="36" y="23"/>
                </a:cxn>
                <a:cxn ang="0">
                  <a:pos x="40" y="33"/>
                </a:cxn>
                <a:cxn ang="0">
                  <a:pos x="43" y="44"/>
                </a:cxn>
                <a:cxn ang="0">
                  <a:pos x="42" y="57"/>
                </a:cxn>
                <a:cxn ang="0">
                  <a:pos x="37" y="68"/>
                </a:cxn>
                <a:cxn ang="0">
                  <a:pos x="30" y="79"/>
                </a:cxn>
                <a:cxn ang="0">
                  <a:pos x="28" y="90"/>
                </a:cxn>
                <a:cxn ang="0">
                  <a:pos x="39" y="104"/>
                </a:cxn>
                <a:cxn ang="0">
                  <a:pos x="38" y="106"/>
                </a:cxn>
                <a:cxn ang="0">
                  <a:pos x="36" y="106"/>
                </a:cxn>
                <a:cxn ang="0">
                  <a:pos x="34" y="106"/>
                </a:cxn>
                <a:cxn ang="0">
                  <a:pos x="31" y="106"/>
                </a:cxn>
                <a:cxn ang="0">
                  <a:pos x="23" y="102"/>
                </a:cxn>
                <a:cxn ang="0">
                  <a:pos x="19" y="95"/>
                </a:cxn>
                <a:cxn ang="0">
                  <a:pos x="16" y="87"/>
                </a:cxn>
                <a:cxn ang="0">
                  <a:pos x="16" y="80"/>
                </a:cxn>
                <a:cxn ang="0">
                  <a:pos x="20" y="61"/>
                </a:cxn>
                <a:cxn ang="0">
                  <a:pos x="21" y="42"/>
                </a:cxn>
                <a:cxn ang="0">
                  <a:pos x="15" y="23"/>
                </a:cxn>
                <a:cxn ang="0">
                  <a:pos x="4" y="8"/>
                </a:cxn>
                <a:cxn ang="0">
                  <a:pos x="1" y="7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11" y="0"/>
                </a:cxn>
                <a:cxn ang="0">
                  <a:pos x="16" y="4"/>
                </a:cxn>
                <a:cxn ang="0">
                  <a:pos x="23" y="8"/>
                </a:cxn>
                <a:cxn ang="0">
                  <a:pos x="30" y="15"/>
                </a:cxn>
              </a:cxnLst>
              <a:rect l="0" t="0" r="r" b="b"/>
              <a:pathLst>
                <a:path w="43" h="106">
                  <a:moveTo>
                    <a:pt x="30" y="15"/>
                  </a:moveTo>
                  <a:lnTo>
                    <a:pt x="36" y="23"/>
                  </a:lnTo>
                  <a:lnTo>
                    <a:pt x="40" y="33"/>
                  </a:lnTo>
                  <a:lnTo>
                    <a:pt x="43" y="44"/>
                  </a:lnTo>
                  <a:lnTo>
                    <a:pt x="42" y="57"/>
                  </a:lnTo>
                  <a:lnTo>
                    <a:pt x="37" y="68"/>
                  </a:lnTo>
                  <a:lnTo>
                    <a:pt x="30" y="79"/>
                  </a:lnTo>
                  <a:lnTo>
                    <a:pt x="28" y="90"/>
                  </a:lnTo>
                  <a:lnTo>
                    <a:pt x="39" y="104"/>
                  </a:lnTo>
                  <a:lnTo>
                    <a:pt x="38" y="106"/>
                  </a:lnTo>
                  <a:lnTo>
                    <a:pt x="36" y="106"/>
                  </a:lnTo>
                  <a:lnTo>
                    <a:pt x="34" y="106"/>
                  </a:lnTo>
                  <a:lnTo>
                    <a:pt x="31" y="106"/>
                  </a:lnTo>
                  <a:lnTo>
                    <a:pt x="23" y="102"/>
                  </a:lnTo>
                  <a:lnTo>
                    <a:pt x="19" y="95"/>
                  </a:lnTo>
                  <a:lnTo>
                    <a:pt x="16" y="87"/>
                  </a:lnTo>
                  <a:lnTo>
                    <a:pt x="16" y="80"/>
                  </a:lnTo>
                  <a:lnTo>
                    <a:pt x="20" y="61"/>
                  </a:lnTo>
                  <a:lnTo>
                    <a:pt x="21" y="42"/>
                  </a:lnTo>
                  <a:lnTo>
                    <a:pt x="15" y="23"/>
                  </a:lnTo>
                  <a:lnTo>
                    <a:pt x="4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23" y="8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7561263" y="768350"/>
              <a:ext cx="636588" cy="314325"/>
            </a:xfrm>
            <a:custGeom>
              <a:avLst/>
              <a:gdLst/>
              <a:ahLst/>
              <a:cxnLst>
                <a:cxn ang="0">
                  <a:pos x="390" y="78"/>
                </a:cxn>
                <a:cxn ang="0">
                  <a:pos x="295" y="138"/>
                </a:cxn>
                <a:cxn ang="0">
                  <a:pos x="120" y="266"/>
                </a:cxn>
                <a:cxn ang="0">
                  <a:pos x="39" y="346"/>
                </a:cxn>
                <a:cxn ang="0">
                  <a:pos x="2" y="395"/>
                </a:cxn>
                <a:cxn ang="0">
                  <a:pos x="29" y="349"/>
                </a:cxn>
                <a:cxn ang="0">
                  <a:pos x="98" y="274"/>
                </a:cxn>
                <a:cxn ang="0">
                  <a:pos x="173" y="216"/>
                </a:cxn>
                <a:cxn ang="0">
                  <a:pos x="248" y="160"/>
                </a:cxn>
                <a:cxn ang="0">
                  <a:pos x="323" y="107"/>
                </a:cxn>
                <a:cxn ang="0">
                  <a:pos x="399" y="60"/>
                </a:cxn>
                <a:cxn ang="0">
                  <a:pos x="407" y="31"/>
                </a:cxn>
                <a:cxn ang="0">
                  <a:pos x="346" y="17"/>
                </a:cxn>
                <a:cxn ang="0">
                  <a:pos x="310" y="28"/>
                </a:cxn>
                <a:cxn ang="0">
                  <a:pos x="292" y="57"/>
                </a:cxn>
                <a:cxn ang="0">
                  <a:pos x="256" y="70"/>
                </a:cxn>
                <a:cxn ang="0">
                  <a:pos x="219" y="61"/>
                </a:cxn>
                <a:cxn ang="0">
                  <a:pos x="212" y="43"/>
                </a:cxn>
                <a:cxn ang="0">
                  <a:pos x="241" y="57"/>
                </a:cxn>
                <a:cxn ang="0">
                  <a:pos x="281" y="51"/>
                </a:cxn>
                <a:cxn ang="0">
                  <a:pos x="295" y="16"/>
                </a:cxn>
                <a:cxn ang="0">
                  <a:pos x="276" y="14"/>
                </a:cxn>
                <a:cxn ang="0">
                  <a:pos x="255" y="12"/>
                </a:cxn>
                <a:cxn ang="0">
                  <a:pos x="264" y="1"/>
                </a:cxn>
                <a:cxn ang="0">
                  <a:pos x="291" y="1"/>
                </a:cxn>
                <a:cxn ang="0">
                  <a:pos x="319" y="4"/>
                </a:cxn>
                <a:cxn ang="0">
                  <a:pos x="367" y="12"/>
                </a:cxn>
                <a:cxn ang="0">
                  <a:pos x="420" y="27"/>
                </a:cxn>
                <a:cxn ang="0">
                  <a:pos x="487" y="50"/>
                </a:cxn>
                <a:cxn ang="0">
                  <a:pos x="549" y="77"/>
                </a:cxn>
                <a:cxn ang="0">
                  <a:pos x="618" y="115"/>
                </a:cxn>
                <a:cxn ang="0">
                  <a:pos x="699" y="159"/>
                </a:cxn>
                <a:cxn ang="0">
                  <a:pos x="768" y="196"/>
                </a:cxn>
                <a:cxn ang="0">
                  <a:pos x="799" y="214"/>
                </a:cxn>
                <a:cxn ang="0">
                  <a:pos x="783" y="212"/>
                </a:cxn>
                <a:cxn ang="0">
                  <a:pos x="696" y="167"/>
                </a:cxn>
                <a:cxn ang="0">
                  <a:pos x="610" y="122"/>
                </a:cxn>
                <a:cxn ang="0">
                  <a:pos x="543" y="88"/>
                </a:cxn>
                <a:cxn ang="0">
                  <a:pos x="518" y="82"/>
                </a:cxn>
                <a:cxn ang="0">
                  <a:pos x="535" y="103"/>
                </a:cxn>
                <a:cxn ang="0">
                  <a:pos x="571" y="120"/>
                </a:cxn>
                <a:cxn ang="0">
                  <a:pos x="593" y="135"/>
                </a:cxn>
                <a:cxn ang="0">
                  <a:pos x="574" y="135"/>
                </a:cxn>
                <a:cxn ang="0">
                  <a:pos x="555" y="126"/>
                </a:cxn>
                <a:cxn ang="0">
                  <a:pos x="523" y="118"/>
                </a:cxn>
                <a:cxn ang="0">
                  <a:pos x="503" y="89"/>
                </a:cxn>
                <a:cxn ang="0">
                  <a:pos x="489" y="70"/>
                </a:cxn>
                <a:cxn ang="0">
                  <a:pos x="483" y="87"/>
                </a:cxn>
                <a:cxn ang="0">
                  <a:pos x="448" y="44"/>
                </a:cxn>
              </a:cxnLst>
              <a:rect l="0" t="0" r="r" b="b"/>
              <a:pathLst>
                <a:path w="802" h="396">
                  <a:moveTo>
                    <a:pt x="448" y="44"/>
                  </a:moveTo>
                  <a:lnTo>
                    <a:pt x="436" y="50"/>
                  </a:lnTo>
                  <a:lnTo>
                    <a:pt x="416" y="62"/>
                  </a:lnTo>
                  <a:lnTo>
                    <a:pt x="390" y="78"/>
                  </a:lnTo>
                  <a:lnTo>
                    <a:pt x="362" y="96"/>
                  </a:lnTo>
                  <a:lnTo>
                    <a:pt x="334" y="113"/>
                  </a:lnTo>
                  <a:lnTo>
                    <a:pt x="311" y="128"/>
                  </a:lnTo>
                  <a:lnTo>
                    <a:pt x="295" y="138"/>
                  </a:lnTo>
                  <a:lnTo>
                    <a:pt x="289" y="142"/>
                  </a:lnTo>
                  <a:lnTo>
                    <a:pt x="164" y="232"/>
                  </a:lnTo>
                  <a:lnTo>
                    <a:pt x="142" y="249"/>
                  </a:lnTo>
                  <a:lnTo>
                    <a:pt x="120" y="266"/>
                  </a:lnTo>
                  <a:lnTo>
                    <a:pt x="98" y="285"/>
                  </a:lnTo>
                  <a:lnTo>
                    <a:pt x="79" y="303"/>
                  </a:lnTo>
                  <a:lnTo>
                    <a:pt x="58" y="324"/>
                  </a:lnTo>
                  <a:lnTo>
                    <a:pt x="39" y="346"/>
                  </a:lnTo>
                  <a:lnTo>
                    <a:pt x="22" y="369"/>
                  </a:lnTo>
                  <a:lnTo>
                    <a:pt x="6" y="395"/>
                  </a:lnTo>
                  <a:lnTo>
                    <a:pt x="4" y="396"/>
                  </a:lnTo>
                  <a:lnTo>
                    <a:pt x="2" y="395"/>
                  </a:lnTo>
                  <a:lnTo>
                    <a:pt x="1" y="393"/>
                  </a:lnTo>
                  <a:lnTo>
                    <a:pt x="0" y="392"/>
                  </a:lnTo>
                  <a:lnTo>
                    <a:pt x="14" y="370"/>
                  </a:lnTo>
                  <a:lnTo>
                    <a:pt x="29" y="349"/>
                  </a:lnTo>
                  <a:lnTo>
                    <a:pt x="45" y="330"/>
                  </a:lnTo>
                  <a:lnTo>
                    <a:pt x="62" y="310"/>
                  </a:lnTo>
                  <a:lnTo>
                    <a:pt x="81" y="292"/>
                  </a:lnTo>
                  <a:lnTo>
                    <a:pt x="98" y="274"/>
                  </a:lnTo>
                  <a:lnTo>
                    <a:pt x="118" y="258"/>
                  </a:lnTo>
                  <a:lnTo>
                    <a:pt x="136" y="242"/>
                  </a:lnTo>
                  <a:lnTo>
                    <a:pt x="155" y="229"/>
                  </a:lnTo>
                  <a:lnTo>
                    <a:pt x="173" y="216"/>
                  </a:lnTo>
                  <a:lnTo>
                    <a:pt x="191" y="202"/>
                  </a:lnTo>
                  <a:lnTo>
                    <a:pt x="211" y="188"/>
                  </a:lnTo>
                  <a:lnTo>
                    <a:pt x="229" y="174"/>
                  </a:lnTo>
                  <a:lnTo>
                    <a:pt x="248" y="160"/>
                  </a:lnTo>
                  <a:lnTo>
                    <a:pt x="266" y="146"/>
                  </a:lnTo>
                  <a:lnTo>
                    <a:pt x="286" y="133"/>
                  </a:lnTo>
                  <a:lnTo>
                    <a:pt x="304" y="120"/>
                  </a:lnTo>
                  <a:lnTo>
                    <a:pt x="323" y="107"/>
                  </a:lnTo>
                  <a:lnTo>
                    <a:pt x="342" y="95"/>
                  </a:lnTo>
                  <a:lnTo>
                    <a:pt x="361" y="83"/>
                  </a:lnTo>
                  <a:lnTo>
                    <a:pt x="380" y="72"/>
                  </a:lnTo>
                  <a:lnTo>
                    <a:pt x="399" y="60"/>
                  </a:lnTo>
                  <a:lnTo>
                    <a:pt x="419" y="51"/>
                  </a:lnTo>
                  <a:lnTo>
                    <a:pt x="437" y="42"/>
                  </a:lnTo>
                  <a:lnTo>
                    <a:pt x="422" y="36"/>
                  </a:lnTo>
                  <a:lnTo>
                    <a:pt x="407" y="31"/>
                  </a:lnTo>
                  <a:lnTo>
                    <a:pt x="392" y="27"/>
                  </a:lnTo>
                  <a:lnTo>
                    <a:pt x="377" y="23"/>
                  </a:lnTo>
                  <a:lnTo>
                    <a:pt x="362" y="20"/>
                  </a:lnTo>
                  <a:lnTo>
                    <a:pt x="346" y="17"/>
                  </a:lnTo>
                  <a:lnTo>
                    <a:pt x="331" y="16"/>
                  </a:lnTo>
                  <a:lnTo>
                    <a:pt x="315" y="15"/>
                  </a:lnTo>
                  <a:lnTo>
                    <a:pt x="312" y="21"/>
                  </a:lnTo>
                  <a:lnTo>
                    <a:pt x="310" y="28"/>
                  </a:lnTo>
                  <a:lnTo>
                    <a:pt x="307" y="36"/>
                  </a:lnTo>
                  <a:lnTo>
                    <a:pt x="303" y="43"/>
                  </a:lnTo>
                  <a:lnTo>
                    <a:pt x="299" y="51"/>
                  </a:lnTo>
                  <a:lnTo>
                    <a:pt x="292" y="57"/>
                  </a:lnTo>
                  <a:lnTo>
                    <a:pt x="285" y="62"/>
                  </a:lnTo>
                  <a:lnTo>
                    <a:pt x="276" y="67"/>
                  </a:lnTo>
                  <a:lnTo>
                    <a:pt x="266" y="69"/>
                  </a:lnTo>
                  <a:lnTo>
                    <a:pt x="256" y="70"/>
                  </a:lnTo>
                  <a:lnTo>
                    <a:pt x="247" y="70"/>
                  </a:lnTo>
                  <a:lnTo>
                    <a:pt x="238" y="68"/>
                  </a:lnTo>
                  <a:lnTo>
                    <a:pt x="228" y="66"/>
                  </a:lnTo>
                  <a:lnTo>
                    <a:pt x="219" y="61"/>
                  </a:lnTo>
                  <a:lnTo>
                    <a:pt x="210" y="54"/>
                  </a:lnTo>
                  <a:lnTo>
                    <a:pt x="201" y="46"/>
                  </a:lnTo>
                  <a:lnTo>
                    <a:pt x="204" y="37"/>
                  </a:lnTo>
                  <a:lnTo>
                    <a:pt x="212" y="43"/>
                  </a:lnTo>
                  <a:lnTo>
                    <a:pt x="219" y="47"/>
                  </a:lnTo>
                  <a:lnTo>
                    <a:pt x="226" y="51"/>
                  </a:lnTo>
                  <a:lnTo>
                    <a:pt x="234" y="54"/>
                  </a:lnTo>
                  <a:lnTo>
                    <a:pt x="241" y="57"/>
                  </a:lnTo>
                  <a:lnTo>
                    <a:pt x="249" y="58"/>
                  </a:lnTo>
                  <a:lnTo>
                    <a:pt x="258" y="58"/>
                  </a:lnTo>
                  <a:lnTo>
                    <a:pt x="269" y="57"/>
                  </a:lnTo>
                  <a:lnTo>
                    <a:pt x="281" y="51"/>
                  </a:lnTo>
                  <a:lnTo>
                    <a:pt x="291" y="40"/>
                  </a:lnTo>
                  <a:lnTo>
                    <a:pt x="297" y="29"/>
                  </a:lnTo>
                  <a:lnTo>
                    <a:pt x="302" y="16"/>
                  </a:lnTo>
                  <a:lnTo>
                    <a:pt x="295" y="16"/>
                  </a:lnTo>
                  <a:lnTo>
                    <a:pt x="291" y="15"/>
                  </a:lnTo>
                  <a:lnTo>
                    <a:pt x="285" y="15"/>
                  </a:lnTo>
                  <a:lnTo>
                    <a:pt x="280" y="15"/>
                  </a:lnTo>
                  <a:lnTo>
                    <a:pt x="276" y="14"/>
                  </a:lnTo>
                  <a:lnTo>
                    <a:pt x="270" y="14"/>
                  </a:lnTo>
                  <a:lnTo>
                    <a:pt x="263" y="14"/>
                  </a:lnTo>
                  <a:lnTo>
                    <a:pt x="255" y="14"/>
                  </a:lnTo>
                  <a:lnTo>
                    <a:pt x="255" y="12"/>
                  </a:lnTo>
                  <a:lnTo>
                    <a:pt x="256" y="8"/>
                  </a:lnTo>
                  <a:lnTo>
                    <a:pt x="256" y="5"/>
                  </a:lnTo>
                  <a:lnTo>
                    <a:pt x="258" y="2"/>
                  </a:lnTo>
                  <a:lnTo>
                    <a:pt x="264" y="1"/>
                  </a:lnTo>
                  <a:lnTo>
                    <a:pt x="271" y="1"/>
                  </a:lnTo>
                  <a:lnTo>
                    <a:pt x="277" y="1"/>
                  </a:lnTo>
                  <a:lnTo>
                    <a:pt x="284" y="0"/>
                  </a:lnTo>
                  <a:lnTo>
                    <a:pt x="291" y="1"/>
                  </a:lnTo>
                  <a:lnTo>
                    <a:pt x="296" y="1"/>
                  </a:lnTo>
                  <a:lnTo>
                    <a:pt x="302" y="1"/>
                  </a:lnTo>
                  <a:lnTo>
                    <a:pt x="308" y="2"/>
                  </a:lnTo>
                  <a:lnTo>
                    <a:pt x="319" y="4"/>
                  </a:lnTo>
                  <a:lnTo>
                    <a:pt x="331" y="6"/>
                  </a:lnTo>
                  <a:lnTo>
                    <a:pt x="342" y="7"/>
                  </a:lnTo>
                  <a:lnTo>
                    <a:pt x="355" y="9"/>
                  </a:lnTo>
                  <a:lnTo>
                    <a:pt x="367" y="12"/>
                  </a:lnTo>
                  <a:lnTo>
                    <a:pt x="378" y="15"/>
                  </a:lnTo>
                  <a:lnTo>
                    <a:pt x="391" y="17"/>
                  </a:lnTo>
                  <a:lnTo>
                    <a:pt x="402" y="21"/>
                  </a:lnTo>
                  <a:lnTo>
                    <a:pt x="420" y="27"/>
                  </a:lnTo>
                  <a:lnTo>
                    <a:pt x="437" y="31"/>
                  </a:lnTo>
                  <a:lnTo>
                    <a:pt x="453" y="37"/>
                  </a:lnTo>
                  <a:lnTo>
                    <a:pt x="470" y="44"/>
                  </a:lnTo>
                  <a:lnTo>
                    <a:pt x="487" y="50"/>
                  </a:lnTo>
                  <a:lnTo>
                    <a:pt x="503" y="57"/>
                  </a:lnTo>
                  <a:lnTo>
                    <a:pt x="520" y="63"/>
                  </a:lnTo>
                  <a:lnTo>
                    <a:pt x="536" y="70"/>
                  </a:lnTo>
                  <a:lnTo>
                    <a:pt x="549" y="77"/>
                  </a:lnTo>
                  <a:lnTo>
                    <a:pt x="564" y="85"/>
                  </a:lnTo>
                  <a:lnTo>
                    <a:pt x="581" y="95"/>
                  </a:lnTo>
                  <a:lnTo>
                    <a:pt x="599" y="104"/>
                  </a:lnTo>
                  <a:lnTo>
                    <a:pt x="618" y="115"/>
                  </a:lnTo>
                  <a:lnTo>
                    <a:pt x="639" y="126"/>
                  </a:lnTo>
                  <a:lnTo>
                    <a:pt x="658" y="137"/>
                  </a:lnTo>
                  <a:lnTo>
                    <a:pt x="679" y="148"/>
                  </a:lnTo>
                  <a:lnTo>
                    <a:pt x="699" y="159"/>
                  </a:lnTo>
                  <a:lnTo>
                    <a:pt x="718" y="169"/>
                  </a:lnTo>
                  <a:lnTo>
                    <a:pt x="737" y="179"/>
                  </a:lnTo>
                  <a:lnTo>
                    <a:pt x="753" y="188"/>
                  </a:lnTo>
                  <a:lnTo>
                    <a:pt x="768" y="196"/>
                  </a:lnTo>
                  <a:lnTo>
                    <a:pt x="780" y="203"/>
                  </a:lnTo>
                  <a:lnTo>
                    <a:pt x="791" y="209"/>
                  </a:lnTo>
                  <a:lnTo>
                    <a:pt x="798" y="212"/>
                  </a:lnTo>
                  <a:lnTo>
                    <a:pt x="799" y="214"/>
                  </a:lnTo>
                  <a:lnTo>
                    <a:pt x="801" y="217"/>
                  </a:lnTo>
                  <a:lnTo>
                    <a:pt x="802" y="220"/>
                  </a:lnTo>
                  <a:lnTo>
                    <a:pt x="802" y="221"/>
                  </a:lnTo>
                  <a:lnTo>
                    <a:pt x="783" y="212"/>
                  </a:lnTo>
                  <a:lnTo>
                    <a:pt x="763" y="202"/>
                  </a:lnTo>
                  <a:lnTo>
                    <a:pt x="741" y="190"/>
                  </a:lnTo>
                  <a:lnTo>
                    <a:pt x="719" y="180"/>
                  </a:lnTo>
                  <a:lnTo>
                    <a:pt x="696" y="167"/>
                  </a:lnTo>
                  <a:lnTo>
                    <a:pt x="674" y="156"/>
                  </a:lnTo>
                  <a:lnTo>
                    <a:pt x="652" y="144"/>
                  </a:lnTo>
                  <a:lnTo>
                    <a:pt x="631" y="133"/>
                  </a:lnTo>
                  <a:lnTo>
                    <a:pt x="610" y="122"/>
                  </a:lnTo>
                  <a:lnTo>
                    <a:pt x="590" y="112"/>
                  </a:lnTo>
                  <a:lnTo>
                    <a:pt x="573" y="103"/>
                  </a:lnTo>
                  <a:lnTo>
                    <a:pt x="557" y="95"/>
                  </a:lnTo>
                  <a:lnTo>
                    <a:pt x="543" y="88"/>
                  </a:lnTo>
                  <a:lnTo>
                    <a:pt x="531" y="82"/>
                  </a:lnTo>
                  <a:lnTo>
                    <a:pt x="523" y="78"/>
                  </a:lnTo>
                  <a:lnTo>
                    <a:pt x="518" y="76"/>
                  </a:lnTo>
                  <a:lnTo>
                    <a:pt x="518" y="82"/>
                  </a:lnTo>
                  <a:lnTo>
                    <a:pt x="520" y="89"/>
                  </a:lnTo>
                  <a:lnTo>
                    <a:pt x="523" y="95"/>
                  </a:lnTo>
                  <a:lnTo>
                    <a:pt x="527" y="99"/>
                  </a:lnTo>
                  <a:lnTo>
                    <a:pt x="535" y="103"/>
                  </a:lnTo>
                  <a:lnTo>
                    <a:pt x="544" y="106"/>
                  </a:lnTo>
                  <a:lnTo>
                    <a:pt x="552" y="111"/>
                  </a:lnTo>
                  <a:lnTo>
                    <a:pt x="561" y="115"/>
                  </a:lnTo>
                  <a:lnTo>
                    <a:pt x="571" y="120"/>
                  </a:lnTo>
                  <a:lnTo>
                    <a:pt x="580" y="125"/>
                  </a:lnTo>
                  <a:lnTo>
                    <a:pt x="588" y="129"/>
                  </a:lnTo>
                  <a:lnTo>
                    <a:pt x="597" y="133"/>
                  </a:lnTo>
                  <a:lnTo>
                    <a:pt x="593" y="135"/>
                  </a:lnTo>
                  <a:lnTo>
                    <a:pt x="588" y="136"/>
                  </a:lnTo>
                  <a:lnTo>
                    <a:pt x="583" y="136"/>
                  </a:lnTo>
                  <a:lnTo>
                    <a:pt x="579" y="136"/>
                  </a:lnTo>
                  <a:lnTo>
                    <a:pt x="574" y="135"/>
                  </a:lnTo>
                  <a:lnTo>
                    <a:pt x="569" y="134"/>
                  </a:lnTo>
                  <a:lnTo>
                    <a:pt x="565" y="131"/>
                  </a:lnTo>
                  <a:lnTo>
                    <a:pt x="561" y="129"/>
                  </a:lnTo>
                  <a:lnTo>
                    <a:pt x="555" y="126"/>
                  </a:lnTo>
                  <a:lnTo>
                    <a:pt x="546" y="123"/>
                  </a:lnTo>
                  <a:lnTo>
                    <a:pt x="538" y="122"/>
                  </a:lnTo>
                  <a:lnTo>
                    <a:pt x="531" y="120"/>
                  </a:lnTo>
                  <a:lnTo>
                    <a:pt x="523" y="118"/>
                  </a:lnTo>
                  <a:lnTo>
                    <a:pt x="516" y="113"/>
                  </a:lnTo>
                  <a:lnTo>
                    <a:pt x="511" y="107"/>
                  </a:lnTo>
                  <a:lnTo>
                    <a:pt x="507" y="99"/>
                  </a:lnTo>
                  <a:lnTo>
                    <a:pt x="503" y="89"/>
                  </a:lnTo>
                  <a:lnTo>
                    <a:pt x="503" y="77"/>
                  </a:lnTo>
                  <a:lnTo>
                    <a:pt x="499" y="67"/>
                  </a:lnTo>
                  <a:lnTo>
                    <a:pt x="488" y="62"/>
                  </a:lnTo>
                  <a:lnTo>
                    <a:pt x="489" y="70"/>
                  </a:lnTo>
                  <a:lnTo>
                    <a:pt x="493" y="81"/>
                  </a:lnTo>
                  <a:lnTo>
                    <a:pt x="496" y="90"/>
                  </a:lnTo>
                  <a:lnTo>
                    <a:pt x="489" y="95"/>
                  </a:lnTo>
                  <a:lnTo>
                    <a:pt x="483" y="87"/>
                  </a:lnTo>
                  <a:lnTo>
                    <a:pt x="478" y="77"/>
                  </a:lnTo>
                  <a:lnTo>
                    <a:pt x="476" y="67"/>
                  </a:lnTo>
                  <a:lnTo>
                    <a:pt x="477" y="57"/>
                  </a:lnTo>
                  <a:lnTo>
                    <a:pt x="448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4" name="Freeform 36"/>
            <p:cNvSpPr>
              <a:spLocks/>
            </p:cNvSpPr>
            <p:nvPr/>
          </p:nvSpPr>
          <p:spPr bwMode="auto">
            <a:xfrm>
              <a:off x="7148513" y="890588"/>
              <a:ext cx="544513" cy="612775"/>
            </a:xfrm>
            <a:custGeom>
              <a:avLst/>
              <a:gdLst/>
              <a:ahLst/>
              <a:cxnLst>
                <a:cxn ang="0">
                  <a:pos x="370" y="395"/>
                </a:cxn>
                <a:cxn ang="0">
                  <a:pos x="191" y="503"/>
                </a:cxn>
                <a:cxn ang="0">
                  <a:pos x="94" y="625"/>
                </a:cxn>
                <a:cxn ang="0">
                  <a:pos x="112" y="681"/>
                </a:cxn>
                <a:cxn ang="0">
                  <a:pos x="158" y="624"/>
                </a:cxn>
                <a:cxn ang="0">
                  <a:pos x="227" y="585"/>
                </a:cxn>
                <a:cxn ang="0">
                  <a:pos x="361" y="532"/>
                </a:cxn>
                <a:cxn ang="0">
                  <a:pos x="480" y="461"/>
                </a:cxn>
                <a:cxn ang="0">
                  <a:pos x="486" y="321"/>
                </a:cxn>
                <a:cxn ang="0">
                  <a:pos x="513" y="346"/>
                </a:cxn>
                <a:cxn ang="0">
                  <a:pos x="476" y="489"/>
                </a:cxn>
                <a:cxn ang="0">
                  <a:pos x="327" y="563"/>
                </a:cxn>
                <a:cxn ang="0">
                  <a:pos x="231" y="602"/>
                </a:cxn>
                <a:cxn ang="0">
                  <a:pos x="192" y="629"/>
                </a:cxn>
                <a:cxn ang="0">
                  <a:pos x="191" y="672"/>
                </a:cxn>
                <a:cxn ang="0">
                  <a:pos x="274" y="684"/>
                </a:cxn>
                <a:cxn ang="0">
                  <a:pos x="229" y="768"/>
                </a:cxn>
                <a:cxn ang="0">
                  <a:pos x="189" y="759"/>
                </a:cxn>
                <a:cxn ang="0">
                  <a:pos x="267" y="706"/>
                </a:cxn>
                <a:cxn ang="0">
                  <a:pos x="244" y="703"/>
                </a:cxn>
                <a:cxn ang="0">
                  <a:pos x="170" y="748"/>
                </a:cxn>
                <a:cxn ang="0">
                  <a:pos x="163" y="743"/>
                </a:cxn>
                <a:cxn ang="0">
                  <a:pos x="231" y="700"/>
                </a:cxn>
                <a:cxn ang="0">
                  <a:pos x="171" y="726"/>
                </a:cxn>
                <a:cxn ang="0">
                  <a:pos x="181" y="670"/>
                </a:cxn>
                <a:cxn ang="0">
                  <a:pos x="154" y="672"/>
                </a:cxn>
                <a:cxn ang="0">
                  <a:pos x="74" y="684"/>
                </a:cxn>
                <a:cxn ang="0">
                  <a:pos x="74" y="661"/>
                </a:cxn>
                <a:cxn ang="0">
                  <a:pos x="44" y="641"/>
                </a:cxn>
                <a:cxn ang="0">
                  <a:pos x="25" y="737"/>
                </a:cxn>
                <a:cxn ang="0">
                  <a:pos x="102" y="753"/>
                </a:cxn>
                <a:cxn ang="0">
                  <a:pos x="25" y="721"/>
                </a:cxn>
                <a:cxn ang="0">
                  <a:pos x="75" y="737"/>
                </a:cxn>
                <a:cxn ang="0">
                  <a:pos x="132" y="759"/>
                </a:cxn>
                <a:cxn ang="0">
                  <a:pos x="29" y="758"/>
                </a:cxn>
                <a:cxn ang="0">
                  <a:pos x="18" y="653"/>
                </a:cxn>
                <a:cxn ang="0">
                  <a:pos x="66" y="619"/>
                </a:cxn>
                <a:cxn ang="0">
                  <a:pos x="151" y="534"/>
                </a:cxn>
                <a:cxn ang="0">
                  <a:pos x="255" y="405"/>
                </a:cxn>
                <a:cxn ang="0">
                  <a:pos x="322" y="296"/>
                </a:cxn>
                <a:cxn ang="0">
                  <a:pos x="222" y="129"/>
                </a:cxn>
                <a:cxn ang="0">
                  <a:pos x="211" y="2"/>
                </a:cxn>
                <a:cxn ang="0">
                  <a:pos x="264" y="137"/>
                </a:cxn>
                <a:cxn ang="0">
                  <a:pos x="401" y="230"/>
                </a:cxn>
                <a:cxn ang="0">
                  <a:pos x="668" y="303"/>
                </a:cxn>
                <a:cxn ang="0">
                  <a:pos x="676" y="341"/>
                </a:cxn>
                <a:cxn ang="0">
                  <a:pos x="656" y="314"/>
                </a:cxn>
                <a:cxn ang="0">
                  <a:pos x="617" y="329"/>
                </a:cxn>
                <a:cxn ang="0">
                  <a:pos x="556" y="399"/>
                </a:cxn>
                <a:cxn ang="0">
                  <a:pos x="544" y="664"/>
                </a:cxn>
                <a:cxn ang="0">
                  <a:pos x="528" y="678"/>
                </a:cxn>
                <a:cxn ang="0">
                  <a:pos x="527" y="479"/>
                </a:cxn>
                <a:cxn ang="0">
                  <a:pos x="551" y="305"/>
                </a:cxn>
                <a:cxn ang="0">
                  <a:pos x="410" y="260"/>
                </a:cxn>
                <a:cxn ang="0">
                  <a:pos x="337" y="270"/>
                </a:cxn>
                <a:cxn ang="0">
                  <a:pos x="390" y="362"/>
                </a:cxn>
                <a:cxn ang="0">
                  <a:pos x="424" y="371"/>
                </a:cxn>
                <a:cxn ang="0">
                  <a:pos x="459" y="392"/>
                </a:cxn>
                <a:cxn ang="0">
                  <a:pos x="468" y="377"/>
                </a:cxn>
                <a:cxn ang="0">
                  <a:pos x="439" y="399"/>
                </a:cxn>
                <a:cxn ang="0">
                  <a:pos x="413" y="402"/>
                </a:cxn>
              </a:cxnLst>
              <a:rect l="0" t="0" r="r" b="b"/>
              <a:pathLst>
                <a:path w="686" h="770">
                  <a:moveTo>
                    <a:pt x="437" y="467"/>
                  </a:moveTo>
                  <a:lnTo>
                    <a:pt x="434" y="452"/>
                  </a:lnTo>
                  <a:lnTo>
                    <a:pt x="427" y="438"/>
                  </a:lnTo>
                  <a:lnTo>
                    <a:pt x="419" y="427"/>
                  </a:lnTo>
                  <a:lnTo>
                    <a:pt x="408" y="417"/>
                  </a:lnTo>
                  <a:lnTo>
                    <a:pt x="397" y="407"/>
                  </a:lnTo>
                  <a:lnTo>
                    <a:pt x="384" y="400"/>
                  </a:lnTo>
                  <a:lnTo>
                    <a:pt x="370" y="395"/>
                  </a:lnTo>
                  <a:lnTo>
                    <a:pt x="356" y="389"/>
                  </a:lnTo>
                  <a:lnTo>
                    <a:pt x="330" y="397"/>
                  </a:lnTo>
                  <a:lnTo>
                    <a:pt x="303" y="407"/>
                  </a:lnTo>
                  <a:lnTo>
                    <a:pt x="277" y="421"/>
                  </a:lnTo>
                  <a:lnTo>
                    <a:pt x="253" y="438"/>
                  </a:lnTo>
                  <a:lnTo>
                    <a:pt x="230" y="458"/>
                  </a:lnTo>
                  <a:lnTo>
                    <a:pt x="209" y="479"/>
                  </a:lnTo>
                  <a:lnTo>
                    <a:pt x="191" y="503"/>
                  </a:lnTo>
                  <a:lnTo>
                    <a:pt x="174" y="528"/>
                  </a:lnTo>
                  <a:lnTo>
                    <a:pt x="165" y="544"/>
                  </a:lnTo>
                  <a:lnTo>
                    <a:pt x="155" y="559"/>
                  </a:lnTo>
                  <a:lnTo>
                    <a:pt x="144" y="574"/>
                  </a:lnTo>
                  <a:lnTo>
                    <a:pt x="133" y="588"/>
                  </a:lnTo>
                  <a:lnTo>
                    <a:pt x="120" y="601"/>
                  </a:lnTo>
                  <a:lnTo>
                    <a:pt x="108" y="614"/>
                  </a:lnTo>
                  <a:lnTo>
                    <a:pt x="94" y="625"/>
                  </a:lnTo>
                  <a:lnTo>
                    <a:pt x="80" y="637"/>
                  </a:lnTo>
                  <a:lnTo>
                    <a:pt x="84" y="646"/>
                  </a:lnTo>
                  <a:lnTo>
                    <a:pt x="88" y="656"/>
                  </a:lnTo>
                  <a:lnTo>
                    <a:pt x="88" y="667"/>
                  </a:lnTo>
                  <a:lnTo>
                    <a:pt x="88" y="676"/>
                  </a:lnTo>
                  <a:lnTo>
                    <a:pt x="95" y="679"/>
                  </a:lnTo>
                  <a:lnTo>
                    <a:pt x="104" y="680"/>
                  </a:lnTo>
                  <a:lnTo>
                    <a:pt x="112" y="681"/>
                  </a:lnTo>
                  <a:lnTo>
                    <a:pt x="120" y="683"/>
                  </a:lnTo>
                  <a:lnTo>
                    <a:pt x="128" y="677"/>
                  </a:lnTo>
                  <a:lnTo>
                    <a:pt x="135" y="669"/>
                  </a:lnTo>
                  <a:lnTo>
                    <a:pt x="140" y="661"/>
                  </a:lnTo>
                  <a:lnTo>
                    <a:pt x="144" y="652"/>
                  </a:lnTo>
                  <a:lnTo>
                    <a:pt x="149" y="642"/>
                  </a:lnTo>
                  <a:lnTo>
                    <a:pt x="152" y="633"/>
                  </a:lnTo>
                  <a:lnTo>
                    <a:pt x="158" y="624"/>
                  </a:lnTo>
                  <a:lnTo>
                    <a:pt x="164" y="616"/>
                  </a:lnTo>
                  <a:lnTo>
                    <a:pt x="171" y="609"/>
                  </a:lnTo>
                  <a:lnTo>
                    <a:pt x="180" y="603"/>
                  </a:lnTo>
                  <a:lnTo>
                    <a:pt x="188" y="599"/>
                  </a:lnTo>
                  <a:lnTo>
                    <a:pt x="197" y="594"/>
                  </a:lnTo>
                  <a:lnTo>
                    <a:pt x="208" y="591"/>
                  </a:lnTo>
                  <a:lnTo>
                    <a:pt x="218" y="587"/>
                  </a:lnTo>
                  <a:lnTo>
                    <a:pt x="227" y="585"/>
                  </a:lnTo>
                  <a:lnTo>
                    <a:pt x="238" y="581"/>
                  </a:lnTo>
                  <a:lnTo>
                    <a:pt x="247" y="578"/>
                  </a:lnTo>
                  <a:lnTo>
                    <a:pt x="263" y="572"/>
                  </a:lnTo>
                  <a:lnTo>
                    <a:pt x="284" y="563"/>
                  </a:lnTo>
                  <a:lnTo>
                    <a:pt x="307" y="554"/>
                  </a:lnTo>
                  <a:lnTo>
                    <a:pt x="329" y="544"/>
                  </a:lnTo>
                  <a:lnTo>
                    <a:pt x="347" y="538"/>
                  </a:lnTo>
                  <a:lnTo>
                    <a:pt x="361" y="532"/>
                  </a:lnTo>
                  <a:lnTo>
                    <a:pt x="366" y="529"/>
                  </a:lnTo>
                  <a:lnTo>
                    <a:pt x="385" y="519"/>
                  </a:lnTo>
                  <a:lnTo>
                    <a:pt x="404" y="510"/>
                  </a:lnTo>
                  <a:lnTo>
                    <a:pt x="421" y="501"/>
                  </a:lnTo>
                  <a:lnTo>
                    <a:pt x="437" y="493"/>
                  </a:lnTo>
                  <a:lnTo>
                    <a:pt x="451" y="483"/>
                  </a:lnTo>
                  <a:lnTo>
                    <a:pt x="466" y="473"/>
                  </a:lnTo>
                  <a:lnTo>
                    <a:pt x="480" y="461"/>
                  </a:lnTo>
                  <a:lnTo>
                    <a:pt x="494" y="449"/>
                  </a:lnTo>
                  <a:lnTo>
                    <a:pt x="501" y="432"/>
                  </a:lnTo>
                  <a:lnTo>
                    <a:pt x="504" y="414"/>
                  </a:lnTo>
                  <a:lnTo>
                    <a:pt x="503" y="396"/>
                  </a:lnTo>
                  <a:lnTo>
                    <a:pt x="501" y="377"/>
                  </a:lnTo>
                  <a:lnTo>
                    <a:pt x="495" y="358"/>
                  </a:lnTo>
                  <a:lnTo>
                    <a:pt x="490" y="339"/>
                  </a:lnTo>
                  <a:lnTo>
                    <a:pt x="486" y="321"/>
                  </a:lnTo>
                  <a:lnTo>
                    <a:pt x="482" y="303"/>
                  </a:lnTo>
                  <a:lnTo>
                    <a:pt x="484" y="300"/>
                  </a:lnTo>
                  <a:lnTo>
                    <a:pt x="486" y="298"/>
                  </a:lnTo>
                  <a:lnTo>
                    <a:pt x="488" y="296"/>
                  </a:lnTo>
                  <a:lnTo>
                    <a:pt x="491" y="296"/>
                  </a:lnTo>
                  <a:lnTo>
                    <a:pt x="499" y="312"/>
                  </a:lnTo>
                  <a:lnTo>
                    <a:pt x="506" y="329"/>
                  </a:lnTo>
                  <a:lnTo>
                    <a:pt x="513" y="346"/>
                  </a:lnTo>
                  <a:lnTo>
                    <a:pt x="519" y="365"/>
                  </a:lnTo>
                  <a:lnTo>
                    <a:pt x="522" y="384"/>
                  </a:lnTo>
                  <a:lnTo>
                    <a:pt x="525" y="404"/>
                  </a:lnTo>
                  <a:lnTo>
                    <a:pt x="524" y="422"/>
                  </a:lnTo>
                  <a:lnTo>
                    <a:pt x="519" y="441"/>
                  </a:lnTo>
                  <a:lnTo>
                    <a:pt x="506" y="459"/>
                  </a:lnTo>
                  <a:lnTo>
                    <a:pt x="491" y="475"/>
                  </a:lnTo>
                  <a:lnTo>
                    <a:pt x="476" y="489"/>
                  </a:lnTo>
                  <a:lnTo>
                    <a:pt x="459" y="501"/>
                  </a:lnTo>
                  <a:lnTo>
                    <a:pt x="441" y="512"/>
                  </a:lnTo>
                  <a:lnTo>
                    <a:pt x="421" y="523"/>
                  </a:lnTo>
                  <a:lnTo>
                    <a:pt x="399" y="533"/>
                  </a:lnTo>
                  <a:lnTo>
                    <a:pt x="375" y="544"/>
                  </a:lnTo>
                  <a:lnTo>
                    <a:pt x="359" y="550"/>
                  </a:lnTo>
                  <a:lnTo>
                    <a:pt x="343" y="557"/>
                  </a:lnTo>
                  <a:lnTo>
                    <a:pt x="327" y="563"/>
                  </a:lnTo>
                  <a:lnTo>
                    <a:pt x="309" y="569"/>
                  </a:lnTo>
                  <a:lnTo>
                    <a:pt x="293" y="576"/>
                  </a:lnTo>
                  <a:lnTo>
                    <a:pt x="276" y="581"/>
                  </a:lnTo>
                  <a:lnTo>
                    <a:pt x="260" y="588"/>
                  </a:lnTo>
                  <a:lnTo>
                    <a:pt x="244" y="595"/>
                  </a:lnTo>
                  <a:lnTo>
                    <a:pt x="239" y="597"/>
                  </a:lnTo>
                  <a:lnTo>
                    <a:pt x="235" y="600"/>
                  </a:lnTo>
                  <a:lnTo>
                    <a:pt x="231" y="602"/>
                  </a:lnTo>
                  <a:lnTo>
                    <a:pt x="226" y="604"/>
                  </a:lnTo>
                  <a:lnTo>
                    <a:pt x="222" y="607"/>
                  </a:lnTo>
                  <a:lnTo>
                    <a:pt x="218" y="609"/>
                  </a:lnTo>
                  <a:lnTo>
                    <a:pt x="214" y="611"/>
                  </a:lnTo>
                  <a:lnTo>
                    <a:pt x="209" y="614"/>
                  </a:lnTo>
                  <a:lnTo>
                    <a:pt x="202" y="618"/>
                  </a:lnTo>
                  <a:lnTo>
                    <a:pt x="197" y="623"/>
                  </a:lnTo>
                  <a:lnTo>
                    <a:pt x="192" y="629"/>
                  </a:lnTo>
                  <a:lnTo>
                    <a:pt x="185" y="634"/>
                  </a:lnTo>
                  <a:lnTo>
                    <a:pt x="191" y="639"/>
                  </a:lnTo>
                  <a:lnTo>
                    <a:pt x="194" y="645"/>
                  </a:lnTo>
                  <a:lnTo>
                    <a:pt x="195" y="653"/>
                  </a:lnTo>
                  <a:lnTo>
                    <a:pt x="195" y="660"/>
                  </a:lnTo>
                  <a:lnTo>
                    <a:pt x="194" y="664"/>
                  </a:lnTo>
                  <a:lnTo>
                    <a:pt x="193" y="668"/>
                  </a:lnTo>
                  <a:lnTo>
                    <a:pt x="191" y="672"/>
                  </a:lnTo>
                  <a:lnTo>
                    <a:pt x="189" y="677"/>
                  </a:lnTo>
                  <a:lnTo>
                    <a:pt x="201" y="679"/>
                  </a:lnTo>
                  <a:lnTo>
                    <a:pt x="212" y="678"/>
                  </a:lnTo>
                  <a:lnTo>
                    <a:pt x="226" y="677"/>
                  </a:lnTo>
                  <a:lnTo>
                    <a:pt x="239" y="675"/>
                  </a:lnTo>
                  <a:lnTo>
                    <a:pt x="252" y="675"/>
                  </a:lnTo>
                  <a:lnTo>
                    <a:pt x="263" y="677"/>
                  </a:lnTo>
                  <a:lnTo>
                    <a:pt x="274" y="684"/>
                  </a:lnTo>
                  <a:lnTo>
                    <a:pt x="282" y="696"/>
                  </a:lnTo>
                  <a:lnTo>
                    <a:pt x="285" y="709"/>
                  </a:lnTo>
                  <a:lnTo>
                    <a:pt x="284" y="722"/>
                  </a:lnTo>
                  <a:lnTo>
                    <a:pt x="279" y="736"/>
                  </a:lnTo>
                  <a:lnTo>
                    <a:pt x="274" y="747"/>
                  </a:lnTo>
                  <a:lnTo>
                    <a:pt x="260" y="756"/>
                  </a:lnTo>
                  <a:lnTo>
                    <a:pt x="245" y="763"/>
                  </a:lnTo>
                  <a:lnTo>
                    <a:pt x="229" y="768"/>
                  </a:lnTo>
                  <a:lnTo>
                    <a:pt x="211" y="770"/>
                  </a:lnTo>
                  <a:lnTo>
                    <a:pt x="195" y="770"/>
                  </a:lnTo>
                  <a:lnTo>
                    <a:pt x="179" y="769"/>
                  </a:lnTo>
                  <a:lnTo>
                    <a:pt x="166" y="766"/>
                  </a:lnTo>
                  <a:lnTo>
                    <a:pt x="155" y="762"/>
                  </a:lnTo>
                  <a:lnTo>
                    <a:pt x="155" y="756"/>
                  </a:lnTo>
                  <a:lnTo>
                    <a:pt x="172" y="758"/>
                  </a:lnTo>
                  <a:lnTo>
                    <a:pt x="189" y="759"/>
                  </a:lnTo>
                  <a:lnTo>
                    <a:pt x="207" y="758"/>
                  </a:lnTo>
                  <a:lnTo>
                    <a:pt x="223" y="755"/>
                  </a:lnTo>
                  <a:lnTo>
                    <a:pt x="237" y="751"/>
                  </a:lnTo>
                  <a:lnTo>
                    <a:pt x="248" y="744"/>
                  </a:lnTo>
                  <a:lnTo>
                    <a:pt x="259" y="734"/>
                  </a:lnTo>
                  <a:lnTo>
                    <a:pt x="265" y="723"/>
                  </a:lnTo>
                  <a:lnTo>
                    <a:pt x="267" y="714"/>
                  </a:lnTo>
                  <a:lnTo>
                    <a:pt x="267" y="706"/>
                  </a:lnTo>
                  <a:lnTo>
                    <a:pt x="264" y="698"/>
                  </a:lnTo>
                  <a:lnTo>
                    <a:pt x="260" y="691"/>
                  </a:lnTo>
                  <a:lnTo>
                    <a:pt x="255" y="688"/>
                  </a:lnTo>
                  <a:lnTo>
                    <a:pt x="249" y="685"/>
                  </a:lnTo>
                  <a:lnTo>
                    <a:pt x="245" y="684"/>
                  </a:lnTo>
                  <a:lnTo>
                    <a:pt x="239" y="684"/>
                  </a:lnTo>
                  <a:lnTo>
                    <a:pt x="241" y="693"/>
                  </a:lnTo>
                  <a:lnTo>
                    <a:pt x="244" y="703"/>
                  </a:lnTo>
                  <a:lnTo>
                    <a:pt x="244" y="713"/>
                  </a:lnTo>
                  <a:lnTo>
                    <a:pt x="241" y="722"/>
                  </a:lnTo>
                  <a:lnTo>
                    <a:pt x="238" y="729"/>
                  </a:lnTo>
                  <a:lnTo>
                    <a:pt x="233" y="733"/>
                  </a:lnTo>
                  <a:lnTo>
                    <a:pt x="225" y="739"/>
                  </a:lnTo>
                  <a:lnTo>
                    <a:pt x="211" y="746"/>
                  </a:lnTo>
                  <a:lnTo>
                    <a:pt x="187" y="747"/>
                  </a:lnTo>
                  <a:lnTo>
                    <a:pt x="170" y="748"/>
                  </a:lnTo>
                  <a:lnTo>
                    <a:pt x="156" y="747"/>
                  </a:lnTo>
                  <a:lnTo>
                    <a:pt x="148" y="746"/>
                  </a:lnTo>
                  <a:lnTo>
                    <a:pt x="142" y="745"/>
                  </a:lnTo>
                  <a:lnTo>
                    <a:pt x="140" y="744"/>
                  </a:lnTo>
                  <a:lnTo>
                    <a:pt x="139" y="743"/>
                  </a:lnTo>
                  <a:lnTo>
                    <a:pt x="139" y="743"/>
                  </a:lnTo>
                  <a:lnTo>
                    <a:pt x="150" y="743"/>
                  </a:lnTo>
                  <a:lnTo>
                    <a:pt x="163" y="743"/>
                  </a:lnTo>
                  <a:lnTo>
                    <a:pt x="176" y="743"/>
                  </a:lnTo>
                  <a:lnTo>
                    <a:pt x="189" y="741"/>
                  </a:lnTo>
                  <a:lnTo>
                    <a:pt x="201" y="738"/>
                  </a:lnTo>
                  <a:lnTo>
                    <a:pt x="212" y="732"/>
                  </a:lnTo>
                  <a:lnTo>
                    <a:pt x="222" y="724"/>
                  </a:lnTo>
                  <a:lnTo>
                    <a:pt x="230" y="713"/>
                  </a:lnTo>
                  <a:lnTo>
                    <a:pt x="231" y="707"/>
                  </a:lnTo>
                  <a:lnTo>
                    <a:pt x="231" y="700"/>
                  </a:lnTo>
                  <a:lnTo>
                    <a:pt x="229" y="693"/>
                  </a:lnTo>
                  <a:lnTo>
                    <a:pt x="227" y="686"/>
                  </a:lnTo>
                  <a:lnTo>
                    <a:pt x="206" y="690"/>
                  </a:lnTo>
                  <a:lnTo>
                    <a:pt x="201" y="702"/>
                  </a:lnTo>
                  <a:lnTo>
                    <a:pt x="196" y="714"/>
                  </a:lnTo>
                  <a:lnTo>
                    <a:pt x="188" y="724"/>
                  </a:lnTo>
                  <a:lnTo>
                    <a:pt x="176" y="729"/>
                  </a:lnTo>
                  <a:lnTo>
                    <a:pt x="171" y="726"/>
                  </a:lnTo>
                  <a:lnTo>
                    <a:pt x="166" y="723"/>
                  </a:lnTo>
                  <a:lnTo>
                    <a:pt x="162" y="720"/>
                  </a:lnTo>
                  <a:lnTo>
                    <a:pt x="159" y="715"/>
                  </a:lnTo>
                  <a:lnTo>
                    <a:pt x="159" y="707"/>
                  </a:lnTo>
                  <a:lnTo>
                    <a:pt x="163" y="696"/>
                  </a:lnTo>
                  <a:lnTo>
                    <a:pt x="170" y="686"/>
                  </a:lnTo>
                  <a:lnTo>
                    <a:pt x="181" y="675"/>
                  </a:lnTo>
                  <a:lnTo>
                    <a:pt x="181" y="670"/>
                  </a:lnTo>
                  <a:lnTo>
                    <a:pt x="180" y="663"/>
                  </a:lnTo>
                  <a:lnTo>
                    <a:pt x="178" y="656"/>
                  </a:lnTo>
                  <a:lnTo>
                    <a:pt x="176" y="652"/>
                  </a:lnTo>
                  <a:lnTo>
                    <a:pt x="170" y="648"/>
                  </a:lnTo>
                  <a:lnTo>
                    <a:pt x="165" y="650"/>
                  </a:lnTo>
                  <a:lnTo>
                    <a:pt x="161" y="656"/>
                  </a:lnTo>
                  <a:lnTo>
                    <a:pt x="157" y="664"/>
                  </a:lnTo>
                  <a:lnTo>
                    <a:pt x="154" y="672"/>
                  </a:lnTo>
                  <a:lnTo>
                    <a:pt x="150" y="681"/>
                  </a:lnTo>
                  <a:lnTo>
                    <a:pt x="144" y="687"/>
                  </a:lnTo>
                  <a:lnTo>
                    <a:pt x="138" y="691"/>
                  </a:lnTo>
                  <a:lnTo>
                    <a:pt x="125" y="692"/>
                  </a:lnTo>
                  <a:lnTo>
                    <a:pt x="112" y="692"/>
                  </a:lnTo>
                  <a:lnTo>
                    <a:pt x="99" y="691"/>
                  </a:lnTo>
                  <a:lnTo>
                    <a:pt x="87" y="688"/>
                  </a:lnTo>
                  <a:lnTo>
                    <a:pt x="74" y="684"/>
                  </a:lnTo>
                  <a:lnTo>
                    <a:pt x="64" y="678"/>
                  </a:lnTo>
                  <a:lnTo>
                    <a:pt x="53" y="671"/>
                  </a:lnTo>
                  <a:lnTo>
                    <a:pt x="44" y="661"/>
                  </a:lnTo>
                  <a:lnTo>
                    <a:pt x="51" y="658"/>
                  </a:lnTo>
                  <a:lnTo>
                    <a:pt x="57" y="663"/>
                  </a:lnTo>
                  <a:lnTo>
                    <a:pt x="64" y="669"/>
                  </a:lnTo>
                  <a:lnTo>
                    <a:pt x="71" y="672"/>
                  </a:lnTo>
                  <a:lnTo>
                    <a:pt x="74" y="661"/>
                  </a:lnTo>
                  <a:lnTo>
                    <a:pt x="75" y="654"/>
                  </a:lnTo>
                  <a:lnTo>
                    <a:pt x="75" y="649"/>
                  </a:lnTo>
                  <a:lnTo>
                    <a:pt x="70" y="641"/>
                  </a:lnTo>
                  <a:lnTo>
                    <a:pt x="63" y="638"/>
                  </a:lnTo>
                  <a:lnTo>
                    <a:pt x="58" y="635"/>
                  </a:lnTo>
                  <a:lnTo>
                    <a:pt x="52" y="635"/>
                  </a:lnTo>
                  <a:lnTo>
                    <a:pt x="49" y="638"/>
                  </a:lnTo>
                  <a:lnTo>
                    <a:pt x="44" y="641"/>
                  </a:lnTo>
                  <a:lnTo>
                    <a:pt x="38" y="647"/>
                  </a:lnTo>
                  <a:lnTo>
                    <a:pt x="34" y="653"/>
                  </a:lnTo>
                  <a:lnTo>
                    <a:pt x="27" y="660"/>
                  </a:lnTo>
                  <a:lnTo>
                    <a:pt x="19" y="675"/>
                  </a:lnTo>
                  <a:lnTo>
                    <a:pt x="15" y="692"/>
                  </a:lnTo>
                  <a:lnTo>
                    <a:pt x="15" y="710"/>
                  </a:lnTo>
                  <a:lnTo>
                    <a:pt x="18" y="729"/>
                  </a:lnTo>
                  <a:lnTo>
                    <a:pt x="25" y="737"/>
                  </a:lnTo>
                  <a:lnTo>
                    <a:pt x="34" y="744"/>
                  </a:lnTo>
                  <a:lnTo>
                    <a:pt x="43" y="748"/>
                  </a:lnTo>
                  <a:lnTo>
                    <a:pt x="55" y="753"/>
                  </a:lnTo>
                  <a:lnTo>
                    <a:pt x="66" y="755"/>
                  </a:lnTo>
                  <a:lnTo>
                    <a:pt x="78" y="756"/>
                  </a:lnTo>
                  <a:lnTo>
                    <a:pt x="89" y="756"/>
                  </a:lnTo>
                  <a:lnTo>
                    <a:pt x="102" y="756"/>
                  </a:lnTo>
                  <a:lnTo>
                    <a:pt x="102" y="753"/>
                  </a:lnTo>
                  <a:lnTo>
                    <a:pt x="93" y="751"/>
                  </a:lnTo>
                  <a:lnTo>
                    <a:pt x="82" y="748"/>
                  </a:lnTo>
                  <a:lnTo>
                    <a:pt x="73" y="746"/>
                  </a:lnTo>
                  <a:lnTo>
                    <a:pt x="64" y="743"/>
                  </a:lnTo>
                  <a:lnTo>
                    <a:pt x="55" y="739"/>
                  </a:lnTo>
                  <a:lnTo>
                    <a:pt x="44" y="734"/>
                  </a:lnTo>
                  <a:lnTo>
                    <a:pt x="35" y="728"/>
                  </a:lnTo>
                  <a:lnTo>
                    <a:pt x="25" y="721"/>
                  </a:lnTo>
                  <a:lnTo>
                    <a:pt x="27" y="720"/>
                  </a:lnTo>
                  <a:lnTo>
                    <a:pt x="29" y="718"/>
                  </a:lnTo>
                  <a:lnTo>
                    <a:pt x="30" y="720"/>
                  </a:lnTo>
                  <a:lnTo>
                    <a:pt x="33" y="721"/>
                  </a:lnTo>
                  <a:lnTo>
                    <a:pt x="43" y="725"/>
                  </a:lnTo>
                  <a:lnTo>
                    <a:pt x="53" y="729"/>
                  </a:lnTo>
                  <a:lnTo>
                    <a:pt x="64" y="733"/>
                  </a:lnTo>
                  <a:lnTo>
                    <a:pt x="75" y="737"/>
                  </a:lnTo>
                  <a:lnTo>
                    <a:pt x="87" y="740"/>
                  </a:lnTo>
                  <a:lnTo>
                    <a:pt x="99" y="743"/>
                  </a:lnTo>
                  <a:lnTo>
                    <a:pt x="111" y="745"/>
                  </a:lnTo>
                  <a:lnTo>
                    <a:pt x="124" y="745"/>
                  </a:lnTo>
                  <a:lnTo>
                    <a:pt x="127" y="747"/>
                  </a:lnTo>
                  <a:lnTo>
                    <a:pt x="129" y="751"/>
                  </a:lnTo>
                  <a:lnTo>
                    <a:pt x="131" y="755"/>
                  </a:lnTo>
                  <a:lnTo>
                    <a:pt x="132" y="759"/>
                  </a:lnTo>
                  <a:lnTo>
                    <a:pt x="128" y="761"/>
                  </a:lnTo>
                  <a:lnTo>
                    <a:pt x="120" y="764"/>
                  </a:lnTo>
                  <a:lnTo>
                    <a:pt x="110" y="767"/>
                  </a:lnTo>
                  <a:lnTo>
                    <a:pt x="96" y="768"/>
                  </a:lnTo>
                  <a:lnTo>
                    <a:pt x="81" y="768"/>
                  </a:lnTo>
                  <a:lnTo>
                    <a:pt x="65" y="767"/>
                  </a:lnTo>
                  <a:lnTo>
                    <a:pt x="46" y="763"/>
                  </a:lnTo>
                  <a:lnTo>
                    <a:pt x="29" y="758"/>
                  </a:lnTo>
                  <a:lnTo>
                    <a:pt x="14" y="747"/>
                  </a:lnTo>
                  <a:lnTo>
                    <a:pt x="5" y="731"/>
                  </a:lnTo>
                  <a:lnTo>
                    <a:pt x="0" y="714"/>
                  </a:lnTo>
                  <a:lnTo>
                    <a:pt x="0" y="695"/>
                  </a:lnTo>
                  <a:lnTo>
                    <a:pt x="3" y="683"/>
                  </a:lnTo>
                  <a:lnTo>
                    <a:pt x="7" y="671"/>
                  </a:lnTo>
                  <a:lnTo>
                    <a:pt x="12" y="662"/>
                  </a:lnTo>
                  <a:lnTo>
                    <a:pt x="18" y="653"/>
                  </a:lnTo>
                  <a:lnTo>
                    <a:pt x="23" y="646"/>
                  </a:lnTo>
                  <a:lnTo>
                    <a:pt x="30" y="638"/>
                  </a:lnTo>
                  <a:lnTo>
                    <a:pt x="36" y="631"/>
                  </a:lnTo>
                  <a:lnTo>
                    <a:pt x="42" y="624"/>
                  </a:lnTo>
                  <a:lnTo>
                    <a:pt x="48" y="620"/>
                  </a:lnTo>
                  <a:lnTo>
                    <a:pt x="53" y="618"/>
                  </a:lnTo>
                  <a:lnTo>
                    <a:pt x="60" y="618"/>
                  </a:lnTo>
                  <a:lnTo>
                    <a:pt x="66" y="619"/>
                  </a:lnTo>
                  <a:lnTo>
                    <a:pt x="72" y="622"/>
                  </a:lnTo>
                  <a:lnTo>
                    <a:pt x="76" y="623"/>
                  </a:lnTo>
                  <a:lnTo>
                    <a:pt x="81" y="624"/>
                  </a:lnTo>
                  <a:lnTo>
                    <a:pt x="83" y="623"/>
                  </a:lnTo>
                  <a:lnTo>
                    <a:pt x="102" y="603"/>
                  </a:lnTo>
                  <a:lnTo>
                    <a:pt x="119" y="580"/>
                  </a:lnTo>
                  <a:lnTo>
                    <a:pt x="136" y="557"/>
                  </a:lnTo>
                  <a:lnTo>
                    <a:pt x="151" y="534"/>
                  </a:lnTo>
                  <a:lnTo>
                    <a:pt x="164" y="513"/>
                  </a:lnTo>
                  <a:lnTo>
                    <a:pt x="173" y="496"/>
                  </a:lnTo>
                  <a:lnTo>
                    <a:pt x="180" y="486"/>
                  </a:lnTo>
                  <a:lnTo>
                    <a:pt x="182" y="481"/>
                  </a:lnTo>
                  <a:lnTo>
                    <a:pt x="197" y="457"/>
                  </a:lnTo>
                  <a:lnTo>
                    <a:pt x="215" y="437"/>
                  </a:lnTo>
                  <a:lnTo>
                    <a:pt x="234" y="420"/>
                  </a:lnTo>
                  <a:lnTo>
                    <a:pt x="255" y="405"/>
                  </a:lnTo>
                  <a:lnTo>
                    <a:pt x="278" y="394"/>
                  </a:lnTo>
                  <a:lnTo>
                    <a:pt x="301" y="383"/>
                  </a:lnTo>
                  <a:lnTo>
                    <a:pt x="327" y="375"/>
                  </a:lnTo>
                  <a:lnTo>
                    <a:pt x="352" y="368"/>
                  </a:lnTo>
                  <a:lnTo>
                    <a:pt x="346" y="350"/>
                  </a:lnTo>
                  <a:lnTo>
                    <a:pt x="338" y="331"/>
                  </a:lnTo>
                  <a:lnTo>
                    <a:pt x="331" y="314"/>
                  </a:lnTo>
                  <a:lnTo>
                    <a:pt x="322" y="296"/>
                  </a:lnTo>
                  <a:lnTo>
                    <a:pt x="313" y="277"/>
                  </a:lnTo>
                  <a:lnTo>
                    <a:pt x="305" y="260"/>
                  </a:lnTo>
                  <a:lnTo>
                    <a:pt x="295" y="241"/>
                  </a:lnTo>
                  <a:lnTo>
                    <a:pt x="286" y="223"/>
                  </a:lnTo>
                  <a:lnTo>
                    <a:pt x="271" y="186"/>
                  </a:lnTo>
                  <a:lnTo>
                    <a:pt x="250" y="170"/>
                  </a:lnTo>
                  <a:lnTo>
                    <a:pt x="233" y="151"/>
                  </a:lnTo>
                  <a:lnTo>
                    <a:pt x="222" y="129"/>
                  </a:lnTo>
                  <a:lnTo>
                    <a:pt x="212" y="104"/>
                  </a:lnTo>
                  <a:lnTo>
                    <a:pt x="207" y="79"/>
                  </a:lnTo>
                  <a:lnTo>
                    <a:pt x="204" y="53"/>
                  </a:lnTo>
                  <a:lnTo>
                    <a:pt x="204" y="26"/>
                  </a:lnTo>
                  <a:lnTo>
                    <a:pt x="206" y="1"/>
                  </a:lnTo>
                  <a:lnTo>
                    <a:pt x="208" y="0"/>
                  </a:lnTo>
                  <a:lnTo>
                    <a:pt x="210" y="1"/>
                  </a:lnTo>
                  <a:lnTo>
                    <a:pt x="211" y="2"/>
                  </a:lnTo>
                  <a:lnTo>
                    <a:pt x="212" y="4"/>
                  </a:lnTo>
                  <a:lnTo>
                    <a:pt x="214" y="26"/>
                  </a:lnTo>
                  <a:lnTo>
                    <a:pt x="217" y="47"/>
                  </a:lnTo>
                  <a:lnTo>
                    <a:pt x="223" y="66"/>
                  </a:lnTo>
                  <a:lnTo>
                    <a:pt x="230" y="86"/>
                  </a:lnTo>
                  <a:lnTo>
                    <a:pt x="240" y="103"/>
                  </a:lnTo>
                  <a:lnTo>
                    <a:pt x="252" y="121"/>
                  </a:lnTo>
                  <a:lnTo>
                    <a:pt x="264" y="137"/>
                  </a:lnTo>
                  <a:lnTo>
                    <a:pt x="278" y="152"/>
                  </a:lnTo>
                  <a:lnTo>
                    <a:pt x="293" y="165"/>
                  </a:lnTo>
                  <a:lnTo>
                    <a:pt x="310" y="178"/>
                  </a:lnTo>
                  <a:lnTo>
                    <a:pt x="327" y="191"/>
                  </a:lnTo>
                  <a:lnTo>
                    <a:pt x="345" y="202"/>
                  </a:lnTo>
                  <a:lnTo>
                    <a:pt x="363" y="213"/>
                  </a:lnTo>
                  <a:lnTo>
                    <a:pt x="382" y="222"/>
                  </a:lnTo>
                  <a:lnTo>
                    <a:pt x="401" y="230"/>
                  </a:lnTo>
                  <a:lnTo>
                    <a:pt x="420" y="238"/>
                  </a:lnTo>
                  <a:lnTo>
                    <a:pt x="507" y="269"/>
                  </a:lnTo>
                  <a:lnTo>
                    <a:pt x="550" y="281"/>
                  </a:lnTo>
                  <a:lnTo>
                    <a:pt x="641" y="296"/>
                  </a:lnTo>
                  <a:lnTo>
                    <a:pt x="647" y="297"/>
                  </a:lnTo>
                  <a:lnTo>
                    <a:pt x="654" y="299"/>
                  </a:lnTo>
                  <a:lnTo>
                    <a:pt x="661" y="300"/>
                  </a:lnTo>
                  <a:lnTo>
                    <a:pt x="668" y="303"/>
                  </a:lnTo>
                  <a:lnTo>
                    <a:pt x="675" y="306"/>
                  </a:lnTo>
                  <a:lnTo>
                    <a:pt x="679" y="311"/>
                  </a:lnTo>
                  <a:lnTo>
                    <a:pt x="684" y="316"/>
                  </a:lnTo>
                  <a:lnTo>
                    <a:pt x="686" y="323"/>
                  </a:lnTo>
                  <a:lnTo>
                    <a:pt x="685" y="329"/>
                  </a:lnTo>
                  <a:lnTo>
                    <a:pt x="683" y="334"/>
                  </a:lnTo>
                  <a:lnTo>
                    <a:pt x="680" y="338"/>
                  </a:lnTo>
                  <a:lnTo>
                    <a:pt x="676" y="341"/>
                  </a:lnTo>
                  <a:lnTo>
                    <a:pt x="675" y="336"/>
                  </a:lnTo>
                  <a:lnTo>
                    <a:pt x="677" y="331"/>
                  </a:lnTo>
                  <a:lnTo>
                    <a:pt x="678" y="326"/>
                  </a:lnTo>
                  <a:lnTo>
                    <a:pt x="673" y="320"/>
                  </a:lnTo>
                  <a:lnTo>
                    <a:pt x="669" y="318"/>
                  </a:lnTo>
                  <a:lnTo>
                    <a:pt x="665" y="316"/>
                  </a:lnTo>
                  <a:lnTo>
                    <a:pt x="661" y="315"/>
                  </a:lnTo>
                  <a:lnTo>
                    <a:pt x="656" y="314"/>
                  </a:lnTo>
                  <a:lnTo>
                    <a:pt x="652" y="313"/>
                  </a:lnTo>
                  <a:lnTo>
                    <a:pt x="648" y="313"/>
                  </a:lnTo>
                  <a:lnTo>
                    <a:pt x="643" y="313"/>
                  </a:lnTo>
                  <a:lnTo>
                    <a:pt x="639" y="313"/>
                  </a:lnTo>
                  <a:lnTo>
                    <a:pt x="633" y="318"/>
                  </a:lnTo>
                  <a:lnTo>
                    <a:pt x="627" y="322"/>
                  </a:lnTo>
                  <a:lnTo>
                    <a:pt x="622" y="326"/>
                  </a:lnTo>
                  <a:lnTo>
                    <a:pt x="617" y="329"/>
                  </a:lnTo>
                  <a:lnTo>
                    <a:pt x="612" y="334"/>
                  </a:lnTo>
                  <a:lnTo>
                    <a:pt x="608" y="337"/>
                  </a:lnTo>
                  <a:lnTo>
                    <a:pt x="603" y="341"/>
                  </a:lnTo>
                  <a:lnTo>
                    <a:pt x="599" y="345"/>
                  </a:lnTo>
                  <a:lnTo>
                    <a:pt x="584" y="360"/>
                  </a:lnTo>
                  <a:lnTo>
                    <a:pt x="571" y="374"/>
                  </a:lnTo>
                  <a:lnTo>
                    <a:pt x="563" y="387"/>
                  </a:lnTo>
                  <a:lnTo>
                    <a:pt x="556" y="399"/>
                  </a:lnTo>
                  <a:lnTo>
                    <a:pt x="552" y="414"/>
                  </a:lnTo>
                  <a:lnTo>
                    <a:pt x="550" y="429"/>
                  </a:lnTo>
                  <a:lnTo>
                    <a:pt x="549" y="448"/>
                  </a:lnTo>
                  <a:lnTo>
                    <a:pt x="548" y="468"/>
                  </a:lnTo>
                  <a:lnTo>
                    <a:pt x="555" y="589"/>
                  </a:lnTo>
                  <a:lnTo>
                    <a:pt x="551" y="615"/>
                  </a:lnTo>
                  <a:lnTo>
                    <a:pt x="548" y="640"/>
                  </a:lnTo>
                  <a:lnTo>
                    <a:pt x="544" y="664"/>
                  </a:lnTo>
                  <a:lnTo>
                    <a:pt x="537" y="691"/>
                  </a:lnTo>
                  <a:lnTo>
                    <a:pt x="535" y="691"/>
                  </a:lnTo>
                  <a:lnTo>
                    <a:pt x="533" y="692"/>
                  </a:lnTo>
                  <a:lnTo>
                    <a:pt x="531" y="692"/>
                  </a:lnTo>
                  <a:lnTo>
                    <a:pt x="528" y="690"/>
                  </a:lnTo>
                  <a:lnTo>
                    <a:pt x="527" y="686"/>
                  </a:lnTo>
                  <a:lnTo>
                    <a:pt x="527" y="683"/>
                  </a:lnTo>
                  <a:lnTo>
                    <a:pt x="528" y="678"/>
                  </a:lnTo>
                  <a:lnTo>
                    <a:pt x="529" y="673"/>
                  </a:lnTo>
                  <a:lnTo>
                    <a:pt x="534" y="655"/>
                  </a:lnTo>
                  <a:lnTo>
                    <a:pt x="536" y="635"/>
                  </a:lnTo>
                  <a:lnTo>
                    <a:pt x="537" y="616"/>
                  </a:lnTo>
                  <a:lnTo>
                    <a:pt x="537" y="595"/>
                  </a:lnTo>
                  <a:lnTo>
                    <a:pt x="535" y="557"/>
                  </a:lnTo>
                  <a:lnTo>
                    <a:pt x="531" y="518"/>
                  </a:lnTo>
                  <a:lnTo>
                    <a:pt x="527" y="479"/>
                  </a:lnTo>
                  <a:lnTo>
                    <a:pt x="527" y="441"/>
                  </a:lnTo>
                  <a:lnTo>
                    <a:pt x="533" y="405"/>
                  </a:lnTo>
                  <a:lnTo>
                    <a:pt x="545" y="371"/>
                  </a:lnTo>
                  <a:lnTo>
                    <a:pt x="570" y="341"/>
                  </a:lnTo>
                  <a:lnTo>
                    <a:pt x="605" y="314"/>
                  </a:lnTo>
                  <a:lnTo>
                    <a:pt x="587" y="312"/>
                  </a:lnTo>
                  <a:lnTo>
                    <a:pt x="569" y="308"/>
                  </a:lnTo>
                  <a:lnTo>
                    <a:pt x="551" y="305"/>
                  </a:lnTo>
                  <a:lnTo>
                    <a:pt x="533" y="300"/>
                  </a:lnTo>
                  <a:lnTo>
                    <a:pt x="514" y="296"/>
                  </a:lnTo>
                  <a:lnTo>
                    <a:pt x="497" y="291"/>
                  </a:lnTo>
                  <a:lnTo>
                    <a:pt x="480" y="285"/>
                  </a:lnTo>
                  <a:lnTo>
                    <a:pt x="461" y="280"/>
                  </a:lnTo>
                  <a:lnTo>
                    <a:pt x="444" y="274"/>
                  </a:lnTo>
                  <a:lnTo>
                    <a:pt x="427" y="267"/>
                  </a:lnTo>
                  <a:lnTo>
                    <a:pt x="410" y="260"/>
                  </a:lnTo>
                  <a:lnTo>
                    <a:pt x="392" y="253"/>
                  </a:lnTo>
                  <a:lnTo>
                    <a:pt x="375" y="245"/>
                  </a:lnTo>
                  <a:lnTo>
                    <a:pt x="358" y="237"/>
                  </a:lnTo>
                  <a:lnTo>
                    <a:pt x="340" y="229"/>
                  </a:lnTo>
                  <a:lnTo>
                    <a:pt x="323" y="221"/>
                  </a:lnTo>
                  <a:lnTo>
                    <a:pt x="327" y="238"/>
                  </a:lnTo>
                  <a:lnTo>
                    <a:pt x="331" y="254"/>
                  </a:lnTo>
                  <a:lnTo>
                    <a:pt x="337" y="270"/>
                  </a:lnTo>
                  <a:lnTo>
                    <a:pt x="343" y="286"/>
                  </a:lnTo>
                  <a:lnTo>
                    <a:pt x="348" y="303"/>
                  </a:lnTo>
                  <a:lnTo>
                    <a:pt x="354" y="319"/>
                  </a:lnTo>
                  <a:lnTo>
                    <a:pt x="360" y="335"/>
                  </a:lnTo>
                  <a:lnTo>
                    <a:pt x="366" y="351"/>
                  </a:lnTo>
                  <a:lnTo>
                    <a:pt x="373" y="357"/>
                  </a:lnTo>
                  <a:lnTo>
                    <a:pt x="381" y="361"/>
                  </a:lnTo>
                  <a:lnTo>
                    <a:pt x="390" y="362"/>
                  </a:lnTo>
                  <a:lnTo>
                    <a:pt x="399" y="362"/>
                  </a:lnTo>
                  <a:lnTo>
                    <a:pt x="408" y="362"/>
                  </a:lnTo>
                  <a:lnTo>
                    <a:pt x="418" y="361"/>
                  </a:lnTo>
                  <a:lnTo>
                    <a:pt x="426" y="360"/>
                  </a:lnTo>
                  <a:lnTo>
                    <a:pt x="434" y="360"/>
                  </a:lnTo>
                  <a:lnTo>
                    <a:pt x="433" y="365"/>
                  </a:lnTo>
                  <a:lnTo>
                    <a:pt x="429" y="367"/>
                  </a:lnTo>
                  <a:lnTo>
                    <a:pt x="424" y="371"/>
                  </a:lnTo>
                  <a:lnTo>
                    <a:pt x="421" y="374"/>
                  </a:lnTo>
                  <a:lnTo>
                    <a:pt x="426" y="377"/>
                  </a:lnTo>
                  <a:lnTo>
                    <a:pt x="430" y="381"/>
                  </a:lnTo>
                  <a:lnTo>
                    <a:pt x="436" y="385"/>
                  </a:lnTo>
                  <a:lnTo>
                    <a:pt x="442" y="389"/>
                  </a:lnTo>
                  <a:lnTo>
                    <a:pt x="446" y="391"/>
                  </a:lnTo>
                  <a:lnTo>
                    <a:pt x="453" y="394"/>
                  </a:lnTo>
                  <a:lnTo>
                    <a:pt x="459" y="392"/>
                  </a:lnTo>
                  <a:lnTo>
                    <a:pt x="465" y="390"/>
                  </a:lnTo>
                  <a:lnTo>
                    <a:pt x="461" y="384"/>
                  </a:lnTo>
                  <a:lnTo>
                    <a:pt x="457" y="381"/>
                  </a:lnTo>
                  <a:lnTo>
                    <a:pt x="452" y="377"/>
                  </a:lnTo>
                  <a:lnTo>
                    <a:pt x="453" y="373"/>
                  </a:lnTo>
                  <a:lnTo>
                    <a:pt x="459" y="372"/>
                  </a:lnTo>
                  <a:lnTo>
                    <a:pt x="465" y="374"/>
                  </a:lnTo>
                  <a:lnTo>
                    <a:pt x="468" y="377"/>
                  </a:lnTo>
                  <a:lnTo>
                    <a:pt x="473" y="381"/>
                  </a:lnTo>
                  <a:lnTo>
                    <a:pt x="474" y="387"/>
                  </a:lnTo>
                  <a:lnTo>
                    <a:pt x="473" y="394"/>
                  </a:lnTo>
                  <a:lnTo>
                    <a:pt x="469" y="398"/>
                  </a:lnTo>
                  <a:lnTo>
                    <a:pt x="465" y="403"/>
                  </a:lnTo>
                  <a:lnTo>
                    <a:pt x="456" y="404"/>
                  </a:lnTo>
                  <a:lnTo>
                    <a:pt x="448" y="403"/>
                  </a:lnTo>
                  <a:lnTo>
                    <a:pt x="439" y="399"/>
                  </a:lnTo>
                  <a:lnTo>
                    <a:pt x="431" y="395"/>
                  </a:lnTo>
                  <a:lnTo>
                    <a:pt x="422" y="390"/>
                  </a:lnTo>
                  <a:lnTo>
                    <a:pt x="414" y="387"/>
                  </a:lnTo>
                  <a:lnTo>
                    <a:pt x="406" y="383"/>
                  </a:lnTo>
                  <a:lnTo>
                    <a:pt x="397" y="382"/>
                  </a:lnTo>
                  <a:lnTo>
                    <a:pt x="389" y="387"/>
                  </a:lnTo>
                  <a:lnTo>
                    <a:pt x="401" y="394"/>
                  </a:lnTo>
                  <a:lnTo>
                    <a:pt x="413" y="402"/>
                  </a:lnTo>
                  <a:lnTo>
                    <a:pt x="422" y="411"/>
                  </a:lnTo>
                  <a:lnTo>
                    <a:pt x="430" y="421"/>
                  </a:lnTo>
                  <a:lnTo>
                    <a:pt x="437" y="432"/>
                  </a:lnTo>
                  <a:lnTo>
                    <a:pt x="442" y="443"/>
                  </a:lnTo>
                  <a:lnTo>
                    <a:pt x="445" y="455"/>
                  </a:lnTo>
                  <a:lnTo>
                    <a:pt x="446" y="467"/>
                  </a:lnTo>
                  <a:lnTo>
                    <a:pt x="437" y="4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7567613" y="811213"/>
              <a:ext cx="417513" cy="273050"/>
            </a:xfrm>
            <a:custGeom>
              <a:avLst/>
              <a:gdLst/>
              <a:ahLst/>
              <a:cxnLst>
                <a:cxn ang="0">
                  <a:pos x="4" y="339"/>
                </a:cxn>
                <a:cxn ang="0">
                  <a:pos x="21" y="316"/>
                </a:cxn>
                <a:cxn ang="0">
                  <a:pos x="50" y="281"/>
                </a:cxn>
                <a:cxn ang="0">
                  <a:pos x="86" y="245"/>
                </a:cxn>
                <a:cxn ang="0">
                  <a:pos x="119" y="218"/>
                </a:cxn>
                <a:cxn ang="0">
                  <a:pos x="155" y="190"/>
                </a:cxn>
                <a:cxn ang="0">
                  <a:pos x="200" y="158"/>
                </a:cxn>
                <a:cxn ang="0">
                  <a:pos x="250" y="122"/>
                </a:cxn>
                <a:cxn ang="0">
                  <a:pos x="303" y="88"/>
                </a:cxn>
                <a:cxn ang="0">
                  <a:pos x="353" y="57"/>
                </a:cxn>
                <a:cxn ang="0">
                  <a:pos x="397" y="30"/>
                </a:cxn>
                <a:cxn ang="0">
                  <a:pos x="431" y="13"/>
                </a:cxn>
                <a:cxn ang="0">
                  <a:pos x="444" y="5"/>
                </a:cxn>
                <a:cxn ang="0">
                  <a:pos x="449" y="0"/>
                </a:cxn>
                <a:cxn ang="0">
                  <a:pos x="453" y="11"/>
                </a:cxn>
                <a:cxn ang="0">
                  <a:pos x="459" y="30"/>
                </a:cxn>
                <a:cxn ang="0">
                  <a:pos x="469" y="49"/>
                </a:cxn>
                <a:cxn ang="0">
                  <a:pos x="487" y="65"/>
                </a:cxn>
                <a:cxn ang="0">
                  <a:pos x="507" y="74"/>
                </a:cxn>
                <a:cxn ang="0">
                  <a:pos x="522" y="76"/>
                </a:cxn>
                <a:cxn ang="0">
                  <a:pos x="520" y="84"/>
                </a:cxn>
                <a:cxn ang="0">
                  <a:pos x="512" y="87"/>
                </a:cxn>
                <a:cxn ang="0">
                  <a:pos x="503" y="87"/>
                </a:cxn>
                <a:cxn ang="0">
                  <a:pos x="491" y="83"/>
                </a:cxn>
                <a:cxn ang="0">
                  <a:pos x="475" y="75"/>
                </a:cxn>
                <a:cxn ang="0">
                  <a:pos x="460" y="63"/>
                </a:cxn>
                <a:cxn ang="0">
                  <a:pos x="450" y="46"/>
                </a:cxn>
                <a:cxn ang="0">
                  <a:pos x="444" y="27"/>
                </a:cxn>
                <a:cxn ang="0">
                  <a:pos x="433" y="20"/>
                </a:cxn>
                <a:cxn ang="0">
                  <a:pos x="401" y="36"/>
                </a:cxn>
                <a:cxn ang="0">
                  <a:pos x="360" y="60"/>
                </a:cxn>
                <a:cxn ang="0">
                  <a:pos x="310" y="91"/>
                </a:cxn>
                <a:cxn ang="0">
                  <a:pos x="259" y="125"/>
                </a:cxn>
                <a:cxn ang="0">
                  <a:pos x="208" y="159"/>
                </a:cxn>
                <a:cxn ang="0">
                  <a:pos x="162" y="192"/>
                </a:cxn>
                <a:cxn ang="0">
                  <a:pos x="125" y="220"/>
                </a:cxn>
                <a:cxn ang="0">
                  <a:pos x="95" y="246"/>
                </a:cxn>
                <a:cxn ang="0">
                  <a:pos x="59" y="280"/>
                </a:cxn>
                <a:cxn ang="0">
                  <a:pos x="29" y="316"/>
                </a:cxn>
                <a:cxn ang="0">
                  <a:pos x="8" y="340"/>
                </a:cxn>
                <a:cxn ang="0">
                  <a:pos x="0" y="344"/>
                </a:cxn>
              </a:cxnLst>
              <a:rect l="0" t="0" r="r" b="b"/>
              <a:pathLst>
                <a:path w="526" h="345">
                  <a:moveTo>
                    <a:pt x="0" y="344"/>
                  </a:moveTo>
                  <a:lnTo>
                    <a:pt x="4" y="339"/>
                  </a:lnTo>
                  <a:lnTo>
                    <a:pt x="11" y="330"/>
                  </a:lnTo>
                  <a:lnTo>
                    <a:pt x="21" y="316"/>
                  </a:lnTo>
                  <a:lnTo>
                    <a:pt x="34" y="300"/>
                  </a:lnTo>
                  <a:lnTo>
                    <a:pt x="50" y="281"/>
                  </a:lnTo>
                  <a:lnTo>
                    <a:pt x="67" y="263"/>
                  </a:lnTo>
                  <a:lnTo>
                    <a:pt x="86" y="245"/>
                  </a:lnTo>
                  <a:lnTo>
                    <a:pt x="105" y="228"/>
                  </a:lnTo>
                  <a:lnTo>
                    <a:pt x="119" y="218"/>
                  </a:lnTo>
                  <a:lnTo>
                    <a:pt x="135" y="204"/>
                  </a:lnTo>
                  <a:lnTo>
                    <a:pt x="155" y="190"/>
                  </a:lnTo>
                  <a:lnTo>
                    <a:pt x="177" y="174"/>
                  </a:lnTo>
                  <a:lnTo>
                    <a:pt x="200" y="158"/>
                  </a:lnTo>
                  <a:lnTo>
                    <a:pt x="225" y="141"/>
                  </a:lnTo>
                  <a:lnTo>
                    <a:pt x="250" y="122"/>
                  </a:lnTo>
                  <a:lnTo>
                    <a:pt x="277" y="105"/>
                  </a:lnTo>
                  <a:lnTo>
                    <a:pt x="303" y="88"/>
                  </a:lnTo>
                  <a:lnTo>
                    <a:pt x="329" y="72"/>
                  </a:lnTo>
                  <a:lnTo>
                    <a:pt x="353" y="57"/>
                  </a:lnTo>
                  <a:lnTo>
                    <a:pt x="376" y="43"/>
                  </a:lnTo>
                  <a:lnTo>
                    <a:pt x="397" y="30"/>
                  </a:lnTo>
                  <a:lnTo>
                    <a:pt x="415" y="21"/>
                  </a:lnTo>
                  <a:lnTo>
                    <a:pt x="431" y="13"/>
                  </a:lnTo>
                  <a:lnTo>
                    <a:pt x="443" y="8"/>
                  </a:lnTo>
                  <a:lnTo>
                    <a:pt x="444" y="5"/>
                  </a:lnTo>
                  <a:lnTo>
                    <a:pt x="446" y="3"/>
                  </a:lnTo>
                  <a:lnTo>
                    <a:pt x="449" y="0"/>
                  </a:lnTo>
                  <a:lnTo>
                    <a:pt x="452" y="0"/>
                  </a:lnTo>
                  <a:lnTo>
                    <a:pt x="453" y="11"/>
                  </a:lnTo>
                  <a:lnTo>
                    <a:pt x="456" y="21"/>
                  </a:lnTo>
                  <a:lnTo>
                    <a:pt x="459" y="30"/>
                  </a:lnTo>
                  <a:lnTo>
                    <a:pt x="464" y="40"/>
                  </a:lnTo>
                  <a:lnTo>
                    <a:pt x="469" y="49"/>
                  </a:lnTo>
                  <a:lnTo>
                    <a:pt x="478" y="57"/>
                  </a:lnTo>
                  <a:lnTo>
                    <a:pt x="487" y="65"/>
                  </a:lnTo>
                  <a:lnTo>
                    <a:pt x="498" y="72"/>
                  </a:lnTo>
                  <a:lnTo>
                    <a:pt x="507" y="74"/>
                  </a:lnTo>
                  <a:lnTo>
                    <a:pt x="517" y="74"/>
                  </a:lnTo>
                  <a:lnTo>
                    <a:pt x="522" y="76"/>
                  </a:lnTo>
                  <a:lnTo>
                    <a:pt x="526" y="82"/>
                  </a:lnTo>
                  <a:lnTo>
                    <a:pt x="520" y="84"/>
                  </a:lnTo>
                  <a:lnTo>
                    <a:pt x="516" y="86"/>
                  </a:lnTo>
                  <a:lnTo>
                    <a:pt x="512" y="87"/>
                  </a:lnTo>
                  <a:lnTo>
                    <a:pt x="507" y="87"/>
                  </a:lnTo>
                  <a:lnTo>
                    <a:pt x="503" y="87"/>
                  </a:lnTo>
                  <a:lnTo>
                    <a:pt x="497" y="86"/>
                  </a:lnTo>
                  <a:lnTo>
                    <a:pt x="491" y="83"/>
                  </a:lnTo>
                  <a:lnTo>
                    <a:pt x="484" y="81"/>
                  </a:lnTo>
                  <a:lnTo>
                    <a:pt x="475" y="75"/>
                  </a:lnTo>
                  <a:lnTo>
                    <a:pt x="467" y="70"/>
                  </a:lnTo>
                  <a:lnTo>
                    <a:pt x="460" y="63"/>
                  </a:lnTo>
                  <a:lnTo>
                    <a:pt x="456" y="55"/>
                  </a:lnTo>
                  <a:lnTo>
                    <a:pt x="450" y="46"/>
                  </a:lnTo>
                  <a:lnTo>
                    <a:pt x="446" y="37"/>
                  </a:lnTo>
                  <a:lnTo>
                    <a:pt x="444" y="27"/>
                  </a:lnTo>
                  <a:lnTo>
                    <a:pt x="443" y="17"/>
                  </a:lnTo>
                  <a:lnTo>
                    <a:pt x="433" y="20"/>
                  </a:lnTo>
                  <a:lnTo>
                    <a:pt x="419" y="27"/>
                  </a:lnTo>
                  <a:lnTo>
                    <a:pt x="401" y="36"/>
                  </a:lnTo>
                  <a:lnTo>
                    <a:pt x="382" y="48"/>
                  </a:lnTo>
                  <a:lnTo>
                    <a:pt x="360" y="60"/>
                  </a:lnTo>
                  <a:lnTo>
                    <a:pt x="336" y="75"/>
                  </a:lnTo>
                  <a:lnTo>
                    <a:pt x="310" y="91"/>
                  </a:lnTo>
                  <a:lnTo>
                    <a:pt x="285" y="108"/>
                  </a:lnTo>
                  <a:lnTo>
                    <a:pt x="259" y="125"/>
                  </a:lnTo>
                  <a:lnTo>
                    <a:pt x="233" y="142"/>
                  </a:lnTo>
                  <a:lnTo>
                    <a:pt x="208" y="159"/>
                  </a:lnTo>
                  <a:lnTo>
                    <a:pt x="184" y="177"/>
                  </a:lnTo>
                  <a:lnTo>
                    <a:pt x="162" y="192"/>
                  </a:lnTo>
                  <a:lnTo>
                    <a:pt x="142" y="207"/>
                  </a:lnTo>
                  <a:lnTo>
                    <a:pt x="125" y="220"/>
                  </a:lnTo>
                  <a:lnTo>
                    <a:pt x="111" y="232"/>
                  </a:lnTo>
                  <a:lnTo>
                    <a:pt x="95" y="246"/>
                  </a:lnTo>
                  <a:lnTo>
                    <a:pt x="76" y="262"/>
                  </a:lnTo>
                  <a:lnTo>
                    <a:pt x="59" y="280"/>
                  </a:lnTo>
                  <a:lnTo>
                    <a:pt x="43" y="299"/>
                  </a:lnTo>
                  <a:lnTo>
                    <a:pt x="29" y="316"/>
                  </a:lnTo>
                  <a:lnTo>
                    <a:pt x="16" y="330"/>
                  </a:lnTo>
                  <a:lnTo>
                    <a:pt x="8" y="340"/>
                  </a:lnTo>
                  <a:lnTo>
                    <a:pt x="5" y="345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8437563" y="728663"/>
              <a:ext cx="80963" cy="244475"/>
            </a:xfrm>
            <a:custGeom>
              <a:avLst/>
              <a:gdLst/>
              <a:ahLst/>
              <a:cxnLst>
                <a:cxn ang="0">
                  <a:pos x="12" y="12"/>
                </a:cxn>
                <a:cxn ang="0">
                  <a:pos x="14" y="44"/>
                </a:cxn>
                <a:cxn ang="0">
                  <a:pos x="21" y="111"/>
                </a:cxn>
                <a:cxn ang="0">
                  <a:pos x="29" y="182"/>
                </a:cxn>
                <a:cxn ang="0">
                  <a:pos x="37" y="216"/>
                </a:cxn>
                <a:cxn ang="0">
                  <a:pos x="43" y="221"/>
                </a:cxn>
                <a:cxn ang="0">
                  <a:pos x="51" y="229"/>
                </a:cxn>
                <a:cxn ang="0">
                  <a:pos x="60" y="238"/>
                </a:cxn>
                <a:cxn ang="0">
                  <a:pos x="72" y="250"/>
                </a:cxn>
                <a:cxn ang="0">
                  <a:pos x="82" y="264"/>
                </a:cxn>
                <a:cxn ang="0">
                  <a:pos x="91" y="276"/>
                </a:cxn>
                <a:cxn ang="0">
                  <a:pos x="98" y="289"/>
                </a:cxn>
                <a:cxn ang="0">
                  <a:pos x="102" y="302"/>
                </a:cxn>
                <a:cxn ang="0">
                  <a:pos x="98" y="305"/>
                </a:cxn>
                <a:cxn ang="0">
                  <a:pos x="94" y="306"/>
                </a:cxn>
                <a:cxn ang="0">
                  <a:pos x="89" y="305"/>
                </a:cxn>
                <a:cxn ang="0">
                  <a:pos x="85" y="304"/>
                </a:cxn>
                <a:cxn ang="0">
                  <a:pos x="78" y="291"/>
                </a:cxn>
                <a:cxn ang="0">
                  <a:pos x="70" y="277"/>
                </a:cxn>
                <a:cxn ang="0">
                  <a:pos x="59" y="265"/>
                </a:cxn>
                <a:cxn ang="0">
                  <a:pos x="48" y="252"/>
                </a:cxn>
                <a:cxn ang="0">
                  <a:pos x="37" y="240"/>
                </a:cxn>
                <a:cxn ang="0">
                  <a:pos x="28" y="231"/>
                </a:cxn>
                <a:cxn ang="0">
                  <a:pos x="21" y="225"/>
                </a:cxn>
                <a:cxn ang="0">
                  <a:pos x="17" y="222"/>
                </a:cxn>
                <a:cxn ang="0">
                  <a:pos x="11" y="185"/>
                </a:cxn>
                <a:cxn ang="0">
                  <a:pos x="5" y="110"/>
                </a:cxn>
                <a:cxn ang="0">
                  <a:pos x="2" y="34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8" y="4"/>
                </a:cxn>
                <a:cxn ang="0">
                  <a:pos x="10" y="8"/>
                </a:cxn>
                <a:cxn ang="0">
                  <a:pos x="12" y="12"/>
                </a:cxn>
              </a:cxnLst>
              <a:rect l="0" t="0" r="r" b="b"/>
              <a:pathLst>
                <a:path w="102" h="306">
                  <a:moveTo>
                    <a:pt x="12" y="12"/>
                  </a:moveTo>
                  <a:lnTo>
                    <a:pt x="14" y="44"/>
                  </a:lnTo>
                  <a:lnTo>
                    <a:pt x="21" y="111"/>
                  </a:lnTo>
                  <a:lnTo>
                    <a:pt x="29" y="182"/>
                  </a:lnTo>
                  <a:lnTo>
                    <a:pt x="37" y="216"/>
                  </a:lnTo>
                  <a:lnTo>
                    <a:pt x="43" y="221"/>
                  </a:lnTo>
                  <a:lnTo>
                    <a:pt x="51" y="229"/>
                  </a:lnTo>
                  <a:lnTo>
                    <a:pt x="60" y="238"/>
                  </a:lnTo>
                  <a:lnTo>
                    <a:pt x="72" y="250"/>
                  </a:lnTo>
                  <a:lnTo>
                    <a:pt x="82" y="264"/>
                  </a:lnTo>
                  <a:lnTo>
                    <a:pt x="91" y="276"/>
                  </a:lnTo>
                  <a:lnTo>
                    <a:pt x="98" y="289"/>
                  </a:lnTo>
                  <a:lnTo>
                    <a:pt x="102" y="302"/>
                  </a:lnTo>
                  <a:lnTo>
                    <a:pt x="98" y="305"/>
                  </a:lnTo>
                  <a:lnTo>
                    <a:pt x="94" y="306"/>
                  </a:lnTo>
                  <a:lnTo>
                    <a:pt x="89" y="305"/>
                  </a:lnTo>
                  <a:lnTo>
                    <a:pt x="85" y="304"/>
                  </a:lnTo>
                  <a:lnTo>
                    <a:pt x="78" y="291"/>
                  </a:lnTo>
                  <a:lnTo>
                    <a:pt x="70" y="277"/>
                  </a:lnTo>
                  <a:lnTo>
                    <a:pt x="59" y="265"/>
                  </a:lnTo>
                  <a:lnTo>
                    <a:pt x="48" y="252"/>
                  </a:lnTo>
                  <a:lnTo>
                    <a:pt x="37" y="240"/>
                  </a:lnTo>
                  <a:lnTo>
                    <a:pt x="28" y="231"/>
                  </a:lnTo>
                  <a:lnTo>
                    <a:pt x="21" y="225"/>
                  </a:lnTo>
                  <a:lnTo>
                    <a:pt x="17" y="222"/>
                  </a:lnTo>
                  <a:lnTo>
                    <a:pt x="11" y="185"/>
                  </a:lnTo>
                  <a:lnTo>
                    <a:pt x="5" y="110"/>
                  </a:lnTo>
                  <a:lnTo>
                    <a:pt x="2" y="34"/>
                  </a:lnTo>
                  <a:lnTo>
                    <a:pt x="0" y="0"/>
                  </a:lnTo>
                  <a:lnTo>
                    <a:pt x="5" y="1"/>
                  </a:lnTo>
                  <a:lnTo>
                    <a:pt x="8" y="4"/>
                  </a:lnTo>
                  <a:lnTo>
                    <a:pt x="10" y="8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7610475" y="1000125"/>
              <a:ext cx="146050" cy="433387"/>
            </a:xfrm>
            <a:custGeom>
              <a:avLst/>
              <a:gdLst/>
              <a:ahLst/>
              <a:cxnLst>
                <a:cxn ang="0">
                  <a:pos x="180" y="118"/>
                </a:cxn>
                <a:cxn ang="0">
                  <a:pos x="182" y="169"/>
                </a:cxn>
                <a:cxn ang="0">
                  <a:pos x="156" y="221"/>
                </a:cxn>
                <a:cxn ang="0">
                  <a:pos x="120" y="311"/>
                </a:cxn>
                <a:cxn ang="0">
                  <a:pos x="82" y="425"/>
                </a:cxn>
                <a:cxn ang="0">
                  <a:pos x="57" y="519"/>
                </a:cxn>
                <a:cxn ang="0">
                  <a:pos x="51" y="544"/>
                </a:cxn>
                <a:cxn ang="0">
                  <a:pos x="49" y="546"/>
                </a:cxn>
                <a:cxn ang="0">
                  <a:pos x="45" y="524"/>
                </a:cxn>
                <a:cxn ang="0">
                  <a:pos x="59" y="443"/>
                </a:cxn>
                <a:cxn ang="0">
                  <a:pos x="83" y="350"/>
                </a:cxn>
                <a:cxn ang="0">
                  <a:pos x="103" y="285"/>
                </a:cxn>
                <a:cxn ang="0">
                  <a:pos x="98" y="268"/>
                </a:cxn>
                <a:cxn ang="0">
                  <a:pos x="76" y="255"/>
                </a:cxn>
                <a:cxn ang="0">
                  <a:pos x="49" y="245"/>
                </a:cxn>
                <a:cxn ang="0">
                  <a:pos x="18" y="237"/>
                </a:cxn>
                <a:cxn ang="0">
                  <a:pos x="13" y="227"/>
                </a:cxn>
                <a:cxn ang="0">
                  <a:pos x="38" y="229"/>
                </a:cxn>
                <a:cxn ang="0">
                  <a:pos x="66" y="235"/>
                </a:cxn>
                <a:cxn ang="0">
                  <a:pos x="93" y="244"/>
                </a:cxn>
                <a:cxn ang="0">
                  <a:pos x="118" y="254"/>
                </a:cxn>
                <a:cxn ang="0">
                  <a:pos x="164" y="148"/>
                </a:cxn>
                <a:cxn ang="0">
                  <a:pos x="161" y="128"/>
                </a:cxn>
                <a:cxn ang="0">
                  <a:pos x="150" y="108"/>
                </a:cxn>
                <a:cxn ang="0">
                  <a:pos x="138" y="90"/>
                </a:cxn>
                <a:cxn ang="0">
                  <a:pos x="123" y="72"/>
                </a:cxn>
                <a:cxn ang="0">
                  <a:pos x="106" y="53"/>
                </a:cxn>
                <a:cxn ang="0">
                  <a:pos x="89" y="34"/>
                </a:cxn>
                <a:cxn ang="0">
                  <a:pos x="68" y="19"/>
                </a:cxn>
                <a:cxn ang="0">
                  <a:pos x="57" y="9"/>
                </a:cxn>
                <a:cxn ang="0">
                  <a:pos x="64" y="3"/>
                </a:cxn>
                <a:cxn ang="0">
                  <a:pos x="82" y="8"/>
                </a:cxn>
                <a:cxn ang="0">
                  <a:pos x="109" y="30"/>
                </a:cxn>
                <a:cxn ang="0">
                  <a:pos x="134" y="57"/>
                </a:cxn>
                <a:cxn ang="0">
                  <a:pos x="156" y="85"/>
                </a:cxn>
              </a:cxnLst>
              <a:rect l="0" t="0" r="r" b="b"/>
              <a:pathLst>
                <a:path w="186" h="547">
                  <a:moveTo>
                    <a:pt x="167" y="98"/>
                  </a:moveTo>
                  <a:lnTo>
                    <a:pt x="180" y="118"/>
                  </a:lnTo>
                  <a:lnTo>
                    <a:pt x="186" y="141"/>
                  </a:lnTo>
                  <a:lnTo>
                    <a:pt x="182" y="169"/>
                  </a:lnTo>
                  <a:lnTo>
                    <a:pt x="169" y="200"/>
                  </a:lnTo>
                  <a:lnTo>
                    <a:pt x="156" y="221"/>
                  </a:lnTo>
                  <a:lnTo>
                    <a:pt x="139" y="260"/>
                  </a:lnTo>
                  <a:lnTo>
                    <a:pt x="120" y="311"/>
                  </a:lnTo>
                  <a:lnTo>
                    <a:pt x="101" y="367"/>
                  </a:lnTo>
                  <a:lnTo>
                    <a:pt x="82" y="425"/>
                  </a:lnTo>
                  <a:lnTo>
                    <a:pt x="67" y="478"/>
                  </a:lnTo>
                  <a:lnTo>
                    <a:pt x="57" y="519"/>
                  </a:lnTo>
                  <a:lnTo>
                    <a:pt x="53" y="543"/>
                  </a:lnTo>
                  <a:lnTo>
                    <a:pt x="51" y="544"/>
                  </a:lnTo>
                  <a:lnTo>
                    <a:pt x="50" y="544"/>
                  </a:lnTo>
                  <a:lnTo>
                    <a:pt x="49" y="546"/>
                  </a:lnTo>
                  <a:lnTo>
                    <a:pt x="48" y="547"/>
                  </a:lnTo>
                  <a:lnTo>
                    <a:pt x="45" y="524"/>
                  </a:lnTo>
                  <a:lnTo>
                    <a:pt x="50" y="487"/>
                  </a:lnTo>
                  <a:lnTo>
                    <a:pt x="59" y="443"/>
                  </a:lnTo>
                  <a:lnTo>
                    <a:pt x="71" y="395"/>
                  </a:lnTo>
                  <a:lnTo>
                    <a:pt x="83" y="350"/>
                  </a:lnTo>
                  <a:lnTo>
                    <a:pt x="95" y="312"/>
                  </a:lnTo>
                  <a:lnTo>
                    <a:pt x="103" y="285"/>
                  </a:lnTo>
                  <a:lnTo>
                    <a:pt x="106" y="275"/>
                  </a:lnTo>
                  <a:lnTo>
                    <a:pt x="98" y="268"/>
                  </a:lnTo>
                  <a:lnTo>
                    <a:pt x="89" y="261"/>
                  </a:lnTo>
                  <a:lnTo>
                    <a:pt x="76" y="255"/>
                  </a:lnTo>
                  <a:lnTo>
                    <a:pt x="64" y="250"/>
                  </a:lnTo>
                  <a:lnTo>
                    <a:pt x="49" y="245"/>
                  </a:lnTo>
                  <a:lnTo>
                    <a:pt x="34" y="240"/>
                  </a:lnTo>
                  <a:lnTo>
                    <a:pt x="18" y="237"/>
                  </a:lnTo>
                  <a:lnTo>
                    <a:pt x="0" y="235"/>
                  </a:lnTo>
                  <a:lnTo>
                    <a:pt x="13" y="227"/>
                  </a:lnTo>
                  <a:lnTo>
                    <a:pt x="26" y="227"/>
                  </a:lnTo>
                  <a:lnTo>
                    <a:pt x="38" y="229"/>
                  </a:lnTo>
                  <a:lnTo>
                    <a:pt x="52" y="231"/>
                  </a:lnTo>
                  <a:lnTo>
                    <a:pt x="66" y="235"/>
                  </a:lnTo>
                  <a:lnTo>
                    <a:pt x="80" y="239"/>
                  </a:lnTo>
                  <a:lnTo>
                    <a:pt x="93" y="244"/>
                  </a:lnTo>
                  <a:lnTo>
                    <a:pt x="105" y="248"/>
                  </a:lnTo>
                  <a:lnTo>
                    <a:pt x="118" y="254"/>
                  </a:lnTo>
                  <a:lnTo>
                    <a:pt x="162" y="160"/>
                  </a:lnTo>
                  <a:lnTo>
                    <a:pt x="164" y="148"/>
                  </a:lnTo>
                  <a:lnTo>
                    <a:pt x="163" y="138"/>
                  </a:lnTo>
                  <a:lnTo>
                    <a:pt x="161" y="128"/>
                  </a:lnTo>
                  <a:lnTo>
                    <a:pt x="156" y="117"/>
                  </a:lnTo>
                  <a:lnTo>
                    <a:pt x="150" y="108"/>
                  </a:lnTo>
                  <a:lnTo>
                    <a:pt x="143" y="99"/>
                  </a:lnTo>
                  <a:lnTo>
                    <a:pt x="138" y="90"/>
                  </a:lnTo>
                  <a:lnTo>
                    <a:pt x="131" y="81"/>
                  </a:lnTo>
                  <a:lnTo>
                    <a:pt x="123" y="72"/>
                  </a:lnTo>
                  <a:lnTo>
                    <a:pt x="114" y="62"/>
                  </a:lnTo>
                  <a:lnTo>
                    <a:pt x="106" y="53"/>
                  </a:lnTo>
                  <a:lnTo>
                    <a:pt x="97" y="43"/>
                  </a:lnTo>
                  <a:lnTo>
                    <a:pt x="89" y="34"/>
                  </a:lnTo>
                  <a:lnTo>
                    <a:pt x="79" y="26"/>
                  </a:lnTo>
                  <a:lnTo>
                    <a:pt x="68" y="19"/>
                  </a:lnTo>
                  <a:lnTo>
                    <a:pt x="57" y="12"/>
                  </a:lnTo>
                  <a:lnTo>
                    <a:pt x="57" y="9"/>
                  </a:lnTo>
                  <a:lnTo>
                    <a:pt x="60" y="5"/>
                  </a:lnTo>
                  <a:lnTo>
                    <a:pt x="64" y="3"/>
                  </a:lnTo>
                  <a:lnTo>
                    <a:pt x="67" y="0"/>
                  </a:lnTo>
                  <a:lnTo>
                    <a:pt x="82" y="8"/>
                  </a:lnTo>
                  <a:lnTo>
                    <a:pt x="96" y="18"/>
                  </a:lnTo>
                  <a:lnTo>
                    <a:pt x="109" y="30"/>
                  </a:lnTo>
                  <a:lnTo>
                    <a:pt x="121" y="43"/>
                  </a:lnTo>
                  <a:lnTo>
                    <a:pt x="134" y="57"/>
                  </a:lnTo>
                  <a:lnTo>
                    <a:pt x="146" y="71"/>
                  </a:lnTo>
                  <a:lnTo>
                    <a:pt x="156" y="85"/>
                  </a:lnTo>
                  <a:lnTo>
                    <a:pt x="167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8505825" y="1000125"/>
              <a:ext cx="220663" cy="671512"/>
            </a:xfrm>
            <a:custGeom>
              <a:avLst/>
              <a:gdLst/>
              <a:ahLst/>
              <a:cxnLst>
                <a:cxn ang="0">
                  <a:pos x="44" y="261"/>
                </a:cxn>
                <a:cxn ang="0">
                  <a:pos x="89" y="459"/>
                </a:cxn>
                <a:cxn ang="0">
                  <a:pos x="93" y="479"/>
                </a:cxn>
                <a:cxn ang="0">
                  <a:pos x="102" y="494"/>
                </a:cxn>
                <a:cxn ang="0">
                  <a:pos x="116" y="505"/>
                </a:cxn>
                <a:cxn ang="0">
                  <a:pos x="159" y="529"/>
                </a:cxn>
                <a:cxn ang="0">
                  <a:pos x="203" y="584"/>
                </a:cxn>
                <a:cxn ang="0">
                  <a:pos x="226" y="652"/>
                </a:cxn>
                <a:cxn ang="0">
                  <a:pos x="242" y="725"/>
                </a:cxn>
                <a:cxn ang="0">
                  <a:pos x="255" y="783"/>
                </a:cxn>
                <a:cxn ang="0">
                  <a:pos x="268" y="823"/>
                </a:cxn>
                <a:cxn ang="0">
                  <a:pos x="273" y="844"/>
                </a:cxn>
                <a:cxn ang="0">
                  <a:pos x="266" y="835"/>
                </a:cxn>
                <a:cxn ang="0">
                  <a:pos x="257" y="820"/>
                </a:cxn>
                <a:cxn ang="0">
                  <a:pos x="245" y="802"/>
                </a:cxn>
                <a:cxn ang="0">
                  <a:pos x="237" y="782"/>
                </a:cxn>
                <a:cxn ang="0">
                  <a:pos x="229" y="760"/>
                </a:cxn>
                <a:cxn ang="0">
                  <a:pos x="205" y="658"/>
                </a:cxn>
                <a:cxn ang="0">
                  <a:pos x="190" y="616"/>
                </a:cxn>
                <a:cxn ang="0">
                  <a:pos x="169" y="577"/>
                </a:cxn>
                <a:cxn ang="0">
                  <a:pos x="142" y="545"/>
                </a:cxn>
                <a:cxn ang="0">
                  <a:pos x="104" y="518"/>
                </a:cxn>
                <a:cxn ang="0">
                  <a:pos x="87" y="514"/>
                </a:cxn>
                <a:cxn ang="0">
                  <a:pos x="71" y="512"/>
                </a:cxn>
                <a:cxn ang="0">
                  <a:pos x="70" y="489"/>
                </a:cxn>
                <a:cxn ang="0">
                  <a:pos x="69" y="466"/>
                </a:cxn>
                <a:cxn ang="0">
                  <a:pos x="60" y="419"/>
                </a:cxn>
                <a:cxn ang="0">
                  <a:pos x="44" y="345"/>
                </a:cxn>
                <a:cxn ang="0">
                  <a:pos x="29" y="279"/>
                </a:cxn>
                <a:cxn ang="0">
                  <a:pos x="22" y="249"/>
                </a:cxn>
                <a:cxn ang="0">
                  <a:pos x="18" y="198"/>
                </a:cxn>
                <a:cxn ang="0">
                  <a:pos x="31" y="151"/>
                </a:cxn>
                <a:cxn ang="0">
                  <a:pos x="34" y="117"/>
                </a:cxn>
                <a:cxn ang="0">
                  <a:pos x="28" y="83"/>
                </a:cxn>
                <a:cxn ang="0">
                  <a:pos x="15" y="51"/>
                </a:cxn>
                <a:cxn ang="0">
                  <a:pos x="0" y="21"/>
                </a:cxn>
                <a:cxn ang="0">
                  <a:pos x="8" y="8"/>
                </a:cxn>
                <a:cxn ang="0">
                  <a:pos x="16" y="0"/>
                </a:cxn>
                <a:cxn ang="0">
                  <a:pos x="44" y="42"/>
                </a:cxn>
                <a:cxn ang="0">
                  <a:pos x="53" y="94"/>
                </a:cxn>
                <a:cxn ang="0">
                  <a:pos x="49" y="147"/>
                </a:cxn>
                <a:cxn ang="0">
                  <a:pos x="37" y="196"/>
                </a:cxn>
              </a:cxnLst>
              <a:rect l="0" t="0" r="r" b="b"/>
              <a:pathLst>
                <a:path w="278" h="844">
                  <a:moveTo>
                    <a:pt x="37" y="196"/>
                  </a:moveTo>
                  <a:lnTo>
                    <a:pt x="44" y="261"/>
                  </a:lnTo>
                  <a:lnTo>
                    <a:pt x="87" y="449"/>
                  </a:lnTo>
                  <a:lnTo>
                    <a:pt x="89" y="459"/>
                  </a:lnTo>
                  <a:lnTo>
                    <a:pt x="90" y="470"/>
                  </a:lnTo>
                  <a:lnTo>
                    <a:pt x="93" y="479"/>
                  </a:lnTo>
                  <a:lnTo>
                    <a:pt x="97" y="487"/>
                  </a:lnTo>
                  <a:lnTo>
                    <a:pt x="102" y="494"/>
                  </a:lnTo>
                  <a:lnTo>
                    <a:pt x="109" y="501"/>
                  </a:lnTo>
                  <a:lnTo>
                    <a:pt x="116" y="505"/>
                  </a:lnTo>
                  <a:lnTo>
                    <a:pt x="125" y="510"/>
                  </a:lnTo>
                  <a:lnTo>
                    <a:pt x="159" y="529"/>
                  </a:lnTo>
                  <a:lnTo>
                    <a:pt x="184" y="554"/>
                  </a:lnTo>
                  <a:lnTo>
                    <a:pt x="203" y="584"/>
                  </a:lnTo>
                  <a:lnTo>
                    <a:pt x="217" y="616"/>
                  </a:lnTo>
                  <a:lnTo>
                    <a:pt x="226" y="652"/>
                  </a:lnTo>
                  <a:lnTo>
                    <a:pt x="234" y="689"/>
                  </a:lnTo>
                  <a:lnTo>
                    <a:pt x="242" y="725"/>
                  </a:lnTo>
                  <a:lnTo>
                    <a:pt x="250" y="761"/>
                  </a:lnTo>
                  <a:lnTo>
                    <a:pt x="255" y="783"/>
                  </a:lnTo>
                  <a:lnTo>
                    <a:pt x="261" y="804"/>
                  </a:lnTo>
                  <a:lnTo>
                    <a:pt x="268" y="823"/>
                  </a:lnTo>
                  <a:lnTo>
                    <a:pt x="278" y="843"/>
                  </a:lnTo>
                  <a:lnTo>
                    <a:pt x="273" y="844"/>
                  </a:lnTo>
                  <a:lnTo>
                    <a:pt x="268" y="841"/>
                  </a:lnTo>
                  <a:lnTo>
                    <a:pt x="266" y="835"/>
                  </a:lnTo>
                  <a:lnTo>
                    <a:pt x="263" y="829"/>
                  </a:lnTo>
                  <a:lnTo>
                    <a:pt x="257" y="820"/>
                  </a:lnTo>
                  <a:lnTo>
                    <a:pt x="251" y="811"/>
                  </a:lnTo>
                  <a:lnTo>
                    <a:pt x="245" y="802"/>
                  </a:lnTo>
                  <a:lnTo>
                    <a:pt x="241" y="791"/>
                  </a:lnTo>
                  <a:lnTo>
                    <a:pt x="237" y="782"/>
                  </a:lnTo>
                  <a:lnTo>
                    <a:pt x="233" y="772"/>
                  </a:lnTo>
                  <a:lnTo>
                    <a:pt x="229" y="760"/>
                  </a:lnTo>
                  <a:lnTo>
                    <a:pt x="226" y="750"/>
                  </a:lnTo>
                  <a:lnTo>
                    <a:pt x="205" y="658"/>
                  </a:lnTo>
                  <a:lnTo>
                    <a:pt x="198" y="637"/>
                  </a:lnTo>
                  <a:lnTo>
                    <a:pt x="190" y="616"/>
                  </a:lnTo>
                  <a:lnTo>
                    <a:pt x="181" y="596"/>
                  </a:lnTo>
                  <a:lnTo>
                    <a:pt x="169" y="577"/>
                  </a:lnTo>
                  <a:lnTo>
                    <a:pt x="157" y="560"/>
                  </a:lnTo>
                  <a:lnTo>
                    <a:pt x="142" y="545"/>
                  </a:lnTo>
                  <a:lnTo>
                    <a:pt x="124" y="530"/>
                  </a:lnTo>
                  <a:lnTo>
                    <a:pt x="104" y="518"/>
                  </a:lnTo>
                  <a:lnTo>
                    <a:pt x="96" y="516"/>
                  </a:lnTo>
                  <a:lnTo>
                    <a:pt x="87" y="514"/>
                  </a:lnTo>
                  <a:lnTo>
                    <a:pt x="79" y="512"/>
                  </a:lnTo>
                  <a:lnTo>
                    <a:pt x="71" y="512"/>
                  </a:lnTo>
                  <a:lnTo>
                    <a:pt x="71" y="500"/>
                  </a:lnTo>
                  <a:lnTo>
                    <a:pt x="70" y="489"/>
                  </a:lnTo>
                  <a:lnTo>
                    <a:pt x="70" y="478"/>
                  </a:lnTo>
                  <a:lnTo>
                    <a:pt x="69" y="466"/>
                  </a:lnTo>
                  <a:lnTo>
                    <a:pt x="66" y="448"/>
                  </a:lnTo>
                  <a:lnTo>
                    <a:pt x="60" y="419"/>
                  </a:lnTo>
                  <a:lnTo>
                    <a:pt x="52" y="383"/>
                  </a:lnTo>
                  <a:lnTo>
                    <a:pt x="44" y="345"/>
                  </a:lnTo>
                  <a:lnTo>
                    <a:pt x="36" y="309"/>
                  </a:lnTo>
                  <a:lnTo>
                    <a:pt x="29" y="279"/>
                  </a:lnTo>
                  <a:lnTo>
                    <a:pt x="24" y="257"/>
                  </a:lnTo>
                  <a:lnTo>
                    <a:pt x="22" y="249"/>
                  </a:lnTo>
                  <a:lnTo>
                    <a:pt x="17" y="222"/>
                  </a:lnTo>
                  <a:lnTo>
                    <a:pt x="18" y="198"/>
                  </a:lnTo>
                  <a:lnTo>
                    <a:pt x="23" y="174"/>
                  </a:lnTo>
                  <a:lnTo>
                    <a:pt x="31" y="151"/>
                  </a:lnTo>
                  <a:lnTo>
                    <a:pt x="34" y="133"/>
                  </a:lnTo>
                  <a:lnTo>
                    <a:pt x="34" y="117"/>
                  </a:lnTo>
                  <a:lnTo>
                    <a:pt x="32" y="100"/>
                  </a:lnTo>
                  <a:lnTo>
                    <a:pt x="28" y="83"/>
                  </a:lnTo>
                  <a:lnTo>
                    <a:pt x="22" y="67"/>
                  </a:lnTo>
                  <a:lnTo>
                    <a:pt x="15" y="51"/>
                  </a:lnTo>
                  <a:lnTo>
                    <a:pt x="8" y="36"/>
                  </a:lnTo>
                  <a:lnTo>
                    <a:pt x="0" y="21"/>
                  </a:lnTo>
                  <a:lnTo>
                    <a:pt x="3" y="15"/>
                  </a:lnTo>
                  <a:lnTo>
                    <a:pt x="8" y="8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32" y="21"/>
                  </a:lnTo>
                  <a:lnTo>
                    <a:pt x="44" y="42"/>
                  </a:lnTo>
                  <a:lnTo>
                    <a:pt x="51" y="68"/>
                  </a:lnTo>
                  <a:lnTo>
                    <a:pt x="53" y="94"/>
                  </a:lnTo>
                  <a:lnTo>
                    <a:pt x="53" y="121"/>
                  </a:lnTo>
                  <a:lnTo>
                    <a:pt x="49" y="147"/>
                  </a:lnTo>
                  <a:lnTo>
                    <a:pt x="44" y="173"/>
                  </a:lnTo>
                  <a:lnTo>
                    <a:pt x="37" y="1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8296275" y="1135063"/>
              <a:ext cx="509588" cy="762000"/>
            </a:xfrm>
            <a:custGeom>
              <a:avLst/>
              <a:gdLst/>
              <a:ahLst/>
              <a:cxnLst>
                <a:cxn ang="0">
                  <a:pos x="142" y="270"/>
                </a:cxn>
                <a:cxn ang="0">
                  <a:pos x="200" y="397"/>
                </a:cxn>
                <a:cxn ang="0">
                  <a:pos x="265" y="452"/>
                </a:cxn>
                <a:cxn ang="0">
                  <a:pos x="304" y="480"/>
                </a:cxn>
                <a:cxn ang="0">
                  <a:pos x="377" y="433"/>
                </a:cxn>
                <a:cxn ang="0">
                  <a:pos x="418" y="407"/>
                </a:cxn>
                <a:cxn ang="0">
                  <a:pos x="359" y="475"/>
                </a:cxn>
                <a:cxn ang="0">
                  <a:pos x="357" y="546"/>
                </a:cxn>
                <a:cxn ang="0">
                  <a:pos x="437" y="645"/>
                </a:cxn>
                <a:cxn ang="0">
                  <a:pos x="476" y="735"/>
                </a:cxn>
                <a:cxn ang="0">
                  <a:pos x="488" y="776"/>
                </a:cxn>
                <a:cxn ang="0">
                  <a:pos x="518" y="741"/>
                </a:cxn>
                <a:cxn ang="0">
                  <a:pos x="553" y="675"/>
                </a:cxn>
                <a:cxn ang="0">
                  <a:pos x="591" y="688"/>
                </a:cxn>
                <a:cxn ang="0">
                  <a:pos x="636" y="743"/>
                </a:cxn>
                <a:cxn ang="0">
                  <a:pos x="629" y="801"/>
                </a:cxn>
                <a:cxn ang="0">
                  <a:pos x="584" y="824"/>
                </a:cxn>
                <a:cxn ang="0">
                  <a:pos x="545" y="856"/>
                </a:cxn>
                <a:cxn ang="0">
                  <a:pos x="533" y="852"/>
                </a:cxn>
                <a:cxn ang="0">
                  <a:pos x="570" y="818"/>
                </a:cxn>
                <a:cxn ang="0">
                  <a:pos x="623" y="782"/>
                </a:cxn>
                <a:cxn ang="0">
                  <a:pos x="573" y="787"/>
                </a:cxn>
                <a:cxn ang="0">
                  <a:pos x="505" y="873"/>
                </a:cxn>
                <a:cxn ang="0">
                  <a:pos x="461" y="918"/>
                </a:cxn>
                <a:cxn ang="0">
                  <a:pos x="396" y="927"/>
                </a:cxn>
                <a:cxn ang="0">
                  <a:pos x="340" y="918"/>
                </a:cxn>
                <a:cxn ang="0">
                  <a:pos x="369" y="943"/>
                </a:cxn>
                <a:cxn ang="0">
                  <a:pos x="460" y="935"/>
                </a:cxn>
                <a:cxn ang="0">
                  <a:pos x="485" y="925"/>
                </a:cxn>
                <a:cxn ang="0">
                  <a:pos x="431" y="961"/>
                </a:cxn>
                <a:cxn ang="0">
                  <a:pos x="359" y="956"/>
                </a:cxn>
                <a:cxn ang="0">
                  <a:pos x="313" y="933"/>
                </a:cxn>
                <a:cxn ang="0">
                  <a:pos x="333" y="905"/>
                </a:cxn>
                <a:cxn ang="0">
                  <a:pos x="377" y="906"/>
                </a:cxn>
                <a:cxn ang="0">
                  <a:pos x="442" y="915"/>
                </a:cxn>
                <a:cxn ang="0">
                  <a:pos x="547" y="796"/>
                </a:cxn>
                <a:cxn ang="0">
                  <a:pos x="593" y="756"/>
                </a:cxn>
                <a:cxn ang="0">
                  <a:pos x="594" y="715"/>
                </a:cxn>
                <a:cxn ang="0">
                  <a:pos x="558" y="728"/>
                </a:cxn>
                <a:cxn ang="0">
                  <a:pos x="566" y="698"/>
                </a:cxn>
                <a:cxn ang="0">
                  <a:pos x="550" y="691"/>
                </a:cxn>
                <a:cxn ang="0">
                  <a:pos x="503" y="787"/>
                </a:cxn>
                <a:cxn ang="0">
                  <a:pos x="464" y="776"/>
                </a:cxn>
                <a:cxn ang="0">
                  <a:pos x="443" y="749"/>
                </a:cxn>
                <a:cxn ang="0">
                  <a:pos x="447" y="794"/>
                </a:cxn>
                <a:cxn ang="0">
                  <a:pos x="433" y="827"/>
                </a:cxn>
                <a:cxn ang="0">
                  <a:pos x="445" y="827"/>
                </a:cxn>
                <a:cxn ang="0">
                  <a:pos x="449" y="837"/>
                </a:cxn>
                <a:cxn ang="0">
                  <a:pos x="423" y="860"/>
                </a:cxn>
                <a:cxn ang="0">
                  <a:pos x="389" y="898"/>
                </a:cxn>
                <a:cxn ang="0">
                  <a:pos x="397" y="867"/>
                </a:cxn>
                <a:cxn ang="0">
                  <a:pos x="427" y="807"/>
                </a:cxn>
                <a:cxn ang="0">
                  <a:pos x="435" y="733"/>
                </a:cxn>
                <a:cxn ang="0">
                  <a:pos x="432" y="678"/>
                </a:cxn>
                <a:cxn ang="0">
                  <a:pos x="301" y="530"/>
                </a:cxn>
                <a:cxn ang="0">
                  <a:pos x="220" y="452"/>
                </a:cxn>
                <a:cxn ang="0">
                  <a:pos x="153" y="367"/>
                </a:cxn>
                <a:cxn ang="0">
                  <a:pos x="23" y="53"/>
                </a:cxn>
                <a:cxn ang="0">
                  <a:pos x="33" y="2"/>
                </a:cxn>
              </a:cxnLst>
              <a:rect l="0" t="0" r="r" b="b"/>
              <a:pathLst>
                <a:path w="642" h="962">
                  <a:moveTo>
                    <a:pt x="33" y="2"/>
                  </a:moveTo>
                  <a:lnTo>
                    <a:pt x="48" y="40"/>
                  </a:lnTo>
                  <a:lnTo>
                    <a:pt x="69" y="92"/>
                  </a:lnTo>
                  <a:lnTo>
                    <a:pt x="92" y="151"/>
                  </a:lnTo>
                  <a:lnTo>
                    <a:pt x="117" y="212"/>
                  </a:lnTo>
                  <a:lnTo>
                    <a:pt x="142" y="270"/>
                  </a:lnTo>
                  <a:lnTo>
                    <a:pt x="162" y="318"/>
                  </a:lnTo>
                  <a:lnTo>
                    <a:pt x="176" y="350"/>
                  </a:lnTo>
                  <a:lnTo>
                    <a:pt x="181" y="363"/>
                  </a:lnTo>
                  <a:lnTo>
                    <a:pt x="186" y="375"/>
                  </a:lnTo>
                  <a:lnTo>
                    <a:pt x="193" y="387"/>
                  </a:lnTo>
                  <a:lnTo>
                    <a:pt x="200" y="397"/>
                  </a:lnTo>
                  <a:lnTo>
                    <a:pt x="208" y="407"/>
                  </a:lnTo>
                  <a:lnTo>
                    <a:pt x="219" y="416"/>
                  </a:lnTo>
                  <a:lnTo>
                    <a:pt x="229" y="426"/>
                  </a:lnTo>
                  <a:lnTo>
                    <a:pt x="242" y="437"/>
                  </a:lnTo>
                  <a:lnTo>
                    <a:pt x="257" y="448"/>
                  </a:lnTo>
                  <a:lnTo>
                    <a:pt x="265" y="452"/>
                  </a:lnTo>
                  <a:lnTo>
                    <a:pt x="271" y="457"/>
                  </a:lnTo>
                  <a:lnTo>
                    <a:pt x="278" y="464"/>
                  </a:lnTo>
                  <a:lnTo>
                    <a:pt x="283" y="471"/>
                  </a:lnTo>
                  <a:lnTo>
                    <a:pt x="289" y="477"/>
                  </a:lnTo>
                  <a:lnTo>
                    <a:pt x="296" y="480"/>
                  </a:lnTo>
                  <a:lnTo>
                    <a:pt x="304" y="480"/>
                  </a:lnTo>
                  <a:lnTo>
                    <a:pt x="314" y="476"/>
                  </a:lnTo>
                  <a:lnTo>
                    <a:pt x="328" y="469"/>
                  </a:lnTo>
                  <a:lnTo>
                    <a:pt x="341" y="462"/>
                  </a:lnTo>
                  <a:lnTo>
                    <a:pt x="354" y="453"/>
                  </a:lnTo>
                  <a:lnTo>
                    <a:pt x="366" y="443"/>
                  </a:lnTo>
                  <a:lnTo>
                    <a:pt x="377" y="433"/>
                  </a:lnTo>
                  <a:lnTo>
                    <a:pt x="388" y="420"/>
                  </a:lnTo>
                  <a:lnTo>
                    <a:pt x="397" y="409"/>
                  </a:lnTo>
                  <a:lnTo>
                    <a:pt x="407" y="395"/>
                  </a:lnTo>
                  <a:lnTo>
                    <a:pt x="412" y="396"/>
                  </a:lnTo>
                  <a:lnTo>
                    <a:pt x="416" y="401"/>
                  </a:lnTo>
                  <a:lnTo>
                    <a:pt x="418" y="407"/>
                  </a:lnTo>
                  <a:lnTo>
                    <a:pt x="422" y="412"/>
                  </a:lnTo>
                  <a:lnTo>
                    <a:pt x="411" y="427"/>
                  </a:lnTo>
                  <a:lnTo>
                    <a:pt x="400" y="440"/>
                  </a:lnTo>
                  <a:lnTo>
                    <a:pt x="387" y="453"/>
                  </a:lnTo>
                  <a:lnTo>
                    <a:pt x="373" y="464"/>
                  </a:lnTo>
                  <a:lnTo>
                    <a:pt x="359" y="475"/>
                  </a:lnTo>
                  <a:lnTo>
                    <a:pt x="344" y="484"/>
                  </a:lnTo>
                  <a:lnTo>
                    <a:pt x="329" y="492"/>
                  </a:lnTo>
                  <a:lnTo>
                    <a:pt x="313" y="499"/>
                  </a:lnTo>
                  <a:lnTo>
                    <a:pt x="327" y="514"/>
                  </a:lnTo>
                  <a:lnTo>
                    <a:pt x="342" y="530"/>
                  </a:lnTo>
                  <a:lnTo>
                    <a:pt x="357" y="546"/>
                  </a:lnTo>
                  <a:lnTo>
                    <a:pt x="372" y="562"/>
                  </a:lnTo>
                  <a:lnTo>
                    <a:pt x="387" y="579"/>
                  </a:lnTo>
                  <a:lnTo>
                    <a:pt x="401" y="597"/>
                  </a:lnTo>
                  <a:lnTo>
                    <a:pt x="415" y="614"/>
                  </a:lnTo>
                  <a:lnTo>
                    <a:pt x="426" y="632"/>
                  </a:lnTo>
                  <a:lnTo>
                    <a:pt x="437" y="645"/>
                  </a:lnTo>
                  <a:lnTo>
                    <a:pt x="445" y="659"/>
                  </a:lnTo>
                  <a:lnTo>
                    <a:pt x="453" y="673"/>
                  </a:lnTo>
                  <a:lnTo>
                    <a:pt x="460" y="688"/>
                  </a:lnTo>
                  <a:lnTo>
                    <a:pt x="467" y="703"/>
                  </a:lnTo>
                  <a:lnTo>
                    <a:pt x="471" y="719"/>
                  </a:lnTo>
                  <a:lnTo>
                    <a:pt x="476" y="735"/>
                  </a:lnTo>
                  <a:lnTo>
                    <a:pt x="479" y="752"/>
                  </a:lnTo>
                  <a:lnTo>
                    <a:pt x="479" y="759"/>
                  </a:lnTo>
                  <a:lnTo>
                    <a:pt x="479" y="767"/>
                  </a:lnTo>
                  <a:lnTo>
                    <a:pt x="479" y="774"/>
                  </a:lnTo>
                  <a:lnTo>
                    <a:pt x="479" y="777"/>
                  </a:lnTo>
                  <a:lnTo>
                    <a:pt x="488" y="776"/>
                  </a:lnTo>
                  <a:lnTo>
                    <a:pt x="495" y="773"/>
                  </a:lnTo>
                  <a:lnTo>
                    <a:pt x="501" y="771"/>
                  </a:lnTo>
                  <a:lnTo>
                    <a:pt x="506" y="766"/>
                  </a:lnTo>
                  <a:lnTo>
                    <a:pt x="511" y="758"/>
                  </a:lnTo>
                  <a:lnTo>
                    <a:pt x="515" y="750"/>
                  </a:lnTo>
                  <a:lnTo>
                    <a:pt x="518" y="741"/>
                  </a:lnTo>
                  <a:lnTo>
                    <a:pt x="521" y="731"/>
                  </a:lnTo>
                  <a:lnTo>
                    <a:pt x="525" y="718"/>
                  </a:lnTo>
                  <a:lnTo>
                    <a:pt x="530" y="704"/>
                  </a:lnTo>
                  <a:lnTo>
                    <a:pt x="536" y="691"/>
                  </a:lnTo>
                  <a:lnTo>
                    <a:pt x="545" y="680"/>
                  </a:lnTo>
                  <a:lnTo>
                    <a:pt x="553" y="675"/>
                  </a:lnTo>
                  <a:lnTo>
                    <a:pt x="561" y="672"/>
                  </a:lnTo>
                  <a:lnTo>
                    <a:pt x="569" y="670"/>
                  </a:lnTo>
                  <a:lnTo>
                    <a:pt x="578" y="672"/>
                  </a:lnTo>
                  <a:lnTo>
                    <a:pt x="584" y="675"/>
                  </a:lnTo>
                  <a:lnTo>
                    <a:pt x="589" y="681"/>
                  </a:lnTo>
                  <a:lnTo>
                    <a:pt x="591" y="688"/>
                  </a:lnTo>
                  <a:lnTo>
                    <a:pt x="594" y="695"/>
                  </a:lnTo>
                  <a:lnTo>
                    <a:pt x="605" y="703"/>
                  </a:lnTo>
                  <a:lnTo>
                    <a:pt x="615" y="711"/>
                  </a:lnTo>
                  <a:lnTo>
                    <a:pt x="623" y="720"/>
                  </a:lnTo>
                  <a:lnTo>
                    <a:pt x="631" y="731"/>
                  </a:lnTo>
                  <a:lnTo>
                    <a:pt x="636" y="743"/>
                  </a:lnTo>
                  <a:lnTo>
                    <a:pt x="641" y="754"/>
                  </a:lnTo>
                  <a:lnTo>
                    <a:pt x="642" y="768"/>
                  </a:lnTo>
                  <a:lnTo>
                    <a:pt x="641" y="782"/>
                  </a:lnTo>
                  <a:lnTo>
                    <a:pt x="638" y="790"/>
                  </a:lnTo>
                  <a:lnTo>
                    <a:pt x="635" y="796"/>
                  </a:lnTo>
                  <a:lnTo>
                    <a:pt x="629" y="801"/>
                  </a:lnTo>
                  <a:lnTo>
                    <a:pt x="622" y="805"/>
                  </a:lnTo>
                  <a:lnTo>
                    <a:pt x="614" y="810"/>
                  </a:lnTo>
                  <a:lnTo>
                    <a:pt x="607" y="813"/>
                  </a:lnTo>
                  <a:lnTo>
                    <a:pt x="599" y="817"/>
                  </a:lnTo>
                  <a:lnTo>
                    <a:pt x="593" y="820"/>
                  </a:lnTo>
                  <a:lnTo>
                    <a:pt x="584" y="824"/>
                  </a:lnTo>
                  <a:lnTo>
                    <a:pt x="577" y="828"/>
                  </a:lnTo>
                  <a:lnTo>
                    <a:pt x="570" y="834"/>
                  </a:lnTo>
                  <a:lnTo>
                    <a:pt x="565" y="839"/>
                  </a:lnTo>
                  <a:lnTo>
                    <a:pt x="558" y="844"/>
                  </a:lnTo>
                  <a:lnTo>
                    <a:pt x="552" y="850"/>
                  </a:lnTo>
                  <a:lnTo>
                    <a:pt x="545" y="856"/>
                  </a:lnTo>
                  <a:lnTo>
                    <a:pt x="537" y="862"/>
                  </a:lnTo>
                  <a:lnTo>
                    <a:pt x="535" y="862"/>
                  </a:lnTo>
                  <a:lnTo>
                    <a:pt x="533" y="862"/>
                  </a:lnTo>
                  <a:lnTo>
                    <a:pt x="531" y="860"/>
                  </a:lnTo>
                  <a:lnTo>
                    <a:pt x="529" y="859"/>
                  </a:lnTo>
                  <a:lnTo>
                    <a:pt x="533" y="852"/>
                  </a:lnTo>
                  <a:lnTo>
                    <a:pt x="539" y="845"/>
                  </a:lnTo>
                  <a:lnTo>
                    <a:pt x="545" y="840"/>
                  </a:lnTo>
                  <a:lnTo>
                    <a:pt x="551" y="834"/>
                  </a:lnTo>
                  <a:lnTo>
                    <a:pt x="558" y="829"/>
                  </a:lnTo>
                  <a:lnTo>
                    <a:pt x="563" y="824"/>
                  </a:lnTo>
                  <a:lnTo>
                    <a:pt x="570" y="818"/>
                  </a:lnTo>
                  <a:lnTo>
                    <a:pt x="576" y="812"/>
                  </a:lnTo>
                  <a:lnTo>
                    <a:pt x="591" y="805"/>
                  </a:lnTo>
                  <a:lnTo>
                    <a:pt x="603" y="799"/>
                  </a:lnTo>
                  <a:lnTo>
                    <a:pt x="612" y="792"/>
                  </a:lnTo>
                  <a:lnTo>
                    <a:pt x="619" y="787"/>
                  </a:lnTo>
                  <a:lnTo>
                    <a:pt x="623" y="782"/>
                  </a:lnTo>
                  <a:lnTo>
                    <a:pt x="627" y="776"/>
                  </a:lnTo>
                  <a:lnTo>
                    <a:pt x="628" y="773"/>
                  </a:lnTo>
                  <a:lnTo>
                    <a:pt x="627" y="768"/>
                  </a:lnTo>
                  <a:lnTo>
                    <a:pt x="606" y="768"/>
                  </a:lnTo>
                  <a:lnTo>
                    <a:pt x="588" y="775"/>
                  </a:lnTo>
                  <a:lnTo>
                    <a:pt x="573" y="787"/>
                  </a:lnTo>
                  <a:lnTo>
                    <a:pt x="560" y="802"/>
                  </a:lnTo>
                  <a:lnTo>
                    <a:pt x="548" y="818"/>
                  </a:lnTo>
                  <a:lnTo>
                    <a:pt x="537" y="835"/>
                  </a:lnTo>
                  <a:lnTo>
                    <a:pt x="525" y="851"/>
                  </a:lnTo>
                  <a:lnTo>
                    <a:pt x="511" y="865"/>
                  </a:lnTo>
                  <a:lnTo>
                    <a:pt x="505" y="873"/>
                  </a:lnTo>
                  <a:lnTo>
                    <a:pt x="498" y="882"/>
                  </a:lnTo>
                  <a:lnTo>
                    <a:pt x="492" y="890"/>
                  </a:lnTo>
                  <a:lnTo>
                    <a:pt x="485" y="898"/>
                  </a:lnTo>
                  <a:lnTo>
                    <a:pt x="478" y="905"/>
                  </a:lnTo>
                  <a:lnTo>
                    <a:pt x="470" y="912"/>
                  </a:lnTo>
                  <a:lnTo>
                    <a:pt x="461" y="918"/>
                  </a:lnTo>
                  <a:lnTo>
                    <a:pt x="450" y="924"/>
                  </a:lnTo>
                  <a:lnTo>
                    <a:pt x="440" y="927"/>
                  </a:lnTo>
                  <a:lnTo>
                    <a:pt x="429" y="930"/>
                  </a:lnTo>
                  <a:lnTo>
                    <a:pt x="418" y="931"/>
                  </a:lnTo>
                  <a:lnTo>
                    <a:pt x="408" y="930"/>
                  </a:lnTo>
                  <a:lnTo>
                    <a:pt x="396" y="927"/>
                  </a:lnTo>
                  <a:lnTo>
                    <a:pt x="386" y="923"/>
                  </a:lnTo>
                  <a:lnTo>
                    <a:pt x="377" y="918"/>
                  </a:lnTo>
                  <a:lnTo>
                    <a:pt x="367" y="911"/>
                  </a:lnTo>
                  <a:lnTo>
                    <a:pt x="357" y="911"/>
                  </a:lnTo>
                  <a:lnTo>
                    <a:pt x="347" y="913"/>
                  </a:lnTo>
                  <a:lnTo>
                    <a:pt x="340" y="918"/>
                  </a:lnTo>
                  <a:lnTo>
                    <a:pt x="335" y="926"/>
                  </a:lnTo>
                  <a:lnTo>
                    <a:pt x="337" y="932"/>
                  </a:lnTo>
                  <a:lnTo>
                    <a:pt x="343" y="935"/>
                  </a:lnTo>
                  <a:lnTo>
                    <a:pt x="349" y="938"/>
                  </a:lnTo>
                  <a:lnTo>
                    <a:pt x="355" y="940"/>
                  </a:lnTo>
                  <a:lnTo>
                    <a:pt x="369" y="943"/>
                  </a:lnTo>
                  <a:lnTo>
                    <a:pt x="384" y="947"/>
                  </a:lnTo>
                  <a:lnTo>
                    <a:pt x="400" y="949"/>
                  </a:lnTo>
                  <a:lnTo>
                    <a:pt x="416" y="949"/>
                  </a:lnTo>
                  <a:lnTo>
                    <a:pt x="432" y="947"/>
                  </a:lnTo>
                  <a:lnTo>
                    <a:pt x="446" y="943"/>
                  </a:lnTo>
                  <a:lnTo>
                    <a:pt x="460" y="935"/>
                  </a:lnTo>
                  <a:lnTo>
                    <a:pt x="471" y="924"/>
                  </a:lnTo>
                  <a:lnTo>
                    <a:pt x="475" y="918"/>
                  </a:lnTo>
                  <a:lnTo>
                    <a:pt x="482" y="915"/>
                  </a:lnTo>
                  <a:lnTo>
                    <a:pt x="487" y="913"/>
                  </a:lnTo>
                  <a:lnTo>
                    <a:pt x="491" y="915"/>
                  </a:lnTo>
                  <a:lnTo>
                    <a:pt x="485" y="925"/>
                  </a:lnTo>
                  <a:lnTo>
                    <a:pt x="479" y="934"/>
                  </a:lnTo>
                  <a:lnTo>
                    <a:pt x="472" y="942"/>
                  </a:lnTo>
                  <a:lnTo>
                    <a:pt x="465" y="948"/>
                  </a:lnTo>
                  <a:lnTo>
                    <a:pt x="456" y="954"/>
                  </a:lnTo>
                  <a:lnTo>
                    <a:pt x="445" y="957"/>
                  </a:lnTo>
                  <a:lnTo>
                    <a:pt x="431" y="961"/>
                  </a:lnTo>
                  <a:lnTo>
                    <a:pt x="415" y="962"/>
                  </a:lnTo>
                  <a:lnTo>
                    <a:pt x="404" y="962"/>
                  </a:lnTo>
                  <a:lnTo>
                    <a:pt x="393" y="961"/>
                  </a:lnTo>
                  <a:lnTo>
                    <a:pt x="381" y="959"/>
                  </a:lnTo>
                  <a:lnTo>
                    <a:pt x="370" y="958"/>
                  </a:lnTo>
                  <a:lnTo>
                    <a:pt x="359" y="956"/>
                  </a:lnTo>
                  <a:lnTo>
                    <a:pt x="348" y="954"/>
                  </a:lnTo>
                  <a:lnTo>
                    <a:pt x="337" y="951"/>
                  </a:lnTo>
                  <a:lnTo>
                    <a:pt x="327" y="948"/>
                  </a:lnTo>
                  <a:lnTo>
                    <a:pt x="321" y="945"/>
                  </a:lnTo>
                  <a:lnTo>
                    <a:pt x="316" y="940"/>
                  </a:lnTo>
                  <a:lnTo>
                    <a:pt x="313" y="933"/>
                  </a:lnTo>
                  <a:lnTo>
                    <a:pt x="314" y="926"/>
                  </a:lnTo>
                  <a:lnTo>
                    <a:pt x="317" y="920"/>
                  </a:lnTo>
                  <a:lnTo>
                    <a:pt x="319" y="915"/>
                  </a:lnTo>
                  <a:lnTo>
                    <a:pt x="322" y="911"/>
                  </a:lnTo>
                  <a:lnTo>
                    <a:pt x="327" y="908"/>
                  </a:lnTo>
                  <a:lnTo>
                    <a:pt x="333" y="905"/>
                  </a:lnTo>
                  <a:lnTo>
                    <a:pt x="340" y="903"/>
                  </a:lnTo>
                  <a:lnTo>
                    <a:pt x="346" y="902"/>
                  </a:lnTo>
                  <a:lnTo>
                    <a:pt x="354" y="901"/>
                  </a:lnTo>
                  <a:lnTo>
                    <a:pt x="362" y="901"/>
                  </a:lnTo>
                  <a:lnTo>
                    <a:pt x="370" y="903"/>
                  </a:lnTo>
                  <a:lnTo>
                    <a:pt x="377" y="906"/>
                  </a:lnTo>
                  <a:lnTo>
                    <a:pt x="385" y="911"/>
                  </a:lnTo>
                  <a:lnTo>
                    <a:pt x="392" y="916"/>
                  </a:lnTo>
                  <a:lnTo>
                    <a:pt x="400" y="919"/>
                  </a:lnTo>
                  <a:lnTo>
                    <a:pt x="407" y="921"/>
                  </a:lnTo>
                  <a:lnTo>
                    <a:pt x="416" y="921"/>
                  </a:lnTo>
                  <a:lnTo>
                    <a:pt x="442" y="915"/>
                  </a:lnTo>
                  <a:lnTo>
                    <a:pt x="465" y="902"/>
                  </a:lnTo>
                  <a:lnTo>
                    <a:pt x="484" y="883"/>
                  </a:lnTo>
                  <a:lnTo>
                    <a:pt x="500" y="863"/>
                  </a:lnTo>
                  <a:lnTo>
                    <a:pt x="515" y="841"/>
                  </a:lnTo>
                  <a:lnTo>
                    <a:pt x="531" y="818"/>
                  </a:lnTo>
                  <a:lnTo>
                    <a:pt x="547" y="796"/>
                  </a:lnTo>
                  <a:lnTo>
                    <a:pt x="566" y="776"/>
                  </a:lnTo>
                  <a:lnTo>
                    <a:pt x="570" y="772"/>
                  </a:lnTo>
                  <a:lnTo>
                    <a:pt x="576" y="767"/>
                  </a:lnTo>
                  <a:lnTo>
                    <a:pt x="582" y="763"/>
                  </a:lnTo>
                  <a:lnTo>
                    <a:pt x="588" y="758"/>
                  </a:lnTo>
                  <a:lnTo>
                    <a:pt x="593" y="756"/>
                  </a:lnTo>
                  <a:lnTo>
                    <a:pt x="600" y="752"/>
                  </a:lnTo>
                  <a:lnTo>
                    <a:pt x="607" y="750"/>
                  </a:lnTo>
                  <a:lnTo>
                    <a:pt x="614" y="748"/>
                  </a:lnTo>
                  <a:lnTo>
                    <a:pt x="609" y="736"/>
                  </a:lnTo>
                  <a:lnTo>
                    <a:pt x="603" y="725"/>
                  </a:lnTo>
                  <a:lnTo>
                    <a:pt x="594" y="715"/>
                  </a:lnTo>
                  <a:lnTo>
                    <a:pt x="584" y="707"/>
                  </a:lnTo>
                  <a:lnTo>
                    <a:pt x="578" y="708"/>
                  </a:lnTo>
                  <a:lnTo>
                    <a:pt x="573" y="713"/>
                  </a:lnTo>
                  <a:lnTo>
                    <a:pt x="568" y="718"/>
                  </a:lnTo>
                  <a:lnTo>
                    <a:pt x="562" y="723"/>
                  </a:lnTo>
                  <a:lnTo>
                    <a:pt x="558" y="728"/>
                  </a:lnTo>
                  <a:lnTo>
                    <a:pt x="554" y="729"/>
                  </a:lnTo>
                  <a:lnTo>
                    <a:pt x="550" y="727"/>
                  </a:lnTo>
                  <a:lnTo>
                    <a:pt x="546" y="720"/>
                  </a:lnTo>
                  <a:lnTo>
                    <a:pt x="553" y="712"/>
                  </a:lnTo>
                  <a:lnTo>
                    <a:pt x="559" y="705"/>
                  </a:lnTo>
                  <a:lnTo>
                    <a:pt x="566" y="698"/>
                  </a:lnTo>
                  <a:lnTo>
                    <a:pt x="574" y="693"/>
                  </a:lnTo>
                  <a:lnTo>
                    <a:pt x="573" y="690"/>
                  </a:lnTo>
                  <a:lnTo>
                    <a:pt x="571" y="686"/>
                  </a:lnTo>
                  <a:lnTo>
                    <a:pt x="569" y="683"/>
                  </a:lnTo>
                  <a:lnTo>
                    <a:pt x="566" y="680"/>
                  </a:lnTo>
                  <a:lnTo>
                    <a:pt x="550" y="691"/>
                  </a:lnTo>
                  <a:lnTo>
                    <a:pt x="540" y="707"/>
                  </a:lnTo>
                  <a:lnTo>
                    <a:pt x="535" y="726"/>
                  </a:lnTo>
                  <a:lnTo>
                    <a:pt x="531" y="744"/>
                  </a:lnTo>
                  <a:lnTo>
                    <a:pt x="526" y="763"/>
                  </a:lnTo>
                  <a:lnTo>
                    <a:pt x="518" y="776"/>
                  </a:lnTo>
                  <a:lnTo>
                    <a:pt x="503" y="787"/>
                  </a:lnTo>
                  <a:lnTo>
                    <a:pt x="480" y="790"/>
                  </a:lnTo>
                  <a:lnTo>
                    <a:pt x="477" y="790"/>
                  </a:lnTo>
                  <a:lnTo>
                    <a:pt x="473" y="790"/>
                  </a:lnTo>
                  <a:lnTo>
                    <a:pt x="469" y="790"/>
                  </a:lnTo>
                  <a:lnTo>
                    <a:pt x="465" y="788"/>
                  </a:lnTo>
                  <a:lnTo>
                    <a:pt x="464" y="776"/>
                  </a:lnTo>
                  <a:lnTo>
                    <a:pt x="464" y="764"/>
                  </a:lnTo>
                  <a:lnTo>
                    <a:pt x="461" y="752"/>
                  </a:lnTo>
                  <a:lnTo>
                    <a:pt x="455" y="741"/>
                  </a:lnTo>
                  <a:lnTo>
                    <a:pt x="450" y="743"/>
                  </a:lnTo>
                  <a:lnTo>
                    <a:pt x="447" y="745"/>
                  </a:lnTo>
                  <a:lnTo>
                    <a:pt x="443" y="749"/>
                  </a:lnTo>
                  <a:lnTo>
                    <a:pt x="441" y="752"/>
                  </a:lnTo>
                  <a:lnTo>
                    <a:pt x="441" y="761"/>
                  </a:lnTo>
                  <a:lnTo>
                    <a:pt x="442" y="772"/>
                  </a:lnTo>
                  <a:lnTo>
                    <a:pt x="443" y="781"/>
                  </a:lnTo>
                  <a:lnTo>
                    <a:pt x="445" y="791"/>
                  </a:lnTo>
                  <a:lnTo>
                    <a:pt x="447" y="794"/>
                  </a:lnTo>
                  <a:lnTo>
                    <a:pt x="450" y="794"/>
                  </a:lnTo>
                  <a:lnTo>
                    <a:pt x="453" y="795"/>
                  </a:lnTo>
                  <a:lnTo>
                    <a:pt x="453" y="798"/>
                  </a:lnTo>
                  <a:lnTo>
                    <a:pt x="443" y="805"/>
                  </a:lnTo>
                  <a:lnTo>
                    <a:pt x="437" y="816"/>
                  </a:lnTo>
                  <a:lnTo>
                    <a:pt x="433" y="827"/>
                  </a:lnTo>
                  <a:lnTo>
                    <a:pt x="432" y="839"/>
                  </a:lnTo>
                  <a:lnTo>
                    <a:pt x="434" y="841"/>
                  </a:lnTo>
                  <a:lnTo>
                    <a:pt x="437" y="840"/>
                  </a:lnTo>
                  <a:lnTo>
                    <a:pt x="439" y="836"/>
                  </a:lnTo>
                  <a:lnTo>
                    <a:pt x="441" y="834"/>
                  </a:lnTo>
                  <a:lnTo>
                    <a:pt x="445" y="827"/>
                  </a:lnTo>
                  <a:lnTo>
                    <a:pt x="448" y="819"/>
                  </a:lnTo>
                  <a:lnTo>
                    <a:pt x="453" y="811"/>
                  </a:lnTo>
                  <a:lnTo>
                    <a:pt x="460" y="807"/>
                  </a:lnTo>
                  <a:lnTo>
                    <a:pt x="458" y="817"/>
                  </a:lnTo>
                  <a:lnTo>
                    <a:pt x="455" y="827"/>
                  </a:lnTo>
                  <a:lnTo>
                    <a:pt x="449" y="837"/>
                  </a:lnTo>
                  <a:lnTo>
                    <a:pt x="443" y="847"/>
                  </a:lnTo>
                  <a:lnTo>
                    <a:pt x="440" y="849"/>
                  </a:lnTo>
                  <a:lnTo>
                    <a:pt x="435" y="851"/>
                  </a:lnTo>
                  <a:lnTo>
                    <a:pt x="431" y="852"/>
                  </a:lnTo>
                  <a:lnTo>
                    <a:pt x="426" y="852"/>
                  </a:lnTo>
                  <a:lnTo>
                    <a:pt x="423" y="860"/>
                  </a:lnTo>
                  <a:lnTo>
                    <a:pt x="418" y="868"/>
                  </a:lnTo>
                  <a:lnTo>
                    <a:pt x="414" y="875"/>
                  </a:lnTo>
                  <a:lnTo>
                    <a:pt x="408" y="882"/>
                  </a:lnTo>
                  <a:lnTo>
                    <a:pt x="402" y="889"/>
                  </a:lnTo>
                  <a:lnTo>
                    <a:pt x="396" y="895"/>
                  </a:lnTo>
                  <a:lnTo>
                    <a:pt x="389" y="898"/>
                  </a:lnTo>
                  <a:lnTo>
                    <a:pt x="381" y="902"/>
                  </a:lnTo>
                  <a:lnTo>
                    <a:pt x="381" y="900"/>
                  </a:lnTo>
                  <a:lnTo>
                    <a:pt x="384" y="895"/>
                  </a:lnTo>
                  <a:lnTo>
                    <a:pt x="387" y="887"/>
                  </a:lnTo>
                  <a:lnTo>
                    <a:pt x="392" y="878"/>
                  </a:lnTo>
                  <a:lnTo>
                    <a:pt x="397" y="867"/>
                  </a:lnTo>
                  <a:lnTo>
                    <a:pt x="403" y="857"/>
                  </a:lnTo>
                  <a:lnTo>
                    <a:pt x="409" y="847"/>
                  </a:lnTo>
                  <a:lnTo>
                    <a:pt x="415" y="839"/>
                  </a:lnTo>
                  <a:lnTo>
                    <a:pt x="416" y="828"/>
                  </a:lnTo>
                  <a:lnTo>
                    <a:pt x="420" y="817"/>
                  </a:lnTo>
                  <a:lnTo>
                    <a:pt x="427" y="807"/>
                  </a:lnTo>
                  <a:lnTo>
                    <a:pt x="435" y="799"/>
                  </a:lnTo>
                  <a:lnTo>
                    <a:pt x="429" y="784"/>
                  </a:lnTo>
                  <a:lnTo>
                    <a:pt x="425" y="768"/>
                  </a:lnTo>
                  <a:lnTo>
                    <a:pt x="425" y="752"/>
                  </a:lnTo>
                  <a:lnTo>
                    <a:pt x="431" y="738"/>
                  </a:lnTo>
                  <a:lnTo>
                    <a:pt x="435" y="733"/>
                  </a:lnTo>
                  <a:lnTo>
                    <a:pt x="441" y="728"/>
                  </a:lnTo>
                  <a:lnTo>
                    <a:pt x="446" y="725"/>
                  </a:lnTo>
                  <a:lnTo>
                    <a:pt x="450" y="721"/>
                  </a:lnTo>
                  <a:lnTo>
                    <a:pt x="446" y="706"/>
                  </a:lnTo>
                  <a:lnTo>
                    <a:pt x="439" y="692"/>
                  </a:lnTo>
                  <a:lnTo>
                    <a:pt x="432" y="678"/>
                  </a:lnTo>
                  <a:lnTo>
                    <a:pt x="425" y="665"/>
                  </a:lnTo>
                  <a:lnTo>
                    <a:pt x="356" y="586"/>
                  </a:lnTo>
                  <a:lnTo>
                    <a:pt x="341" y="572"/>
                  </a:lnTo>
                  <a:lnTo>
                    <a:pt x="327" y="559"/>
                  </a:lnTo>
                  <a:lnTo>
                    <a:pt x="313" y="544"/>
                  </a:lnTo>
                  <a:lnTo>
                    <a:pt x="301" y="530"/>
                  </a:lnTo>
                  <a:lnTo>
                    <a:pt x="288" y="515"/>
                  </a:lnTo>
                  <a:lnTo>
                    <a:pt x="275" y="500"/>
                  </a:lnTo>
                  <a:lnTo>
                    <a:pt x="264" y="485"/>
                  </a:lnTo>
                  <a:lnTo>
                    <a:pt x="252" y="469"/>
                  </a:lnTo>
                  <a:lnTo>
                    <a:pt x="236" y="461"/>
                  </a:lnTo>
                  <a:lnTo>
                    <a:pt x="220" y="452"/>
                  </a:lnTo>
                  <a:lnTo>
                    <a:pt x="205" y="441"/>
                  </a:lnTo>
                  <a:lnTo>
                    <a:pt x="190" y="430"/>
                  </a:lnTo>
                  <a:lnTo>
                    <a:pt x="177" y="416"/>
                  </a:lnTo>
                  <a:lnTo>
                    <a:pt x="166" y="402"/>
                  </a:lnTo>
                  <a:lnTo>
                    <a:pt x="158" y="386"/>
                  </a:lnTo>
                  <a:lnTo>
                    <a:pt x="153" y="367"/>
                  </a:lnTo>
                  <a:lnTo>
                    <a:pt x="140" y="334"/>
                  </a:lnTo>
                  <a:lnTo>
                    <a:pt x="121" y="285"/>
                  </a:lnTo>
                  <a:lnTo>
                    <a:pt x="97" y="226"/>
                  </a:lnTo>
                  <a:lnTo>
                    <a:pt x="70" y="164"/>
                  </a:lnTo>
                  <a:lnTo>
                    <a:pt x="45" y="104"/>
                  </a:lnTo>
                  <a:lnTo>
                    <a:pt x="23" y="53"/>
                  </a:lnTo>
                  <a:lnTo>
                    <a:pt x="7" y="16"/>
                  </a:lnTo>
                  <a:lnTo>
                    <a:pt x="0" y="0"/>
                  </a:lnTo>
                  <a:lnTo>
                    <a:pt x="4" y="0"/>
                  </a:lnTo>
                  <a:lnTo>
                    <a:pt x="16" y="0"/>
                  </a:lnTo>
                  <a:lnTo>
                    <a:pt x="27" y="0"/>
                  </a:lnTo>
                  <a:lnTo>
                    <a:pt x="33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8089900" y="1235075"/>
              <a:ext cx="238125" cy="311150"/>
            </a:xfrm>
            <a:custGeom>
              <a:avLst/>
              <a:gdLst/>
              <a:ahLst/>
              <a:cxnLst>
                <a:cxn ang="0">
                  <a:pos x="161" y="30"/>
                </a:cxn>
                <a:cxn ang="0">
                  <a:pos x="201" y="25"/>
                </a:cxn>
                <a:cxn ang="0">
                  <a:pos x="238" y="18"/>
                </a:cxn>
                <a:cxn ang="0">
                  <a:pos x="274" y="7"/>
                </a:cxn>
                <a:cxn ang="0">
                  <a:pos x="293" y="7"/>
                </a:cxn>
                <a:cxn ang="0">
                  <a:pos x="298" y="22"/>
                </a:cxn>
                <a:cxn ang="0">
                  <a:pos x="145" y="52"/>
                </a:cxn>
                <a:cxn ang="0">
                  <a:pos x="154" y="138"/>
                </a:cxn>
                <a:cxn ang="0">
                  <a:pos x="130" y="219"/>
                </a:cxn>
                <a:cxn ang="0">
                  <a:pos x="70" y="324"/>
                </a:cxn>
                <a:cxn ang="0">
                  <a:pos x="53" y="366"/>
                </a:cxn>
                <a:cxn ang="0">
                  <a:pos x="49" y="390"/>
                </a:cxn>
                <a:cxn ang="0">
                  <a:pos x="45" y="389"/>
                </a:cxn>
                <a:cxn ang="0">
                  <a:pos x="43" y="356"/>
                </a:cxn>
                <a:cxn ang="0">
                  <a:pos x="56" y="297"/>
                </a:cxn>
                <a:cxn ang="0">
                  <a:pos x="80" y="239"/>
                </a:cxn>
                <a:cxn ang="0">
                  <a:pos x="109" y="184"/>
                </a:cxn>
                <a:cxn ang="0">
                  <a:pos x="125" y="140"/>
                </a:cxn>
                <a:cxn ang="0">
                  <a:pos x="128" y="109"/>
                </a:cxn>
                <a:cxn ang="0">
                  <a:pos x="101" y="94"/>
                </a:cxn>
                <a:cxn ang="0">
                  <a:pos x="56" y="90"/>
                </a:cxn>
                <a:cxn ang="0">
                  <a:pos x="21" y="82"/>
                </a:cxn>
                <a:cxn ang="0">
                  <a:pos x="3" y="74"/>
                </a:cxn>
                <a:cxn ang="0">
                  <a:pos x="7" y="69"/>
                </a:cxn>
                <a:cxn ang="0">
                  <a:pos x="30" y="71"/>
                </a:cxn>
                <a:cxn ang="0">
                  <a:pos x="64" y="76"/>
                </a:cxn>
                <a:cxn ang="0">
                  <a:pos x="101" y="77"/>
                </a:cxn>
                <a:cxn ang="0">
                  <a:pos x="118" y="68"/>
                </a:cxn>
                <a:cxn ang="0">
                  <a:pos x="108" y="51"/>
                </a:cxn>
                <a:cxn ang="0">
                  <a:pos x="97" y="40"/>
                </a:cxn>
                <a:cxn ang="0">
                  <a:pos x="86" y="36"/>
                </a:cxn>
                <a:cxn ang="0">
                  <a:pos x="73" y="33"/>
                </a:cxn>
                <a:cxn ang="0">
                  <a:pos x="58" y="37"/>
                </a:cxn>
                <a:cxn ang="0">
                  <a:pos x="51" y="34"/>
                </a:cxn>
                <a:cxn ang="0">
                  <a:pos x="60" y="26"/>
                </a:cxn>
                <a:cxn ang="0">
                  <a:pos x="71" y="22"/>
                </a:cxn>
                <a:cxn ang="0">
                  <a:pos x="83" y="19"/>
                </a:cxn>
                <a:cxn ang="0">
                  <a:pos x="96" y="21"/>
                </a:cxn>
                <a:cxn ang="0">
                  <a:pos x="109" y="25"/>
                </a:cxn>
                <a:cxn ang="0">
                  <a:pos x="121" y="31"/>
                </a:cxn>
                <a:cxn ang="0">
                  <a:pos x="134" y="33"/>
                </a:cxn>
              </a:cxnLst>
              <a:rect l="0" t="0" r="r" b="b"/>
              <a:pathLst>
                <a:path w="300" h="390">
                  <a:moveTo>
                    <a:pt x="141" y="32"/>
                  </a:moveTo>
                  <a:lnTo>
                    <a:pt x="161" y="30"/>
                  </a:lnTo>
                  <a:lnTo>
                    <a:pt x="181" y="29"/>
                  </a:lnTo>
                  <a:lnTo>
                    <a:pt x="201" y="25"/>
                  </a:lnTo>
                  <a:lnTo>
                    <a:pt x="219" y="23"/>
                  </a:lnTo>
                  <a:lnTo>
                    <a:pt x="238" y="18"/>
                  </a:lnTo>
                  <a:lnTo>
                    <a:pt x="256" y="14"/>
                  </a:lnTo>
                  <a:lnTo>
                    <a:pt x="274" y="7"/>
                  </a:lnTo>
                  <a:lnTo>
                    <a:pt x="290" y="0"/>
                  </a:lnTo>
                  <a:lnTo>
                    <a:pt x="293" y="7"/>
                  </a:lnTo>
                  <a:lnTo>
                    <a:pt x="296" y="15"/>
                  </a:lnTo>
                  <a:lnTo>
                    <a:pt x="298" y="22"/>
                  </a:lnTo>
                  <a:lnTo>
                    <a:pt x="300" y="30"/>
                  </a:lnTo>
                  <a:lnTo>
                    <a:pt x="145" y="52"/>
                  </a:lnTo>
                  <a:lnTo>
                    <a:pt x="154" y="95"/>
                  </a:lnTo>
                  <a:lnTo>
                    <a:pt x="154" y="138"/>
                  </a:lnTo>
                  <a:lnTo>
                    <a:pt x="146" y="180"/>
                  </a:lnTo>
                  <a:lnTo>
                    <a:pt x="130" y="219"/>
                  </a:lnTo>
                  <a:lnTo>
                    <a:pt x="78" y="302"/>
                  </a:lnTo>
                  <a:lnTo>
                    <a:pt x="70" y="324"/>
                  </a:lnTo>
                  <a:lnTo>
                    <a:pt x="60" y="344"/>
                  </a:lnTo>
                  <a:lnTo>
                    <a:pt x="53" y="366"/>
                  </a:lnTo>
                  <a:lnTo>
                    <a:pt x="50" y="389"/>
                  </a:lnTo>
                  <a:lnTo>
                    <a:pt x="49" y="390"/>
                  </a:lnTo>
                  <a:lnTo>
                    <a:pt x="48" y="390"/>
                  </a:lnTo>
                  <a:lnTo>
                    <a:pt x="45" y="389"/>
                  </a:lnTo>
                  <a:lnTo>
                    <a:pt x="44" y="388"/>
                  </a:lnTo>
                  <a:lnTo>
                    <a:pt x="43" y="356"/>
                  </a:lnTo>
                  <a:lnTo>
                    <a:pt x="48" y="326"/>
                  </a:lnTo>
                  <a:lnTo>
                    <a:pt x="56" y="297"/>
                  </a:lnTo>
                  <a:lnTo>
                    <a:pt x="67" y="268"/>
                  </a:lnTo>
                  <a:lnTo>
                    <a:pt x="80" y="239"/>
                  </a:lnTo>
                  <a:lnTo>
                    <a:pt x="94" y="212"/>
                  </a:lnTo>
                  <a:lnTo>
                    <a:pt x="109" y="184"/>
                  </a:lnTo>
                  <a:lnTo>
                    <a:pt x="121" y="155"/>
                  </a:lnTo>
                  <a:lnTo>
                    <a:pt x="125" y="140"/>
                  </a:lnTo>
                  <a:lnTo>
                    <a:pt x="127" y="125"/>
                  </a:lnTo>
                  <a:lnTo>
                    <a:pt x="128" y="109"/>
                  </a:lnTo>
                  <a:lnTo>
                    <a:pt x="127" y="93"/>
                  </a:lnTo>
                  <a:lnTo>
                    <a:pt x="101" y="94"/>
                  </a:lnTo>
                  <a:lnTo>
                    <a:pt x="78" y="93"/>
                  </a:lnTo>
                  <a:lnTo>
                    <a:pt x="56" y="90"/>
                  </a:lnTo>
                  <a:lnTo>
                    <a:pt x="37" y="86"/>
                  </a:lnTo>
                  <a:lnTo>
                    <a:pt x="21" y="82"/>
                  </a:lnTo>
                  <a:lnTo>
                    <a:pt x="10" y="77"/>
                  </a:lnTo>
                  <a:lnTo>
                    <a:pt x="3" y="74"/>
                  </a:lnTo>
                  <a:lnTo>
                    <a:pt x="0" y="70"/>
                  </a:lnTo>
                  <a:lnTo>
                    <a:pt x="7" y="69"/>
                  </a:lnTo>
                  <a:lnTo>
                    <a:pt x="18" y="70"/>
                  </a:lnTo>
                  <a:lnTo>
                    <a:pt x="30" y="71"/>
                  </a:lnTo>
                  <a:lnTo>
                    <a:pt x="47" y="74"/>
                  </a:lnTo>
                  <a:lnTo>
                    <a:pt x="64" y="76"/>
                  </a:lnTo>
                  <a:lnTo>
                    <a:pt x="82" y="77"/>
                  </a:lnTo>
                  <a:lnTo>
                    <a:pt x="101" y="77"/>
                  </a:lnTo>
                  <a:lnTo>
                    <a:pt x="120" y="76"/>
                  </a:lnTo>
                  <a:lnTo>
                    <a:pt x="118" y="68"/>
                  </a:lnTo>
                  <a:lnTo>
                    <a:pt x="113" y="59"/>
                  </a:lnTo>
                  <a:lnTo>
                    <a:pt x="108" y="51"/>
                  </a:lnTo>
                  <a:lnTo>
                    <a:pt x="103" y="42"/>
                  </a:lnTo>
                  <a:lnTo>
                    <a:pt x="97" y="40"/>
                  </a:lnTo>
                  <a:lnTo>
                    <a:pt x="93" y="38"/>
                  </a:lnTo>
                  <a:lnTo>
                    <a:pt x="86" y="36"/>
                  </a:lnTo>
                  <a:lnTo>
                    <a:pt x="80" y="34"/>
                  </a:lnTo>
                  <a:lnTo>
                    <a:pt x="73" y="33"/>
                  </a:lnTo>
                  <a:lnTo>
                    <a:pt x="66" y="34"/>
                  </a:lnTo>
                  <a:lnTo>
                    <a:pt x="58" y="37"/>
                  </a:lnTo>
                  <a:lnTo>
                    <a:pt x="49" y="40"/>
                  </a:lnTo>
                  <a:lnTo>
                    <a:pt x="51" y="34"/>
                  </a:lnTo>
                  <a:lnTo>
                    <a:pt x="56" y="30"/>
                  </a:lnTo>
                  <a:lnTo>
                    <a:pt x="60" y="26"/>
                  </a:lnTo>
                  <a:lnTo>
                    <a:pt x="65" y="24"/>
                  </a:lnTo>
                  <a:lnTo>
                    <a:pt x="71" y="22"/>
                  </a:lnTo>
                  <a:lnTo>
                    <a:pt x="77" y="21"/>
                  </a:lnTo>
                  <a:lnTo>
                    <a:pt x="83" y="19"/>
                  </a:lnTo>
                  <a:lnTo>
                    <a:pt x="89" y="19"/>
                  </a:lnTo>
                  <a:lnTo>
                    <a:pt x="96" y="21"/>
                  </a:lnTo>
                  <a:lnTo>
                    <a:pt x="102" y="23"/>
                  </a:lnTo>
                  <a:lnTo>
                    <a:pt x="109" y="25"/>
                  </a:lnTo>
                  <a:lnTo>
                    <a:pt x="115" y="29"/>
                  </a:lnTo>
                  <a:lnTo>
                    <a:pt x="121" y="31"/>
                  </a:lnTo>
                  <a:lnTo>
                    <a:pt x="127" y="33"/>
                  </a:lnTo>
                  <a:lnTo>
                    <a:pt x="134" y="33"/>
                  </a:lnTo>
                  <a:lnTo>
                    <a:pt x="14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7283450" y="1435100"/>
              <a:ext cx="17463" cy="254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2" y="9"/>
                </a:cxn>
                <a:cxn ang="0">
                  <a:pos x="18" y="17"/>
                </a:cxn>
                <a:cxn ang="0">
                  <a:pos x="14" y="25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5"/>
                </a:cxn>
                <a:cxn ang="0">
                  <a:pos x="0" y="22"/>
                </a:cxn>
                <a:cxn ang="0">
                  <a:pos x="2" y="16"/>
                </a:cxn>
                <a:cxn ang="0">
                  <a:pos x="8" y="9"/>
                </a:cxn>
                <a:cxn ang="0">
                  <a:pos x="14" y="5"/>
                </a:cxn>
                <a:cxn ang="0">
                  <a:pos x="18" y="2"/>
                </a:cxn>
                <a:cxn ang="0">
                  <a:pos x="23" y="0"/>
                </a:cxn>
              </a:cxnLst>
              <a:rect l="0" t="0" r="r" b="b"/>
              <a:pathLst>
                <a:path w="23" h="31">
                  <a:moveTo>
                    <a:pt x="23" y="0"/>
                  </a:moveTo>
                  <a:lnTo>
                    <a:pt x="22" y="9"/>
                  </a:lnTo>
                  <a:lnTo>
                    <a:pt x="18" y="17"/>
                  </a:lnTo>
                  <a:lnTo>
                    <a:pt x="14" y="25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8" y="9"/>
                  </a:lnTo>
                  <a:lnTo>
                    <a:pt x="14" y="5"/>
                  </a:lnTo>
                  <a:lnTo>
                    <a:pt x="18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4F7F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7524750" y="1438275"/>
              <a:ext cx="257175" cy="161925"/>
            </a:xfrm>
            <a:custGeom>
              <a:avLst/>
              <a:gdLst/>
              <a:ahLst/>
              <a:cxnLst>
                <a:cxn ang="0">
                  <a:pos x="81" y="56"/>
                </a:cxn>
                <a:cxn ang="0">
                  <a:pos x="164" y="4"/>
                </a:cxn>
                <a:cxn ang="0">
                  <a:pos x="190" y="67"/>
                </a:cxn>
                <a:cxn ang="0">
                  <a:pos x="261" y="98"/>
                </a:cxn>
                <a:cxn ang="0">
                  <a:pos x="325" y="148"/>
                </a:cxn>
                <a:cxn ang="0">
                  <a:pos x="295" y="201"/>
                </a:cxn>
                <a:cxn ang="0">
                  <a:pos x="252" y="203"/>
                </a:cxn>
                <a:cxn ang="0">
                  <a:pos x="206" y="186"/>
                </a:cxn>
                <a:cxn ang="0">
                  <a:pos x="135" y="155"/>
                </a:cxn>
                <a:cxn ang="0">
                  <a:pos x="73" y="132"/>
                </a:cxn>
                <a:cxn ang="0">
                  <a:pos x="55" y="127"/>
                </a:cxn>
                <a:cxn ang="0">
                  <a:pos x="74" y="123"/>
                </a:cxn>
                <a:cxn ang="0">
                  <a:pos x="139" y="144"/>
                </a:cxn>
                <a:cxn ang="0">
                  <a:pos x="204" y="172"/>
                </a:cxn>
                <a:cxn ang="0">
                  <a:pos x="271" y="189"/>
                </a:cxn>
                <a:cxn ang="0">
                  <a:pos x="305" y="149"/>
                </a:cxn>
                <a:cxn ang="0">
                  <a:pos x="275" y="134"/>
                </a:cxn>
                <a:cxn ang="0">
                  <a:pos x="246" y="172"/>
                </a:cxn>
                <a:cxn ang="0">
                  <a:pos x="198" y="156"/>
                </a:cxn>
                <a:cxn ang="0">
                  <a:pos x="204" y="152"/>
                </a:cxn>
                <a:cxn ang="0">
                  <a:pos x="239" y="163"/>
                </a:cxn>
                <a:cxn ang="0">
                  <a:pos x="267" y="126"/>
                </a:cxn>
                <a:cxn ang="0">
                  <a:pos x="243" y="104"/>
                </a:cxn>
                <a:cxn ang="0">
                  <a:pos x="207" y="95"/>
                </a:cxn>
                <a:cxn ang="0">
                  <a:pos x="210" y="104"/>
                </a:cxn>
                <a:cxn ang="0">
                  <a:pos x="234" y="108"/>
                </a:cxn>
                <a:cxn ang="0">
                  <a:pos x="249" y="124"/>
                </a:cxn>
                <a:cxn ang="0">
                  <a:pos x="241" y="134"/>
                </a:cxn>
                <a:cxn ang="0">
                  <a:pos x="234" y="120"/>
                </a:cxn>
                <a:cxn ang="0">
                  <a:pos x="213" y="126"/>
                </a:cxn>
                <a:cxn ang="0">
                  <a:pos x="202" y="119"/>
                </a:cxn>
                <a:cxn ang="0">
                  <a:pos x="198" y="97"/>
                </a:cxn>
                <a:cxn ang="0">
                  <a:pos x="183" y="81"/>
                </a:cxn>
                <a:cxn ang="0">
                  <a:pos x="154" y="89"/>
                </a:cxn>
                <a:cxn ang="0">
                  <a:pos x="166" y="99"/>
                </a:cxn>
                <a:cxn ang="0">
                  <a:pos x="174" y="108"/>
                </a:cxn>
                <a:cxn ang="0">
                  <a:pos x="146" y="119"/>
                </a:cxn>
                <a:cxn ang="0">
                  <a:pos x="134" y="103"/>
                </a:cxn>
                <a:cxn ang="0">
                  <a:pos x="153" y="72"/>
                </a:cxn>
                <a:cxn ang="0">
                  <a:pos x="175" y="58"/>
                </a:cxn>
                <a:cxn ang="0">
                  <a:pos x="167" y="15"/>
                </a:cxn>
                <a:cxn ang="0">
                  <a:pos x="154" y="40"/>
                </a:cxn>
                <a:cxn ang="0">
                  <a:pos x="116" y="73"/>
                </a:cxn>
                <a:cxn ang="0">
                  <a:pos x="58" y="60"/>
                </a:cxn>
                <a:cxn ang="0">
                  <a:pos x="68" y="49"/>
                </a:cxn>
                <a:cxn ang="0">
                  <a:pos x="38" y="22"/>
                </a:cxn>
                <a:cxn ang="0">
                  <a:pos x="17" y="99"/>
                </a:cxn>
                <a:cxn ang="0">
                  <a:pos x="62" y="143"/>
                </a:cxn>
                <a:cxn ang="0">
                  <a:pos x="115" y="154"/>
                </a:cxn>
                <a:cxn ang="0">
                  <a:pos x="103" y="162"/>
                </a:cxn>
                <a:cxn ang="0">
                  <a:pos x="25" y="146"/>
                </a:cxn>
                <a:cxn ang="0">
                  <a:pos x="12" y="59"/>
                </a:cxn>
                <a:cxn ang="0">
                  <a:pos x="39" y="0"/>
                </a:cxn>
              </a:cxnLst>
              <a:rect l="0" t="0" r="r" b="b"/>
              <a:pathLst>
                <a:path w="325" h="205">
                  <a:moveTo>
                    <a:pt x="71" y="29"/>
                  </a:moveTo>
                  <a:lnTo>
                    <a:pt x="74" y="37"/>
                  </a:lnTo>
                  <a:lnTo>
                    <a:pt x="77" y="44"/>
                  </a:lnTo>
                  <a:lnTo>
                    <a:pt x="80" y="50"/>
                  </a:lnTo>
                  <a:lnTo>
                    <a:pt x="81" y="56"/>
                  </a:lnTo>
                  <a:lnTo>
                    <a:pt x="133" y="58"/>
                  </a:lnTo>
                  <a:lnTo>
                    <a:pt x="138" y="42"/>
                  </a:lnTo>
                  <a:lnTo>
                    <a:pt x="143" y="27"/>
                  </a:lnTo>
                  <a:lnTo>
                    <a:pt x="150" y="13"/>
                  </a:lnTo>
                  <a:lnTo>
                    <a:pt x="164" y="4"/>
                  </a:lnTo>
                  <a:lnTo>
                    <a:pt x="180" y="8"/>
                  </a:lnTo>
                  <a:lnTo>
                    <a:pt x="187" y="25"/>
                  </a:lnTo>
                  <a:lnTo>
                    <a:pt x="188" y="46"/>
                  </a:lnTo>
                  <a:lnTo>
                    <a:pt x="191" y="66"/>
                  </a:lnTo>
                  <a:lnTo>
                    <a:pt x="190" y="67"/>
                  </a:lnTo>
                  <a:lnTo>
                    <a:pt x="204" y="76"/>
                  </a:lnTo>
                  <a:lnTo>
                    <a:pt x="218" y="83"/>
                  </a:lnTo>
                  <a:lnTo>
                    <a:pt x="232" y="89"/>
                  </a:lnTo>
                  <a:lnTo>
                    <a:pt x="246" y="94"/>
                  </a:lnTo>
                  <a:lnTo>
                    <a:pt x="261" y="98"/>
                  </a:lnTo>
                  <a:lnTo>
                    <a:pt x="277" y="104"/>
                  </a:lnTo>
                  <a:lnTo>
                    <a:pt x="294" y="110"/>
                  </a:lnTo>
                  <a:lnTo>
                    <a:pt x="311" y="117"/>
                  </a:lnTo>
                  <a:lnTo>
                    <a:pt x="322" y="131"/>
                  </a:lnTo>
                  <a:lnTo>
                    <a:pt x="325" y="148"/>
                  </a:lnTo>
                  <a:lnTo>
                    <a:pt x="323" y="166"/>
                  </a:lnTo>
                  <a:lnTo>
                    <a:pt x="315" y="184"/>
                  </a:lnTo>
                  <a:lnTo>
                    <a:pt x="309" y="190"/>
                  </a:lnTo>
                  <a:lnTo>
                    <a:pt x="303" y="196"/>
                  </a:lnTo>
                  <a:lnTo>
                    <a:pt x="295" y="201"/>
                  </a:lnTo>
                  <a:lnTo>
                    <a:pt x="288" y="203"/>
                  </a:lnTo>
                  <a:lnTo>
                    <a:pt x="280" y="204"/>
                  </a:lnTo>
                  <a:lnTo>
                    <a:pt x="271" y="205"/>
                  </a:lnTo>
                  <a:lnTo>
                    <a:pt x="262" y="204"/>
                  </a:lnTo>
                  <a:lnTo>
                    <a:pt x="252" y="203"/>
                  </a:lnTo>
                  <a:lnTo>
                    <a:pt x="247" y="202"/>
                  </a:lnTo>
                  <a:lnTo>
                    <a:pt x="239" y="199"/>
                  </a:lnTo>
                  <a:lnTo>
                    <a:pt x="229" y="195"/>
                  </a:lnTo>
                  <a:lnTo>
                    <a:pt x="218" y="190"/>
                  </a:lnTo>
                  <a:lnTo>
                    <a:pt x="206" y="186"/>
                  </a:lnTo>
                  <a:lnTo>
                    <a:pt x="193" y="180"/>
                  </a:lnTo>
                  <a:lnTo>
                    <a:pt x="179" y="173"/>
                  </a:lnTo>
                  <a:lnTo>
                    <a:pt x="165" y="167"/>
                  </a:lnTo>
                  <a:lnTo>
                    <a:pt x="150" y="161"/>
                  </a:lnTo>
                  <a:lnTo>
                    <a:pt x="135" y="155"/>
                  </a:lnTo>
                  <a:lnTo>
                    <a:pt x="121" y="149"/>
                  </a:lnTo>
                  <a:lnTo>
                    <a:pt x="107" y="143"/>
                  </a:lnTo>
                  <a:lnTo>
                    <a:pt x="95" y="139"/>
                  </a:lnTo>
                  <a:lnTo>
                    <a:pt x="83" y="134"/>
                  </a:lnTo>
                  <a:lnTo>
                    <a:pt x="73" y="132"/>
                  </a:lnTo>
                  <a:lnTo>
                    <a:pt x="63" y="129"/>
                  </a:lnTo>
                  <a:lnTo>
                    <a:pt x="61" y="129"/>
                  </a:lnTo>
                  <a:lnTo>
                    <a:pt x="60" y="129"/>
                  </a:lnTo>
                  <a:lnTo>
                    <a:pt x="58" y="128"/>
                  </a:lnTo>
                  <a:lnTo>
                    <a:pt x="55" y="127"/>
                  </a:lnTo>
                  <a:lnTo>
                    <a:pt x="54" y="124"/>
                  </a:lnTo>
                  <a:lnTo>
                    <a:pt x="57" y="123"/>
                  </a:lnTo>
                  <a:lnTo>
                    <a:pt x="59" y="121"/>
                  </a:lnTo>
                  <a:lnTo>
                    <a:pt x="60" y="120"/>
                  </a:lnTo>
                  <a:lnTo>
                    <a:pt x="74" y="123"/>
                  </a:lnTo>
                  <a:lnTo>
                    <a:pt x="86" y="126"/>
                  </a:lnTo>
                  <a:lnTo>
                    <a:pt x="100" y="131"/>
                  </a:lnTo>
                  <a:lnTo>
                    <a:pt x="113" y="134"/>
                  </a:lnTo>
                  <a:lnTo>
                    <a:pt x="126" y="140"/>
                  </a:lnTo>
                  <a:lnTo>
                    <a:pt x="139" y="144"/>
                  </a:lnTo>
                  <a:lnTo>
                    <a:pt x="152" y="150"/>
                  </a:lnTo>
                  <a:lnTo>
                    <a:pt x="165" y="156"/>
                  </a:lnTo>
                  <a:lnTo>
                    <a:pt x="178" y="162"/>
                  </a:lnTo>
                  <a:lnTo>
                    <a:pt x="191" y="166"/>
                  </a:lnTo>
                  <a:lnTo>
                    <a:pt x="204" y="172"/>
                  </a:lnTo>
                  <a:lnTo>
                    <a:pt x="217" y="177"/>
                  </a:lnTo>
                  <a:lnTo>
                    <a:pt x="231" y="180"/>
                  </a:lnTo>
                  <a:lnTo>
                    <a:pt x="243" y="185"/>
                  </a:lnTo>
                  <a:lnTo>
                    <a:pt x="257" y="187"/>
                  </a:lnTo>
                  <a:lnTo>
                    <a:pt x="271" y="189"/>
                  </a:lnTo>
                  <a:lnTo>
                    <a:pt x="282" y="187"/>
                  </a:lnTo>
                  <a:lnTo>
                    <a:pt x="290" y="182"/>
                  </a:lnTo>
                  <a:lnTo>
                    <a:pt x="296" y="175"/>
                  </a:lnTo>
                  <a:lnTo>
                    <a:pt x="302" y="164"/>
                  </a:lnTo>
                  <a:lnTo>
                    <a:pt x="305" y="149"/>
                  </a:lnTo>
                  <a:lnTo>
                    <a:pt x="304" y="137"/>
                  </a:lnTo>
                  <a:lnTo>
                    <a:pt x="300" y="129"/>
                  </a:lnTo>
                  <a:lnTo>
                    <a:pt x="294" y="125"/>
                  </a:lnTo>
                  <a:lnTo>
                    <a:pt x="286" y="125"/>
                  </a:lnTo>
                  <a:lnTo>
                    <a:pt x="275" y="134"/>
                  </a:lnTo>
                  <a:lnTo>
                    <a:pt x="266" y="151"/>
                  </a:lnTo>
                  <a:lnTo>
                    <a:pt x="262" y="174"/>
                  </a:lnTo>
                  <a:lnTo>
                    <a:pt x="258" y="174"/>
                  </a:lnTo>
                  <a:lnTo>
                    <a:pt x="252" y="173"/>
                  </a:lnTo>
                  <a:lnTo>
                    <a:pt x="246" y="172"/>
                  </a:lnTo>
                  <a:lnTo>
                    <a:pt x="236" y="171"/>
                  </a:lnTo>
                  <a:lnTo>
                    <a:pt x="226" y="169"/>
                  </a:lnTo>
                  <a:lnTo>
                    <a:pt x="217" y="165"/>
                  </a:lnTo>
                  <a:lnTo>
                    <a:pt x="206" y="161"/>
                  </a:lnTo>
                  <a:lnTo>
                    <a:pt x="198" y="156"/>
                  </a:lnTo>
                  <a:lnTo>
                    <a:pt x="198" y="155"/>
                  </a:lnTo>
                  <a:lnTo>
                    <a:pt x="197" y="154"/>
                  </a:lnTo>
                  <a:lnTo>
                    <a:pt x="196" y="152"/>
                  </a:lnTo>
                  <a:lnTo>
                    <a:pt x="196" y="151"/>
                  </a:lnTo>
                  <a:lnTo>
                    <a:pt x="204" y="152"/>
                  </a:lnTo>
                  <a:lnTo>
                    <a:pt x="211" y="154"/>
                  </a:lnTo>
                  <a:lnTo>
                    <a:pt x="218" y="156"/>
                  </a:lnTo>
                  <a:lnTo>
                    <a:pt x="225" y="158"/>
                  </a:lnTo>
                  <a:lnTo>
                    <a:pt x="232" y="161"/>
                  </a:lnTo>
                  <a:lnTo>
                    <a:pt x="239" y="163"/>
                  </a:lnTo>
                  <a:lnTo>
                    <a:pt x="246" y="165"/>
                  </a:lnTo>
                  <a:lnTo>
                    <a:pt x="252" y="166"/>
                  </a:lnTo>
                  <a:lnTo>
                    <a:pt x="254" y="151"/>
                  </a:lnTo>
                  <a:lnTo>
                    <a:pt x="258" y="137"/>
                  </a:lnTo>
                  <a:lnTo>
                    <a:pt x="267" y="126"/>
                  </a:lnTo>
                  <a:lnTo>
                    <a:pt x="279" y="117"/>
                  </a:lnTo>
                  <a:lnTo>
                    <a:pt x="270" y="113"/>
                  </a:lnTo>
                  <a:lnTo>
                    <a:pt x="261" y="111"/>
                  </a:lnTo>
                  <a:lnTo>
                    <a:pt x="252" y="108"/>
                  </a:lnTo>
                  <a:lnTo>
                    <a:pt x="243" y="104"/>
                  </a:lnTo>
                  <a:lnTo>
                    <a:pt x="235" y="101"/>
                  </a:lnTo>
                  <a:lnTo>
                    <a:pt x="226" y="97"/>
                  </a:lnTo>
                  <a:lnTo>
                    <a:pt x="218" y="94"/>
                  </a:lnTo>
                  <a:lnTo>
                    <a:pt x="209" y="90"/>
                  </a:lnTo>
                  <a:lnTo>
                    <a:pt x="207" y="95"/>
                  </a:lnTo>
                  <a:lnTo>
                    <a:pt x="205" y="98"/>
                  </a:lnTo>
                  <a:lnTo>
                    <a:pt x="202" y="103"/>
                  </a:lnTo>
                  <a:lnTo>
                    <a:pt x="199" y="108"/>
                  </a:lnTo>
                  <a:lnTo>
                    <a:pt x="205" y="106"/>
                  </a:lnTo>
                  <a:lnTo>
                    <a:pt x="210" y="104"/>
                  </a:lnTo>
                  <a:lnTo>
                    <a:pt x="216" y="102"/>
                  </a:lnTo>
                  <a:lnTo>
                    <a:pt x="222" y="101"/>
                  </a:lnTo>
                  <a:lnTo>
                    <a:pt x="227" y="112"/>
                  </a:lnTo>
                  <a:lnTo>
                    <a:pt x="231" y="110"/>
                  </a:lnTo>
                  <a:lnTo>
                    <a:pt x="234" y="108"/>
                  </a:lnTo>
                  <a:lnTo>
                    <a:pt x="237" y="106"/>
                  </a:lnTo>
                  <a:lnTo>
                    <a:pt x="241" y="108"/>
                  </a:lnTo>
                  <a:lnTo>
                    <a:pt x="244" y="125"/>
                  </a:lnTo>
                  <a:lnTo>
                    <a:pt x="247" y="125"/>
                  </a:lnTo>
                  <a:lnTo>
                    <a:pt x="249" y="124"/>
                  </a:lnTo>
                  <a:lnTo>
                    <a:pt x="251" y="124"/>
                  </a:lnTo>
                  <a:lnTo>
                    <a:pt x="254" y="126"/>
                  </a:lnTo>
                  <a:lnTo>
                    <a:pt x="251" y="129"/>
                  </a:lnTo>
                  <a:lnTo>
                    <a:pt x="247" y="132"/>
                  </a:lnTo>
                  <a:lnTo>
                    <a:pt x="241" y="134"/>
                  </a:lnTo>
                  <a:lnTo>
                    <a:pt x="235" y="136"/>
                  </a:lnTo>
                  <a:lnTo>
                    <a:pt x="233" y="133"/>
                  </a:lnTo>
                  <a:lnTo>
                    <a:pt x="233" y="127"/>
                  </a:lnTo>
                  <a:lnTo>
                    <a:pt x="233" y="123"/>
                  </a:lnTo>
                  <a:lnTo>
                    <a:pt x="234" y="120"/>
                  </a:lnTo>
                  <a:lnTo>
                    <a:pt x="229" y="123"/>
                  </a:lnTo>
                  <a:lnTo>
                    <a:pt x="224" y="127"/>
                  </a:lnTo>
                  <a:lnTo>
                    <a:pt x="219" y="131"/>
                  </a:lnTo>
                  <a:lnTo>
                    <a:pt x="213" y="132"/>
                  </a:lnTo>
                  <a:lnTo>
                    <a:pt x="213" y="126"/>
                  </a:lnTo>
                  <a:lnTo>
                    <a:pt x="214" y="121"/>
                  </a:lnTo>
                  <a:lnTo>
                    <a:pt x="216" y="117"/>
                  </a:lnTo>
                  <a:lnTo>
                    <a:pt x="217" y="111"/>
                  </a:lnTo>
                  <a:lnTo>
                    <a:pt x="209" y="113"/>
                  </a:lnTo>
                  <a:lnTo>
                    <a:pt x="202" y="119"/>
                  </a:lnTo>
                  <a:lnTo>
                    <a:pt x="194" y="126"/>
                  </a:lnTo>
                  <a:lnTo>
                    <a:pt x="184" y="128"/>
                  </a:lnTo>
                  <a:lnTo>
                    <a:pt x="186" y="117"/>
                  </a:lnTo>
                  <a:lnTo>
                    <a:pt x="190" y="106"/>
                  </a:lnTo>
                  <a:lnTo>
                    <a:pt x="198" y="97"/>
                  </a:lnTo>
                  <a:lnTo>
                    <a:pt x="206" y="89"/>
                  </a:lnTo>
                  <a:lnTo>
                    <a:pt x="201" y="87"/>
                  </a:lnTo>
                  <a:lnTo>
                    <a:pt x="195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76" y="80"/>
                  </a:lnTo>
                  <a:lnTo>
                    <a:pt x="171" y="80"/>
                  </a:lnTo>
                  <a:lnTo>
                    <a:pt x="165" y="82"/>
                  </a:lnTo>
                  <a:lnTo>
                    <a:pt x="159" y="84"/>
                  </a:lnTo>
                  <a:lnTo>
                    <a:pt x="154" y="89"/>
                  </a:lnTo>
                  <a:lnTo>
                    <a:pt x="151" y="94"/>
                  </a:lnTo>
                  <a:lnTo>
                    <a:pt x="149" y="98"/>
                  </a:lnTo>
                  <a:lnTo>
                    <a:pt x="149" y="104"/>
                  </a:lnTo>
                  <a:lnTo>
                    <a:pt x="157" y="104"/>
                  </a:lnTo>
                  <a:lnTo>
                    <a:pt x="166" y="99"/>
                  </a:lnTo>
                  <a:lnTo>
                    <a:pt x="174" y="95"/>
                  </a:lnTo>
                  <a:lnTo>
                    <a:pt x="182" y="95"/>
                  </a:lnTo>
                  <a:lnTo>
                    <a:pt x="182" y="98"/>
                  </a:lnTo>
                  <a:lnTo>
                    <a:pt x="179" y="103"/>
                  </a:lnTo>
                  <a:lnTo>
                    <a:pt x="174" y="108"/>
                  </a:lnTo>
                  <a:lnTo>
                    <a:pt x="169" y="112"/>
                  </a:lnTo>
                  <a:lnTo>
                    <a:pt x="163" y="116"/>
                  </a:lnTo>
                  <a:lnTo>
                    <a:pt x="157" y="118"/>
                  </a:lnTo>
                  <a:lnTo>
                    <a:pt x="151" y="119"/>
                  </a:lnTo>
                  <a:lnTo>
                    <a:pt x="146" y="119"/>
                  </a:lnTo>
                  <a:lnTo>
                    <a:pt x="143" y="118"/>
                  </a:lnTo>
                  <a:lnTo>
                    <a:pt x="141" y="116"/>
                  </a:lnTo>
                  <a:lnTo>
                    <a:pt x="137" y="113"/>
                  </a:lnTo>
                  <a:lnTo>
                    <a:pt x="136" y="111"/>
                  </a:lnTo>
                  <a:lnTo>
                    <a:pt x="134" y="103"/>
                  </a:lnTo>
                  <a:lnTo>
                    <a:pt x="135" y="94"/>
                  </a:lnTo>
                  <a:lnTo>
                    <a:pt x="139" y="86"/>
                  </a:lnTo>
                  <a:lnTo>
                    <a:pt x="144" y="79"/>
                  </a:lnTo>
                  <a:lnTo>
                    <a:pt x="148" y="74"/>
                  </a:lnTo>
                  <a:lnTo>
                    <a:pt x="153" y="72"/>
                  </a:lnTo>
                  <a:lnTo>
                    <a:pt x="159" y="70"/>
                  </a:lnTo>
                  <a:lnTo>
                    <a:pt x="165" y="68"/>
                  </a:lnTo>
                  <a:lnTo>
                    <a:pt x="169" y="66"/>
                  </a:lnTo>
                  <a:lnTo>
                    <a:pt x="173" y="63"/>
                  </a:lnTo>
                  <a:lnTo>
                    <a:pt x="175" y="58"/>
                  </a:lnTo>
                  <a:lnTo>
                    <a:pt x="173" y="50"/>
                  </a:lnTo>
                  <a:lnTo>
                    <a:pt x="172" y="41"/>
                  </a:lnTo>
                  <a:lnTo>
                    <a:pt x="172" y="33"/>
                  </a:lnTo>
                  <a:lnTo>
                    <a:pt x="171" y="23"/>
                  </a:lnTo>
                  <a:lnTo>
                    <a:pt x="167" y="15"/>
                  </a:lnTo>
                  <a:lnTo>
                    <a:pt x="164" y="18"/>
                  </a:lnTo>
                  <a:lnTo>
                    <a:pt x="161" y="21"/>
                  </a:lnTo>
                  <a:lnTo>
                    <a:pt x="159" y="26"/>
                  </a:lnTo>
                  <a:lnTo>
                    <a:pt x="157" y="29"/>
                  </a:lnTo>
                  <a:lnTo>
                    <a:pt x="154" y="40"/>
                  </a:lnTo>
                  <a:lnTo>
                    <a:pt x="152" y="51"/>
                  </a:lnTo>
                  <a:lnTo>
                    <a:pt x="149" y="63"/>
                  </a:lnTo>
                  <a:lnTo>
                    <a:pt x="143" y="72"/>
                  </a:lnTo>
                  <a:lnTo>
                    <a:pt x="129" y="73"/>
                  </a:lnTo>
                  <a:lnTo>
                    <a:pt x="116" y="73"/>
                  </a:lnTo>
                  <a:lnTo>
                    <a:pt x="104" y="73"/>
                  </a:lnTo>
                  <a:lnTo>
                    <a:pt x="91" y="72"/>
                  </a:lnTo>
                  <a:lnTo>
                    <a:pt x="80" y="70"/>
                  </a:lnTo>
                  <a:lnTo>
                    <a:pt x="68" y="66"/>
                  </a:lnTo>
                  <a:lnTo>
                    <a:pt x="58" y="60"/>
                  </a:lnTo>
                  <a:lnTo>
                    <a:pt x="47" y="52"/>
                  </a:lnTo>
                  <a:lnTo>
                    <a:pt x="52" y="48"/>
                  </a:lnTo>
                  <a:lnTo>
                    <a:pt x="58" y="50"/>
                  </a:lnTo>
                  <a:lnTo>
                    <a:pt x="63" y="53"/>
                  </a:lnTo>
                  <a:lnTo>
                    <a:pt x="68" y="49"/>
                  </a:lnTo>
                  <a:lnTo>
                    <a:pt x="65" y="41"/>
                  </a:lnTo>
                  <a:lnTo>
                    <a:pt x="61" y="33"/>
                  </a:lnTo>
                  <a:lnTo>
                    <a:pt x="55" y="26"/>
                  </a:lnTo>
                  <a:lnTo>
                    <a:pt x="48" y="21"/>
                  </a:lnTo>
                  <a:lnTo>
                    <a:pt x="38" y="22"/>
                  </a:lnTo>
                  <a:lnTo>
                    <a:pt x="35" y="36"/>
                  </a:lnTo>
                  <a:lnTo>
                    <a:pt x="32" y="56"/>
                  </a:lnTo>
                  <a:lnTo>
                    <a:pt x="23" y="73"/>
                  </a:lnTo>
                  <a:lnTo>
                    <a:pt x="18" y="86"/>
                  </a:lnTo>
                  <a:lnTo>
                    <a:pt x="17" y="99"/>
                  </a:lnTo>
                  <a:lnTo>
                    <a:pt x="20" y="114"/>
                  </a:lnTo>
                  <a:lnTo>
                    <a:pt x="24" y="127"/>
                  </a:lnTo>
                  <a:lnTo>
                    <a:pt x="35" y="134"/>
                  </a:lnTo>
                  <a:lnTo>
                    <a:pt x="47" y="139"/>
                  </a:lnTo>
                  <a:lnTo>
                    <a:pt x="62" y="143"/>
                  </a:lnTo>
                  <a:lnTo>
                    <a:pt x="77" y="147"/>
                  </a:lnTo>
                  <a:lnTo>
                    <a:pt x="92" y="150"/>
                  </a:lnTo>
                  <a:lnTo>
                    <a:pt x="104" y="152"/>
                  </a:lnTo>
                  <a:lnTo>
                    <a:pt x="112" y="154"/>
                  </a:lnTo>
                  <a:lnTo>
                    <a:pt x="115" y="154"/>
                  </a:lnTo>
                  <a:lnTo>
                    <a:pt x="116" y="155"/>
                  </a:lnTo>
                  <a:lnTo>
                    <a:pt x="116" y="157"/>
                  </a:lnTo>
                  <a:lnTo>
                    <a:pt x="118" y="158"/>
                  </a:lnTo>
                  <a:lnTo>
                    <a:pt x="118" y="161"/>
                  </a:lnTo>
                  <a:lnTo>
                    <a:pt x="103" y="162"/>
                  </a:lnTo>
                  <a:lnTo>
                    <a:pt x="86" y="162"/>
                  </a:lnTo>
                  <a:lnTo>
                    <a:pt x="69" y="159"/>
                  </a:lnTo>
                  <a:lnTo>
                    <a:pt x="53" y="157"/>
                  </a:lnTo>
                  <a:lnTo>
                    <a:pt x="38" y="152"/>
                  </a:lnTo>
                  <a:lnTo>
                    <a:pt x="25" y="146"/>
                  </a:lnTo>
                  <a:lnTo>
                    <a:pt x="14" y="139"/>
                  </a:lnTo>
                  <a:lnTo>
                    <a:pt x="6" y="129"/>
                  </a:lnTo>
                  <a:lnTo>
                    <a:pt x="0" y="105"/>
                  </a:lnTo>
                  <a:lnTo>
                    <a:pt x="3" y="82"/>
                  </a:lnTo>
                  <a:lnTo>
                    <a:pt x="12" y="59"/>
                  </a:lnTo>
                  <a:lnTo>
                    <a:pt x="24" y="38"/>
                  </a:lnTo>
                  <a:lnTo>
                    <a:pt x="23" y="26"/>
                  </a:lnTo>
                  <a:lnTo>
                    <a:pt x="24" y="13"/>
                  </a:lnTo>
                  <a:lnTo>
                    <a:pt x="30" y="4"/>
                  </a:lnTo>
                  <a:lnTo>
                    <a:pt x="39" y="0"/>
                  </a:lnTo>
                  <a:lnTo>
                    <a:pt x="50" y="4"/>
                  </a:lnTo>
                  <a:lnTo>
                    <a:pt x="59" y="11"/>
                  </a:lnTo>
                  <a:lnTo>
                    <a:pt x="66" y="20"/>
                  </a:lnTo>
                  <a:lnTo>
                    <a:pt x="71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3" name="Freeform 45"/>
            <p:cNvSpPr>
              <a:spLocks/>
            </p:cNvSpPr>
            <p:nvPr/>
          </p:nvSpPr>
          <p:spPr bwMode="auto">
            <a:xfrm>
              <a:off x="7629525" y="301625"/>
              <a:ext cx="49213" cy="198437"/>
            </a:xfrm>
            <a:custGeom>
              <a:avLst/>
              <a:gdLst/>
              <a:ahLst/>
              <a:cxnLst>
                <a:cxn ang="0">
                  <a:pos x="51" y="48"/>
                </a:cxn>
                <a:cxn ang="0">
                  <a:pos x="46" y="47"/>
                </a:cxn>
                <a:cxn ang="0">
                  <a:pos x="45" y="32"/>
                </a:cxn>
                <a:cxn ang="0">
                  <a:pos x="39" y="15"/>
                </a:cxn>
                <a:cxn ang="0">
                  <a:pos x="26" y="6"/>
                </a:cxn>
                <a:cxn ang="0">
                  <a:pos x="20" y="4"/>
                </a:cxn>
                <a:cxn ang="0">
                  <a:pos x="8" y="0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9" y="6"/>
                </a:cxn>
                <a:cxn ang="0">
                  <a:pos x="16" y="16"/>
                </a:cxn>
                <a:cxn ang="0">
                  <a:pos x="16" y="47"/>
                </a:cxn>
                <a:cxn ang="0">
                  <a:pos x="16" y="56"/>
                </a:cxn>
                <a:cxn ang="0">
                  <a:pos x="21" y="57"/>
                </a:cxn>
                <a:cxn ang="0">
                  <a:pos x="24" y="47"/>
                </a:cxn>
                <a:cxn ang="0">
                  <a:pos x="24" y="25"/>
                </a:cxn>
                <a:cxn ang="0">
                  <a:pos x="33" y="22"/>
                </a:cxn>
                <a:cxn ang="0">
                  <a:pos x="36" y="69"/>
                </a:cxn>
                <a:cxn ang="0">
                  <a:pos x="30" y="112"/>
                </a:cxn>
                <a:cxn ang="0">
                  <a:pos x="26" y="125"/>
                </a:cxn>
                <a:cxn ang="0">
                  <a:pos x="27" y="132"/>
                </a:cxn>
                <a:cxn ang="0">
                  <a:pos x="32" y="125"/>
                </a:cxn>
                <a:cxn ang="0">
                  <a:pos x="39" y="102"/>
                </a:cxn>
                <a:cxn ang="0">
                  <a:pos x="45" y="75"/>
                </a:cxn>
                <a:cxn ang="0">
                  <a:pos x="53" y="70"/>
                </a:cxn>
                <a:cxn ang="0">
                  <a:pos x="47" y="110"/>
                </a:cxn>
                <a:cxn ang="0">
                  <a:pos x="36" y="147"/>
                </a:cxn>
                <a:cxn ang="0">
                  <a:pos x="34" y="182"/>
                </a:cxn>
                <a:cxn ang="0">
                  <a:pos x="23" y="218"/>
                </a:cxn>
                <a:cxn ang="0">
                  <a:pos x="8" y="242"/>
                </a:cxn>
                <a:cxn ang="0">
                  <a:pos x="13" y="245"/>
                </a:cxn>
                <a:cxn ang="0">
                  <a:pos x="32" y="224"/>
                </a:cxn>
                <a:cxn ang="0">
                  <a:pos x="43" y="197"/>
                </a:cxn>
                <a:cxn ang="0">
                  <a:pos x="48" y="171"/>
                </a:cxn>
                <a:cxn ang="0">
                  <a:pos x="49" y="145"/>
                </a:cxn>
                <a:cxn ang="0">
                  <a:pos x="55" y="121"/>
                </a:cxn>
                <a:cxn ang="0">
                  <a:pos x="60" y="98"/>
                </a:cxn>
                <a:cxn ang="0">
                  <a:pos x="61" y="62"/>
                </a:cxn>
              </a:cxnLst>
              <a:rect l="0" t="0" r="r" b="b"/>
              <a:pathLst>
                <a:path w="62" h="250">
                  <a:moveTo>
                    <a:pt x="55" y="49"/>
                  </a:moveTo>
                  <a:lnTo>
                    <a:pt x="51" y="48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5" y="48"/>
                  </a:lnTo>
                  <a:lnTo>
                    <a:pt x="45" y="32"/>
                  </a:lnTo>
                  <a:lnTo>
                    <a:pt x="43" y="22"/>
                  </a:lnTo>
                  <a:lnTo>
                    <a:pt x="39" y="15"/>
                  </a:lnTo>
                  <a:lnTo>
                    <a:pt x="28" y="7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4"/>
                  </a:lnTo>
                  <a:lnTo>
                    <a:pt x="18" y="4"/>
                  </a:lnTo>
                  <a:lnTo>
                    <a:pt x="8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6"/>
                  </a:lnTo>
                  <a:lnTo>
                    <a:pt x="3" y="6"/>
                  </a:lnTo>
                  <a:lnTo>
                    <a:pt x="6" y="6"/>
                  </a:lnTo>
                  <a:lnTo>
                    <a:pt x="9" y="6"/>
                  </a:lnTo>
                  <a:lnTo>
                    <a:pt x="11" y="7"/>
                  </a:lnTo>
                  <a:lnTo>
                    <a:pt x="16" y="16"/>
                  </a:lnTo>
                  <a:lnTo>
                    <a:pt x="17" y="32"/>
                  </a:lnTo>
                  <a:lnTo>
                    <a:pt x="16" y="47"/>
                  </a:lnTo>
                  <a:lnTo>
                    <a:pt x="15" y="55"/>
                  </a:lnTo>
                  <a:lnTo>
                    <a:pt x="16" y="56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23" y="56"/>
                  </a:lnTo>
                  <a:lnTo>
                    <a:pt x="24" y="47"/>
                  </a:lnTo>
                  <a:lnTo>
                    <a:pt x="24" y="37"/>
                  </a:lnTo>
                  <a:lnTo>
                    <a:pt x="24" y="25"/>
                  </a:lnTo>
                  <a:lnTo>
                    <a:pt x="23" y="15"/>
                  </a:lnTo>
                  <a:lnTo>
                    <a:pt x="33" y="22"/>
                  </a:lnTo>
                  <a:lnTo>
                    <a:pt x="38" y="40"/>
                  </a:lnTo>
                  <a:lnTo>
                    <a:pt x="36" y="69"/>
                  </a:lnTo>
                  <a:lnTo>
                    <a:pt x="31" y="103"/>
                  </a:lnTo>
                  <a:lnTo>
                    <a:pt x="30" y="112"/>
                  </a:lnTo>
                  <a:lnTo>
                    <a:pt x="27" y="118"/>
                  </a:lnTo>
                  <a:lnTo>
                    <a:pt x="26" y="125"/>
                  </a:lnTo>
                  <a:lnTo>
                    <a:pt x="24" y="133"/>
                  </a:lnTo>
                  <a:lnTo>
                    <a:pt x="27" y="132"/>
                  </a:lnTo>
                  <a:lnTo>
                    <a:pt x="30" y="130"/>
                  </a:lnTo>
                  <a:lnTo>
                    <a:pt x="32" y="125"/>
                  </a:lnTo>
                  <a:lnTo>
                    <a:pt x="34" y="120"/>
                  </a:lnTo>
                  <a:lnTo>
                    <a:pt x="39" y="102"/>
                  </a:lnTo>
                  <a:lnTo>
                    <a:pt x="42" y="87"/>
                  </a:lnTo>
                  <a:lnTo>
                    <a:pt x="45" y="75"/>
                  </a:lnTo>
                  <a:lnTo>
                    <a:pt x="49" y="62"/>
                  </a:lnTo>
                  <a:lnTo>
                    <a:pt x="53" y="70"/>
                  </a:lnTo>
                  <a:lnTo>
                    <a:pt x="51" y="89"/>
                  </a:lnTo>
                  <a:lnTo>
                    <a:pt x="47" y="110"/>
                  </a:lnTo>
                  <a:lnTo>
                    <a:pt x="41" y="129"/>
                  </a:lnTo>
                  <a:lnTo>
                    <a:pt x="36" y="147"/>
                  </a:lnTo>
                  <a:lnTo>
                    <a:pt x="35" y="163"/>
                  </a:lnTo>
                  <a:lnTo>
                    <a:pt x="34" y="182"/>
                  </a:lnTo>
                  <a:lnTo>
                    <a:pt x="28" y="207"/>
                  </a:lnTo>
                  <a:lnTo>
                    <a:pt x="23" y="218"/>
                  </a:lnTo>
                  <a:lnTo>
                    <a:pt x="15" y="230"/>
                  </a:lnTo>
                  <a:lnTo>
                    <a:pt x="8" y="242"/>
                  </a:lnTo>
                  <a:lnTo>
                    <a:pt x="6" y="250"/>
                  </a:lnTo>
                  <a:lnTo>
                    <a:pt x="13" y="245"/>
                  </a:lnTo>
                  <a:lnTo>
                    <a:pt x="23" y="236"/>
                  </a:lnTo>
                  <a:lnTo>
                    <a:pt x="32" y="224"/>
                  </a:lnTo>
                  <a:lnTo>
                    <a:pt x="39" y="212"/>
                  </a:lnTo>
                  <a:lnTo>
                    <a:pt x="43" y="197"/>
                  </a:lnTo>
                  <a:lnTo>
                    <a:pt x="47" y="184"/>
                  </a:lnTo>
                  <a:lnTo>
                    <a:pt x="48" y="171"/>
                  </a:lnTo>
                  <a:lnTo>
                    <a:pt x="46" y="155"/>
                  </a:lnTo>
                  <a:lnTo>
                    <a:pt x="49" y="145"/>
                  </a:lnTo>
                  <a:lnTo>
                    <a:pt x="53" y="133"/>
                  </a:lnTo>
                  <a:lnTo>
                    <a:pt x="55" y="121"/>
                  </a:lnTo>
                  <a:lnTo>
                    <a:pt x="57" y="109"/>
                  </a:lnTo>
                  <a:lnTo>
                    <a:pt x="60" y="98"/>
                  </a:lnTo>
                  <a:lnTo>
                    <a:pt x="62" y="80"/>
                  </a:lnTo>
                  <a:lnTo>
                    <a:pt x="61" y="62"/>
                  </a:lnTo>
                  <a:lnTo>
                    <a:pt x="55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4" name="Freeform 46"/>
            <p:cNvSpPr>
              <a:spLocks/>
            </p:cNvSpPr>
            <p:nvPr/>
          </p:nvSpPr>
          <p:spPr bwMode="auto">
            <a:xfrm>
              <a:off x="7335838" y="306388"/>
              <a:ext cx="314325" cy="358775"/>
            </a:xfrm>
            <a:custGeom>
              <a:avLst/>
              <a:gdLst/>
              <a:ahLst/>
              <a:cxnLst>
                <a:cxn ang="0">
                  <a:pos x="352" y="89"/>
                </a:cxn>
                <a:cxn ang="0">
                  <a:pos x="371" y="18"/>
                </a:cxn>
                <a:cxn ang="0">
                  <a:pos x="373" y="56"/>
                </a:cxn>
                <a:cxn ang="0">
                  <a:pos x="380" y="18"/>
                </a:cxn>
                <a:cxn ang="0">
                  <a:pos x="356" y="11"/>
                </a:cxn>
                <a:cxn ang="0">
                  <a:pos x="327" y="120"/>
                </a:cxn>
                <a:cxn ang="0">
                  <a:pos x="303" y="190"/>
                </a:cxn>
                <a:cxn ang="0">
                  <a:pos x="301" y="209"/>
                </a:cxn>
                <a:cxn ang="0">
                  <a:pos x="282" y="211"/>
                </a:cxn>
                <a:cxn ang="0">
                  <a:pos x="250" y="271"/>
                </a:cxn>
                <a:cxn ang="0">
                  <a:pos x="246" y="249"/>
                </a:cxn>
                <a:cxn ang="0">
                  <a:pos x="243" y="203"/>
                </a:cxn>
                <a:cxn ang="0">
                  <a:pos x="265" y="155"/>
                </a:cxn>
                <a:cxn ang="0">
                  <a:pos x="256" y="133"/>
                </a:cxn>
                <a:cxn ang="0">
                  <a:pos x="184" y="143"/>
                </a:cxn>
                <a:cxn ang="0">
                  <a:pos x="144" y="146"/>
                </a:cxn>
                <a:cxn ang="0">
                  <a:pos x="188" y="154"/>
                </a:cxn>
                <a:cxn ang="0">
                  <a:pos x="251" y="151"/>
                </a:cxn>
                <a:cxn ang="0">
                  <a:pos x="230" y="177"/>
                </a:cxn>
                <a:cxn ang="0">
                  <a:pos x="186" y="182"/>
                </a:cxn>
                <a:cxn ang="0">
                  <a:pos x="133" y="158"/>
                </a:cxn>
                <a:cxn ang="0">
                  <a:pos x="112" y="8"/>
                </a:cxn>
                <a:cxn ang="0">
                  <a:pos x="77" y="7"/>
                </a:cxn>
                <a:cxn ang="0">
                  <a:pos x="24" y="4"/>
                </a:cxn>
                <a:cxn ang="0">
                  <a:pos x="8" y="73"/>
                </a:cxn>
                <a:cxn ang="0">
                  <a:pos x="45" y="127"/>
                </a:cxn>
                <a:cxn ang="0">
                  <a:pos x="21" y="64"/>
                </a:cxn>
                <a:cxn ang="0">
                  <a:pos x="14" y="19"/>
                </a:cxn>
                <a:cxn ang="0">
                  <a:pos x="60" y="22"/>
                </a:cxn>
                <a:cxn ang="0">
                  <a:pos x="101" y="53"/>
                </a:cxn>
                <a:cxn ang="0">
                  <a:pos x="107" y="141"/>
                </a:cxn>
                <a:cxn ang="0">
                  <a:pos x="75" y="82"/>
                </a:cxn>
                <a:cxn ang="0">
                  <a:pos x="95" y="152"/>
                </a:cxn>
                <a:cxn ang="0">
                  <a:pos x="167" y="195"/>
                </a:cxn>
                <a:cxn ang="0">
                  <a:pos x="228" y="216"/>
                </a:cxn>
                <a:cxn ang="0">
                  <a:pos x="204" y="237"/>
                </a:cxn>
                <a:cxn ang="0">
                  <a:pos x="176" y="225"/>
                </a:cxn>
                <a:cxn ang="0">
                  <a:pos x="116" y="202"/>
                </a:cxn>
                <a:cxn ang="0">
                  <a:pos x="80" y="166"/>
                </a:cxn>
                <a:cxn ang="0">
                  <a:pos x="59" y="152"/>
                </a:cxn>
                <a:cxn ang="0">
                  <a:pos x="86" y="184"/>
                </a:cxn>
                <a:cxn ang="0">
                  <a:pos x="128" y="232"/>
                </a:cxn>
                <a:cxn ang="0">
                  <a:pos x="153" y="243"/>
                </a:cxn>
                <a:cxn ang="0">
                  <a:pos x="190" y="252"/>
                </a:cxn>
                <a:cxn ang="0">
                  <a:pos x="222" y="260"/>
                </a:cxn>
                <a:cxn ang="0">
                  <a:pos x="260" y="389"/>
                </a:cxn>
                <a:cxn ang="0">
                  <a:pos x="289" y="453"/>
                </a:cxn>
                <a:cxn ang="0">
                  <a:pos x="276" y="279"/>
                </a:cxn>
                <a:cxn ang="0">
                  <a:pos x="297" y="235"/>
                </a:cxn>
                <a:cxn ang="0">
                  <a:pos x="324" y="255"/>
                </a:cxn>
                <a:cxn ang="0">
                  <a:pos x="336" y="285"/>
                </a:cxn>
                <a:cxn ang="0">
                  <a:pos x="298" y="397"/>
                </a:cxn>
                <a:cxn ang="0">
                  <a:pos x="344" y="252"/>
                </a:cxn>
                <a:cxn ang="0">
                  <a:pos x="313" y="228"/>
                </a:cxn>
                <a:cxn ang="0">
                  <a:pos x="320" y="193"/>
                </a:cxn>
                <a:cxn ang="0">
                  <a:pos x="384" y="90"/>
                </a:cxn>
                <a:cxn ang="0">
                  <a:pos x="375" y="182"/>
                </a:cxn>
                <a:cxn ang="0">
                  <a:pos x="384" y="163"/>
                </a:cxn>
                <a:cxn ang="0">
                  <a:pos x="394" y="93"/>
                </a:cxn>
              </a:cxnLst>
              <a:rect l="0" t="0" r="r" b="b"/>
              <a:pathLst>
                <a:path w="395" h="453">
                  <a:moveTo>
                    <a:pt x="384" y="61"/>
                  </a:moveTo>
                  <a:lnTo>
                    <a:pt x="374" y="65"/>
                  </a:lnTo>
                  <a:lnTo>
                    <a:pt x="367" y="72"/>
                  </a:lnTo>
                  <a:lnTo>
                    <a:pt x="361" y="81"/>
                  </a:lnTo>
                  <a:lnTo>
                    <a:pt x="352" y="89"/>
                  </a:lnTo>
                  <a:lnTo>
                    <a:pt x="354" y="73"/>
                  </a:lnTo>
                  <a:lnTo>
                    <a:pt x="356" y="55"/>
                  </a:lnTo>
                  <a:lnTo>
                    <a:pt x="359" y="37"/>
                  </a:lnTo>
                  <a:lnTo>
                    <a:pt x="364" y="18"/>
                  </a:lnTo>
                  <a:lnTo>
                    <a:pt x="371" y="18"/>
                  </a:lnTo>
                  <a:lnTo>
                    <a:pt x="372" y="28"/>
                  </a:lnTo>
                  <a:lnTo>
                    <a:pt x="370" y="43"/>
                  </a:lnTo>
                  <a:lnTo>
                    <a:pt x="369" y="57"/>
                  </a:lnTo>
                  <a:lnTo>
                    <a:pt x="371" y="57"/>
                  </a:lnTo>
                  <a:lnTo>
                    <a:pt x="373" y="56"/>
                  </a:lnTo>
                  <a:lnTo>
                    <a:pt x="375" y="55"/>
                  </a:lnTo>
                  <a:lnTo>
                    <a:pt x="378" y="52"/>
                  </a:lnTo>
                  <a:lnTo>
                    <a:pt x="378" y="40"/>
                  </a:lnTo>
                  <a:lnTo>
                    <a:pt x="380" y="28"/>
                  </a:lnTo>
                  <a:lnTo>
                    <a:pt x="380" y="18"/>
                  </a:lnTo>
                  <a:lnTo>
                    <a:pt x="375" y="10"/>
                  </a:lnTo>
                  <a:lnTo>
                    <a:pt x="371" y="7"/>
                  </a:lnTo>
                  <a:lnTo>
                    <a:pt x="366" y="7"/>
                  </a:lnTo>
                  <a:lnTo>
                    <a:pt x="361" y="8"/>
                  </a:lnTo>
                  <a:lnTo>
                    <a:pt x="356" y="11"/>
                  </a:lnTo>
                  <a:lnTo>
                    <a:pt x="350" y="36"/>
                  </a:lnTo>
                  <a:lnTo>
                    <a:pt x="346" y="61"/>
                  </a:lnTo>
                  <a:lnTo>
                    <a:pt x="341" y="87"/>
                  </a:lnTo>
                  <a:lnTo>
                    <a:pt x="336" y="109"/>
                  </a:lnTo>
                  <a:lnTo>
                    <a:pt x="327" y="120"/>
                  </a:lnTo>
                  <a:lnTo>
                    <a:pt x="319" y="134"/>
                  </a:lnTo>
                  <a:lnTo>
                    <a:pt x="313" y="149"/>
                  </a:lnTo>
                  <a:lnTo>
                    <a:pt x="309" y="164"/>
                  </a:lnTo>
                  <a:lnTo>
                    <a:pt x="305" y="179"/>
                  </a:lnTo>
                  <a:lnTo>
                    <a:pt x="303" y="190"/>
                  </a:lnTo>
                  <a:lnTo>
                    <a:pt x="302" y="199"/>
                  </a:lnTo>
                  <a:lnTo>
                    <a:pt x="302" y="202"/>
                  </a:lnTo>
                  <a:lnTo>
                    <a:pt x="302" y="203"/>
                  </a:lnTo>
                  <a:lnTo>
                    <a:pt x="302" y="207"/>
                  </a:lnTo>
                  <a:lnTo>
                    <a:pt x="301" y="209"/>
                  </a:lnTo>
                  <a:lnTo>
                    <a:pt x="301" y="211"/>
                  </a:lnTo>
                  <a:lnTo>
                    <a:pt x="298" y="211"/>
                  </a:lnTo>
                  <a:lnTo>
                    <a:pt x="294" y="210"/>
                  </a:lnTo>
                  <a:lnTo>
                    <a:pt x="287" y="210"/>
                  </a:lnTo>
                  <a:lnTo>
                    <a:pt x="282" y="211"/>
                  </a:lnTo>
                  <a:lnTo>
                    <a:pt x="279" y="219"/>
                  </a:lnTo>
                  <a:lnTo>
                    <a:pt x="273" y="235"/>
                  </a:lnTo>
                  <a:lnTo>
                    <a:pt x="265" y="257"/>
                  </a:lnTo>
                  <a:lnTo>
                    <a:pt x="253" y="277"/>
                  </a:lnTo>
                  <a:lnTo>
                    <a:pt x="250" y="271"/>
                  </a:lnTo>
                  <a:lnTo>
                    <a:pt x="248" y="267"/>
                  </a:lnTo>
                  <a:lnTo>
                    <a:pt x="244" y="261"/>
                  </a:lnTo>
                  <a:lnTo>
                    <a:pt x="243" y="254"/>
                  </a:lnTo>
                  <a:lnTo>
                    <a:pt x="245" y="252"/>
                  </a:lnTo>
                  <a:lnTo>
                    <a:pt x="246" y="249"/>
                  </a:lnTo>
                  <a:lnTo>
                    <a:pt x="249" y="247"/>
                  </a:lnTo>
                  <a:lnTo>
                    <a:pt x="251" y="246"/>
                  </a:lnTo>
                  <a:lnTo>
                    <a:pt x="250" y="231"/>
                  </a:lnTo>
                  <a:lnTo>
                    <a:pt x="246" y="217"/>
                  </a:lnTo>
                  <a:lnTo>
                    <a:pt x="243" y="203"/>
                  </a:lnTo>
                  <a:lnTo>
                    <a:pt x="238" y="188"/>
                  </a:lnTo>
                  <a:lnTo>
                    <a:pt x="248" y="182"/>
                  </a:lnTo>
                  <a:lnTo>
                    <a:pt x="254" y="174"/>
                  </a:lnTo>
                  <a:lnTo>
                    <a:pt x="260" y="166"/>
                  </a:lnTo>
                  <a:lnTo>
                    <a:pt x="265" y="155"/>
                  </a:lnTo>
                  <a:lnTo>
                    <a:pt x="268" y="147"/>
                  </a:lnTo>
                  <a:lnTo>
                    <a:pt x="271" y="139"/>
                  </a:lnTo>
                  <a:lnTo>
                    <a:pt x="269" y="132"/>
                  </a:lnTo>
                  <a:lnTo>
                    <a:pt x="265" y="128"/>
                  </a:lnTo>
                  <a:lnTo>
                    <a:pt x="256" y="133"/>
                  </a:lnTo>
                  <a:lnTo>
                    <a:pt x="244" y="136"/>
                  </a:lnTo>
                  <a:lnTo>
                    <a:pt x="230" y="139"/>
                  </a:lnTo>
                  <a:lnTo>
                    <a:pt x="215" y="141"/>
                  </a:lnTo>
                  <a:lnTo>
                    <a:pt x="200" y="142"/>
                  </a:lnTo>
                  <a:lnTo>
                    <a:pt x="184" y="143"/>
                  </a:lnTo>
                  <a:lnTo>
                    <a:pt x="169" y="143"/>
                  </a:lnTo>
                  <a:lnTo>
                    <a:pt x="157" y="142"/>
                  </a:lnTo>
                  <a:lnTo>
                    <a:pt x="152" y="142"/>
                  </a:lnTo>
                  <a:lnTo>
                    <a:pt x="147" y="143"/>
                  </a:lnTo>
                  <a:lnTo>
                    <a:pt x="144" y="146"/>
                  </a:lnTo>
                  <a:lnTo>
                    <a:pt x="139" y="148"/>
                  </a:lnTo>
                  <a:lnTo>
                    <a:pt x="144" y="151"/>
                  </a:lnTo>
                  <a:lnTo>
                    <a:pt x="155" y="152"/>
                  </a:lnTo>
                  <a:lnTo>
                    <a:pt x="170" y="154"/>
                  </a:lnTo>
                  <a:lnTo>
                    <a:pt x="188" y="154"/>
                  </a:lnTo>
                  <a:lnTo>
                    <a:pt x="207" y="154"/>
                  </a:lnTo>
                  <a:lnTo>
                    <a:pt x="225" y="151"/>
                  </a:lnTo>
                  <a:lnTo>
                    <a:pt x="241" y="149"/>
                  </a:lnTo>
                  <a:lnTo>
                    <a:pt x="253" y="146"/>
                  </a:lnTo>
                  <a:lnTo>
                    <a:pt x="251" y="151"/>
                  </a:lnTo>
                  <a:lnTo>
                    <a:pt x="249" y="157"/>
                  </a:lnTo>
                  <a:lnTo>
                    <a:pt x="244" y="163"/>
                  </a:lnTo>
                  <a:lnTo>
                    <a:pt x="241" y="169"/>
                  </a:lnTo>
                  <a:lnTo>
                    <a:pt x="235" y="173"/>
                  </a:lnTo>
                  <a:lnTo>
                    <a:pt x="230" y="177"/>
                  </a:lnTo>
                  <a:lnTo>
                    <a:pt x="223" y="179"/>
                  </a:lnTo>
                  <a:lnTo>
                    <a:pt x="218" y="181"/>
                  </a:lnTo>
                  <a:lnTo>
                    <a:pt x="210" y="182"/>
                  </a:lnTo>
                  <a:lnTo>
                    <a:pt x="199" y="182"/>
                  </a:lnTo>
                  <a:lnTo>
                    <a:pt x="186" y="182"/>
                  </a:lnTo>
                  <a:lnTo>
                    <a:pt x="175" y="181"/>
                  </a:lnTo>
                  <a:lnTo>
                    <a:pt x="162" y="179"/>
                  </a:lnTo>
                  <a:lnTo>
                    <a:pt x="151" y="176"/>
                  </a:lnTo>
                  <a:lnTo>
                    <a:pt x="142" y="169"/>
                  </a:lnTo>
                  <a:lnTo>
                    <a:pt x="133" y="158"/>
                  </a:lnTo>
                  <a:lnTo>
                    <a:pt x="123" y="123"/>
                  </a:lnTo>
                  <a:lnTo>
                    <a:pt x="118" y="86"/>
                  </a:lnTo>
                  <a:lnTo>
                    <a:pt x="117" y="49"/>
                  </a:lnTo>
                  <a:lnTo>
                    <a:pt x="115" y="13"/>
                  </a:lnTo>
                  <a:lnTo>
                    <a:pt x="112" y="8"/>
                  </a:lnTo>
                  <a:lnTo>
                    <a:pt x="108" y="6"/>
                  </a:lnTo>
                  <a:lnTo>
                    <a:pt x="104" y="6"/>
                  </a:lnTo>
                  <a:lnTo>
                    <a:pt x="98" y="6"/>
                  </a:lnTo>
                  <a:lnTo>
                    <a:pt x="87" y="7"/>
                  </a:lnTo>
                  <a:lnTo>
                    <a:pt x="77" y="7"/>
                  </a:lnTo>
                  <a:lnTo>
                    <a:pt x="68" y="8"/>
                  </a:lnTo>
                  <a:lnTo>
                    <a:pt x="59" y="8"/>
                  </a:lnTo>
                  <a:lnTo>
                    <a:pt x="49" y="8"/>
                  </a:lnTo>
                  <a:lnTo>
                    <a:pt x="38" y="7"/>
                  </a:lnTo>
                  <a:lnTo>
                    <a:pt x="24" y="4"/>
                  </a:lnTo>
                  <a:lnTo>
                    <a:pt x="8" y="0"/>
                  </a:lnTo>
                  <a:lnTo>
                    <a:pt x="1" y="13"/>
                  </a:lnTo>
                  <a:lnTo>
                    <a:pt x="0" y="30"/>
                  </a:lnTo>
                  <a:lnTo>
                    <a:pt x="2" y="51"/>
                  </a:lnTo>
                  <a:lnTo>
                    <a:pt x="8" y="73"/>
                  </a:lnTo>
                  <a:lnTo>
                    <a:pt x="16" y="94"/>
                  </a:lnTo>
                  <a:lnTo>
                    <a:pt x="26" y="113"/>
                  </a:lnTo>
                  <a:lnTo>
                    <a:pt x="38" y="128"/>
                  </a:lnTo>
                  <a:lnTo>
                    <a:pt x="50" y="136"/>
                  </a:lnTo>
                  <a:lnTo>
                    <a:pt x="45" y="127"/>
                  </a:lnTo>
                  <a:lnTo>
                    <a:pt x="40" y="116"/>
                  </a:lnTo>
                  <a:lnTo>
                    <a:pt x="34" y="104"/>
                  </a:lnTo>
                  <a:lnTo>
                    <a:pt x="30" y="90"/>
                  </a:lnTo>
                  <a:lnTo>
                    <a:pt x="25" y="78"/>
                  </a:lnTo>
                  <a:lnTo>
                    <a:pt x="21" y="64"/>
                  </a:lnTo>
                  <a:lnTo>
                    <a:pt x="17" y="51"/>
                  </a:lnTo>
                  <a:lnTo>
                    <a:pt x="14" y="38"/>
                  </a:lnTo>
                  <a:lnTo>
                    <a:pt x="14" y="32"/>
                  </a:lnTo>
                  <a:lnTo>
                    <a:pt x="14" y="25"/>
                  </a:lnTo>
                  <a:lnTo>
                    <a:pt x="14" y="19"/>
                  </a:lnTo>
                  <a:lnTo>
                    <a:pt x="19" y="15"/>
                  </a:lnTo>
                  <a:lnTo>
                    <a:pt x="29" y="19"/>
                  </a:lnTo>
                  <a:lnTo>
                    <a:pt x="39" y="21"/>
                  </a:lnTo>
                  <a:lnTo>
                    <a:pt x="49" y="22"/>
                  </a:lnTo>
                  <a:lnTo>
                    <a:pt x="60" y="22"/>
                  </a:lnTo>
                  <a:lnTo>
                    <a:pt x="70" y="22"/>
                  </a:lnTo>
                  <a:lnTo>
                    <a:pt x="82" y="21"/>
                  </a:lnTo>
                  <a:lnTo>
                    <a:pt x="92" y="21"/>
                  </a:lnTo>
                  <a:lnTo>
                    <a:pt x="102" y="20"/>
                  </a:lnTo>
                  <a:lnTo>
                    <a:pt x="101" y="53"/>
                  </a:lnTo>
                  <a:lnTo>
                    <a:pt x="102" y="88"/>
                  </a:lnTo>
                  <a:lnTo>
                    <a:pt x="107" y="121"/>
                  </a:lnTo>
                  <a:lnTo>
                    <a:pt x="118" y="152"/>
                  </a:lnTo>
                  <a:lnTo>
                    <a:pt x="113" y="147"/>
                  </a:lnTo>
                  <a:lnTo>
                    <a:pt x="107" y="141"/>
                  </a:lnTo>
                  <a:lnTo>
                    <a:pt x="101" y="134"/>
                  </a:lnTo>
                  <a:lnTo>
                    <a:pt x="94" y="123"/>
                  </a:lnTo>
                  <a:lnTo>
                    <a:pt x="89" y="109"/>
                  </a:lnTo>
                  <a:lnTo>
                    <a:pt x="82" y="95"/>
                  </a:lnTo>
                  <a:lnTo>
                    <a:pt x="75" y="82"/>
                  </a:lnTo>
                  <a:lnTo>
                    <a:pt x="65" y="72"/>
                  </a:lnTo>
                  <a:lnTo>
                    <a:pt x="69" y="93"/>
                  </a:lnTo>
                  <a:lnTo>
                    <a:pt x="75" y="113"/>
                  </a:lnTo>
                  <a:lnTo>
                    <a:pt x="84" y="133"/>
                  </a:lnTo>
                  <a:lnTo>
                    <a:pt x="95" y="152"/>
                  </a:lnTo>
                  <a:lnTo>
                    <a:pt x="107" y="165"/>
                  </a:lnTo>
                  <a:lnTo>
                    <a:pt x="120" y="176"/>
                  </a:lnTo>
                  <a:lnTo>
                    <a:pt x="135" y="184"/>
                  </a:lnTo>
                  <a:lnTo>
                    <a:pt x="151" y="190"/>
                  </a:lnTo>
                  <a:lnTo>
                    <a:pt x="167" y="195"/>
                  </a:lnTo>
                  <a:lnTo>
                    <a:pt x="184" y="197"/>
                  </a:lnTo>
                  <a:lnTo>
                    <a:pt x="201" y="197"/>
                  </a:lnTo>
                  <a:lnTo>
                    <a:pt x="219" y="196"/>
                  </a:lnTo>
                  <a:lnTo>
                    <a:pt x="225" y="205"/>
                  </a:lnTo>
                  <a:lnTo>
                    <a:pt x="228" y="216"/>
                  </a:lnTo>
                  <a:lnTo>
                    <a:pt x="229" y="227"/>
                  </a:lnTo>
                  <a:lnTo>
                    <a:pt x="229" y="237"/>
                  </a:lnTo>
                  <a:lnTo>
                    <a:pt x="220" y="238"/>
                  </a:lnTo>
                  <a:lnTo>
                    <a:pt x="211" y="238"/>
                  </a:lnTo>
                  <a:lnTo>
                    <a:pt x="204" y="237"/>
                  </a:lnTo>
                  <a:lnTo>
                    <a:pt x="198" y="235"/>
                  </a:lnTo>
                  <a:lnTo>
                    <a:pt x="192" y="233"/>
                  </a:lnTo>
                  <a:lnTo>
                    <a:pt x="186" y="231"/>
                  </a:lnTo>
                  <a:lnTo>
                    <a:pt x="181" y="228"/>
                  </a:lnTo>
                  <a:lnTo>
                    <a:pt x="176" y="225"/>
                  </a:lnTo>
                  <a:lnTo>
                    <a:pt x="162" y="224"/>
                  </a:lnTo>
                  <a:lnTo>
                    <a:pt x="150" y="222"/>
                  </a:lnTo>
                  <a:lnTo>
                    <a:pt x="137" y="217"/>
                  </a:lnTo>
                  <a:lnTo>
                    <a:pt x="127" y="210"/>
                  </a:lnTo>
                  <a:lnTo>
                    <a:pt x="116" y="202"/>
                  </a:lnTo>
                  <a:lnTo>
                    <a:pt x="106" y="194"/>
                  </a:lnTo>
                  <a:lnTo>
                    <a:pt x="97" y="184"/>
                  </a:lnTo>
                  <a:lnTo>
                    <a:pt x="89" y="173"/>
                  </a:lnTo>
                  <a:lnTo>
                    <a:pt x="84" y="170"/>
                  </a:lnTo>
                  <a:lnTo>
                    <a:pt x="80" y="166"/>
                  </a:lnTo>
                  <a:lnTo>
                    <a:pt x="76" y="163"/>
                  </a:lnTo>
                  <a:lnTo>
                    <a:pt x="72" y="159"/>
                  </a:lnTo>
                  <a:lnTo>
                    <a:pt x="68" y="156"/>
                  </a:lnTo>
                  <a:lnTo>
                    <a:pt x="63" y="154"/>
                  </a:lnTo>
                  <a:lnTo>
                    <a:pt x="59" y="152"/>
                  </a:lnTo>
                  <a:lnTo>
                    <a:pt x="54" y="152"/>
                  </a:lnTo>
                  <a:lnTo>
                    <a:pt x="55" y="159"/>
                  </a:lnTo>
                  <a:lnTo>
                    <a:pt x="65" y="166"/>
                  </a:lnTo>
                  <a:lnTo>
                    <a:pt x="76" y="174"/>
                  </a:lnTo>
                  <a:lnTo>
                    <a:pt x="86" y="184"/>
                  </a:lnTo>
                  <a:lnTo>
                    <a:pt x="95" y="193"/>
                  </a:lnTo>
                  <a:lnTo>
                    <a:pt x="104" y="202"/>
                  </a:lnTo>
                  <a:lnTo>
                    <a:pt x="112" y="212"/>
                  </a:lnTo>
                  <a:lnTo>
                    <a:pt x="120" y="222"/>
                  </a:lnTo>
                  <a:lnTo>
                    <a:pt x="128" y="232"/>
                  </a:lnTo>
                  <a:lnTo>
                    <a:pt x="132" y="237"/>
                  </a:lnTo>
                  <a:lnTo>
                    <a:pt x="137" y="239"/>
                  </a:lnTo>
                  <a:lnTo>
                    <a:pt x="143" y="241"/>
                  </a:lnTo>
                  <a:lnTo>
                    <a:pt x="148" y="242"/>
                  </a:lnTo>
                  <a:lnTo>
                    <a:pt x="153" y="243"/>
                  </a:lnTo>
                  <a:lnTo>
                    <a:pt x="160" y="243"/>
                  </a:lnTo>
                  <a:lnTo>
                    <a:pt x="166" y="243"/>
                  </a:lnTo>
                  <a:lnTo>
                    <a:pt x="172" y="245"/>
                  </a:lnTo>
                  <a:lnTo>
                    <a:pt x="181" y="248"/>
                  </a:lnTo>
                  <a:lnTo>
                    <a:pt x="190" y="252"/>
                  </a:lnTo>
                  <a:lnTo>
                    <a:pt x="197" y="255"/>
                  </a:lnTo>
                  <a:lnTo>
                    <a:pt x="204" y="256"/>
                  </a:lnTo>
                  <a:lnTo>
                    <a:pt x="211" y="258"/>
                  </a:lnTo>
                  <a:lnTo>
                    <a:pt x="216" y="258"/>
                  </a:lnTo>
                  <a:lnTo>
                    <a:pt x="222" y="260"/>
                  </a:lnTo>
                  <a:lnTo>
                    <a:pt x="228" y="260"/>
                  </a:lnTo>
                  <a:lnTo>
                    <a:pt x="236" y="291"/>
                  </a:lnTo>
                  <a:lnTo>
                    <a:pt x="246" y="323"/>
                  </a:lnTo>
                  <a:lnTo>
                    <a:pt x="254" y="355"/>
                  </a:lnTo>
                  <a:lnTo>
                    <a:pt x="260" y="389"/>
                  </a:lnTo>
                  <a:lnTo>
                    <a:pt x="261" y="404"/>
                  </a:lnTo>
                  <a:lnTo>
                    <a:pt x="263" y="419"/>
                  </a:lnTo>
                  <a:lnTo>
                    <a:pt x="264" y="435"/>
                  </a:lnTo>
                  <a:lnTo>
                    <a:pt x="265" y="449"/>
                  </a:lnTo>
                  <a:lnTo>
                    <a:pt x="289" y="453"/>
                  </a:lnTo>
                  <a:lnTo>
                    <a:pt x="283" y="398"/>
                  </a:lnTo>
                  <a:lnTo>
                    <a:pt x="263" y="305"/>
                  </a:lnTo>
                  <a:lnTo>
                    <a:pt x="267" y="296"/>
                  </a:lnTo>
                  <a:lnTo>
                    <a:pt x="272" y="287"/>
                  </a:lnTo>
                  <a:lnTo>
                    <a:pt x="276" y="279"/>
                  </a:lnTo>
                  <a:lnTo>
                    <a:pt x="280" y="271"/>
                  </a:lnTo>
                  <a:lnTo>
                    <a:pt x="284" y="263"/>
                  </a:lnTo>
                  <a:lnTo>
                    <a:pt x="289" y="254"/>
                  </a:lnTo>
                  <a:lnTo>
                    <a:pt x="293" y="245"/>
                  </a:lnTo>
                  <a:lnTo>
                    <a:pt x="297" y="235"/>
                  </a:lnTo>
                  <a:lnTo>
                    <a:pt x="298" y="237"/>
                  </a:lnTo>
                  <a:lnTo>
                    <a:pt x="303" y="240"/>
                  </a:lnTo>
                  <a:lnTo>
                    <a:pt x="309" y="245"/>
                  </a:lnTo>
                  <a:lnTo>
                    <a:pt x="316" y="249"/>
                  </a:lnTo>
                  <a:lnTo>
                    <a:pt x="324" y="255"/>
                  </a:lnTo>
                  <a:lnTo>
                    <a:pt x="332" y="261"/>
                  </a:lnTo>
                  <a:lnTo>
                    <a:pt x="339" y="264"/>
                  </a:lnTo>
                  <a:lnTo>
                    <a:pt x="346" y="268"/>
                  </a:lnTo>
                  <a:lnTo>
                    <a:pt x="343" y="272"/>
                  </a:lnTo>
                  <a:lnTo>
                    <a:pt x="336" y="285"/>
                  </a:lnTo>
                  <a:lnTo>
                    <a:pt x="327" y="303"/>
                  </a:lnTo>
                  <a:lnTo>
                    <a:pt x="318" y="325"/>
                  </a:lnTo>
                  <a:lnTo>
                    <a:pt x="309" y="351"/>
                  </a:lnTo>
                  <a:lnTo>
                    <a:pt x="302" y="375"/>
                  </a:lnTo>
                  <a:lnTo>
                    <a:pt x="298" y="397"/>
                  </a:lnTo>
                  <a:lnTo>
                    <a:pt x="301" y="415"/>
                  </a:lnTo>
                  <a:lnTo>
                    <a:pt x="365" y="253"/>
                  </a:lnTo>
                  <a:lnTo>
                    <a:pt x="358" y="254"/>
                  </a:lnTo>
                  <a:lnTo>
                    <a:pt x="351" y="254"/>
                  </a:lnTo>
                  <a:lnTo>
                    <a:pt x="344" y="252"/>
                  </a:lnTo>
                  <a:lnTo>
                    <a:pt x="337" y="248"/>
                  </a:lnTo>
                  <a:lnTo>
                    <a:pt x="331" y="243"/>
                  </a:lnTo>
                  <a:lnTo>
                    <a:pt x="324" y="239"/>
                  </a:lnTo>
                  <a:lnTo>
                    <a:pt x="318" y="234"/>
                  </a:lnTo>
                  <a:lnTo>
                    <a:pt x="313" y="228"/>
                  </a:lnTo>
                  <a:lnTo>
                    <a:pt x="314" y="222"/>
                  </a:lnTo>
                  <a:lnTo>
                    <a:pt x="317" y="215"/>
                  </a:lnTo>
                  <a:lnTo>
                    <a:pt x="318" y="209"/>
                  </a:lnTo>
                  <a:lnTo>
                    <a:pt x="318" y="207"/>
                  </a:lnTo>
                  <a:lnTo>
                    <a:pt x="320" y="193"/>
                  </a:lnTo>
                  <a:lnTo>
                    <a:pt x="324" y="171"/>
                  </a:lnTo>
                  <a:lnTo>
                    <a:pt x="327" y="148"/>
                  </a:lnTo>
                  <a:lnTo>
                    <a:pt x="332" y="131"/>
                  </a:lnTo>
                  <a:lnTo>
                    <a:pt x="379" y="79"/>
                  </a:lnTo>
                  <a:lnTo>
                    <a:pt x="384" y="90"/>
                  </a:lnTo>
                  <a:lnTo>
                    <a:pt x="378" y="108"/>
                  </a:lnTo>
                  <a:lnTo>
                    <a:pt x="367" y="126"/>
                  </a:lnTo>
                  <a:lnTo>
                    <a:pt x="362" y="144"/>
                  </a:lnTo>
                  <a:lnTo>
                    <a:pt x="372" y="163"/>
                  </a:lnTo>
                  <a:lnTo>
                    <a:pt x="375" y="182"/>
                  </a:lnTo>
                  <a:lnTo>
                    <a:pt x="375" y="200"/>
                  </a:lnTo>
                  <a:lnTo>
                    <a:pt x="375" y="207"/>
                  </a:lnTo>
                  <a:lnTo>
                    <a:pt x="382" y="188"/>
                  </a:lnTo>
                  <a:lnTo>
                    <a:pt x="385" y="174"/>
                  </a:lnTo>
                  <a:lnTo>
                    <a:pt x="384" y="163"/>
                  </a:lnTo>
                  <a:lnTo>
                    <a:pt x="377" y="148"/>
                  </a:lnTo>
                  <a:lnTo>
                    <a:pt x="374" y="134"/>
                  </a:lnTo>
                  <a:lnTo>
                    <a:pt x="380" y="121"/>
                  </a:lnTo>
                  <a:lnTo>
                    <a:pt x="388" y="108"/>
                  </a:lnTo>
                  <a:lnTo>
                    <a:pt x="394" y="93"/>
                  </a:lnTo>
                  <a:lnTo>
                    <a:pt x="395" y="85"/>
                  </a:lnTo>
                  <a:lnTo>
                    <a:pt x="393" y="76"/>
                  </a:lnTo>
                  <a:lnTo>
                    <a:pt x="389" y="68"/>
                  </a:lnTo>
                  <a:lnTo>
                    <a:pt x="384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5" name="Freeform 47"/>
            <p:cNvSpPr>
              <a:spLocks/>
            </p:cNvSpPr>
            <p:nvPr/>
          </p:nvSpPr>
          <p:spPr bwMode="auto">
            <a:xfrm>
              <a:off x="7313613" y="612775"/>
              <a:ext cx="379413" cy="273050"/>
            </a:xfrm>
            <a:custGeom>
              <a:avLst/>
              <a:gdLst/>
              <a:ahLst/>
              <a:cxnLst>
                <a:cxn ang="0">
                  <a:pos x="419" y="215"/>
                </a:cxn>
                <a:cxn ang="0">
                  <a:pos x="379" y="212"/>
                </a:cxn>
                <a:cxn ang="0">
                  <a:pos x="327" y="211"/>
                </a:cxn>
                <a:cxn ang="0">
                  <a:pos x="288" y="210"/>
                </a:cxn>
                <a:cxn ang="0">
                  <a:pos x="265" y="208"/>
                </a:cxn>
                <a:cxn ang="0">
                  <a:pos x="230" y="203"/>
                </a:cxn>
                <a:cxn ang="0">
                  <a:pos x="197" y="196"/>
                </a:cxn>
                <a:cxn ang="0">
                  <a:pos x="166" y="180"/>
                </a:cxn>
                <a:cxn ang="0">
                  <a:pos x="130" y="149"/>
                </a:cxn>
                <a:cxn ang="0">
                  <a:pos x="93" y="105"/>
                </a:cxn>
                <a:cxn ang="0">
                  <a:pos x="59" y="62"/>
                </a:cxn>
                <a:cxn ang="0">
                  <a:pos x="22" y="19"/>
                </a:cxn>
                <a:cxn ang="0">
                  <a:pos x="3" y="9"/>
                </a:cxn>
                <a:cxn ang="0">
                  <a:pos x="28" y="48"/>
                </a:cxn>
                <a:cxn ang="0">
                  <a:pos x="67" y="103"/>
                </a:cxn>
                <a:cxn ang="0">
                  <a:pos x="111" y="158"/>
                </a:cxn>
                <a:cxn ang="0">
                  <a:pos x="147" y="199"/>
                </a:cxn>
                <a:cxn ang="0">
                  <a:pos x="186" y="219"/>
                </a:cxn>
                <a:cxn ang="0">
                  <a:pos x="230" y="226"/>
                </a:cxn>
                <a:cxn ang="0">
                  <a:pos x="277" y="227"/>
                </a:cxn>
                <a:cxn ang="0">
                  <a:pos x="298" y="257"/>
                </a:cxn>
                <a:cxn ang="0">
                  <a:pos x="290" y="313"/>
                </a:cxn>
                <a:cxn ang="0">
                  <a:pos x="290" y="344"/>
                </a:cxn>
                <a:cxn ang="0">
                  <a:pos x="303" y="341"/>
                </a:cxn>
                <a:cxn ang="0">
                  <a:pos x="315" y="315"/>
                </a:cxn>
                <a:cxn ang="0">
                  <a:pos x="319" y="248"/>
                </a:cxn>
                <a:cxn ang="0">
                  <a:pos x="327" y="227"/>
                </a:cxn>
                <a:cxn ang="0">
                  <a:pos x="347" y="227"/>
                </a:cxn>
                <a:cxn ang="0">
                  <a:pos x="372" y="227"/>
                </a:cxn>
                <a:cxn ang="0">
                  <a:pos x="400" y="227"/>
                </a:cxn>
                <a:cxn ang="0">
                  <a:pos x="419" y="229"/>
                </a:cxn>
                <a:cxn ang="0">
                  <a:pos x="434" y="232"/>
                </a:cxn>
                <a:cxn ang="0">
                  <a:pos x="452" y="238"/>
                </a:cxn>
                <a:cxn ang="0">
                  <a:pos x="469" y="240"/>
                </a:cxn>
                <a:cxn ang="0">
                  <a:pos x="477" y="238"/>
                </a:cxn>
                <a:cxn ang="0">
                  <a:pos x="468" y="231"/>
                </a:cxn>
                <a:cxn ang="0">
                  <a:pos x="451" y="223"/>
                </a:cxn>
                <a:cxn ang="0">
                  <a:pos x="433" y="216"/>
                </a:cxn>
              </a:cxnLst>
              <a:rect l="0" t="0" r="r" b="b"/>
              <a:pathLst>
                <a:path w="478" h="344">
                  <a:moveTo>
                    <a:pt x="428" y="215"/>
                  </a:moveTo>
                  <a:lnTo>
                    <a:pt x="419" y="215"/>
                  </a:lnTo>
                  <a:lnTo>
                    <a:pt x="403" y="214"/>
                  </a:lnTo>
                  <a:lnTo>
                    <a:pt x="379" y="212"/>
                  </a:lnTo>
                  <a:lnTo>
                    <a:pt x="354" y="212"/>
                  </a:lnTo>
                  <a:lnTo>
                    <a:pt x="327" y="211"/>
                  </a:lnTo>
                  <a:lnTo>
                    <a:pt x="304" y="210"/>
                  </a:lnTo>
                  <a:lnTo>
                    <a:pt x="288" y="210"/>
                  </a:lnTo>
                  <a:lnTo>
                    <a:pt x="282" y="210"/>
                  </a:lnTo>
                  <a:lnTo>
                    <a:pt x="265" y="208"/>
                  </a:lnTo>
                  <a:lnTo>
                    <a:pt x="248" y="205"/>
                  </a:lnTo>
                  <a:lnTo>
                    <a:pt x="230" y="203"/>
                  </a:lnTo>
                  <a:lnTo>
                    <a:pt x="214" y="201"/>
                  </a:lnTo>
                  <a:lnTo>
                    <a:pt x="197" y="196"/>
                  </a:lnTo>
                  <a:lnTo>
                    <a:pt x="181" y="189"/>
                  </a:lnTo>
                  <a:lnTo>
                    <a:pt x="166" y="180"/>
                  </a:lnTo>
                  <a:lnTo>
                    <a:pt x="152" y="169"/>
                  </a:lnTo>
                  <a:lnTo>
                    <a:pt x="130" y="149"/>
                  </a:lnTo>
                  <a:lnTo>
                    <a:pt x="111" y="127"/>
                  </a:lnTo>
                  <a:lnTo>
                    <a:pt x="93" y="105"/>
                  </a:lnTo>
                  <a:lnTo>
                    <a:pt x="76" y="83"/>
                  </a:lnTo>
                  <a:lnTo>
                    <a:pt x="59" y="62"/>
                  </a:lnTo>
                  <a:lnTo>
                    <a:pt x="41" y="40"/>
                  </a:lnTo>
                  <a:lnTo>
                    <a:pt x="22" y="19"/>
                  </a:lnTo>
                  <a:lnTo>
                    <a:pt x="0" y="0"/>
                  </a:lnTo>
                  <a:lnTo>
                    <a:pt x="3" y="9"/>
                  </a:lnTo>
                  <a:lnTo>
                    <a:pt x="13" y="25"/>
                  </a:lnTo>
                  <a:lnTo>
                    <a:pt x="28" y="48"/>
                  </a:lnTo>
                  <a:lnTo>
                    <a:pt x="46" y="74"/>
                  </a:lnTo>
                  <a:lnTo>
                    <a:pt x="67" y="103"/>
                  </a:lnTo>
                  <a:lnTo>
                    <a:pt x="89" y="132"/>
                  </a:lnTo>
                  <a:lnTo>
                    <a:pt x="111" y="158"/>
                  </a:lnTo>
                  <a:lnTo>
                    <a:pt x="131" y="180"/>
                  </a:lnTo>
                  <a:lnTo>
                    <a:pt x="147" y="199"/>
                  </a:lnTo>
                  <a:lnTo>
                    <a:pt x="166" y="211"/>
                  </a:lnTo>
                  <a:lnTo>
                    <a:pt x="186" y="219"/>
                  </a:lnTo>
                  <a:lnTo>
                    <a:pt x="207" y="224"/>
                  </a:lnTo>
                  <a:lnTo>
                    <a:pt x="230" y="226"/>
                  </a:lnTo>
                  <a:lnTo>
                    <a:pt x="254" y="227"/>
                  </a:lnTo>
                  <a:lnTo>
                    <a:pt x="277" y="227"/>
                  </a:lnTo>
                  <a:lnTo>
                    <a:pt x="298" y="229"/>
                  </a:lnTo>
                  <a:lnTo>
                    <a:pt x="298" y="257"/>
                  </a:lnTo>
                  <a:lnTo>
                    <a:pt x="295" y="285"/>
                  </a:lnTo>
                  <a:lnTo>
                    <a:pt x="290" y="313"/>
                  </a:lnTo>
                  <a:lnTo>
                    <a:pt x="286" y="340"/>
                  </a:lnTo>
                  <a:lnTo>
                    <a:pt x="290" y="344"/>
                  </a:lnTo>
                  <a:lnTo>
                    <a:pt x="296" y="344"/>
                  </a:lnTo>
                  <a:lnTo>
                    <a:pt x="303" y="341"/>
                  </a:lnTo>
                  <a:lnTo>
                    <a:pt x="310" y="340"/>
                  </a:lnTo>
                  <a:lnTo>
                    <a:pt x="315" y="315"/>
                  </a:lnTo>
                  <a:lnTo>
                    <a:pt x="317" y="280"/>
                  </a:lnTo>
                  <a:lnTo>
                    <a:pt x="319" y="248"/>
                  </a:lnTo>
                  <a:lnTo>
                    <a:pt x="322" y="227"/>
                  </a:lnTo>
                  <a:lnTo>
                    <a:pt x="327" y="227"/>
                  </a:lnTo>
                  <a:lnTo>
                    <a:pt x="335" y="227"/>
                  </a:lnTo>
                  <a:lnTo>
                    <a:pt x="347" y="227"/>
                  </a:lnTo>
                  <a:lnTo>
                    <a:pt x="358" y="227"/>
                  </a:lnTo>
                  <a:lnTo>
                    <a:pt x="372" y="227"/>
                  </a:lnTo>
                  <a:lnTo>
                    <a:pt x="386" y="227"/>
                  </a:lnTo>
                  <a:lnTo>
                    <a:pt x="400" y="227"/>
                  </a:lnTo>
                  <a:lnTo>
                    <a:pt x="413" y="227"/>
                  </a:lnTo>
                  <a:lnTo>
                    <a:pt x="419" y="229"/>
                  </a:lnTo>
                  <a:lnTo>
                    <a:pt x="426" y="230"/>
                  </a:lnTo>
                  <a:lnTo>
                    <a:pt x="434" y="232"/>
                  </a:lnTo>
                  <a:lnTo>
                    <a:pt x="443" y="234"/>
                  </a:lnTo>
                  <a:lnTo>
                    <a:pt x="452" y="238"/>
                  </a:lnTo>
                  <a:lnTo>
                    <a:pt x="461" y="239"/>
                  </a:lnTo>
                  <a:lnTo>
                    <a:pt x="469" y="240"/>
                  </a:lnTo>
                  <a:lnTo>
                    <a:pt x="478" y="239"/>
                  </a:lnTo>
                  <a:lnTo>
                    <a:pt x="477" y="238"/>
                  </a:lnTo>
                  <a:lnTo>
                    <a:pt x="474" y="235"/>
                  </a:lnTo>
                  <a:lnTo>
                    <a:pt x="468" y="231"/>
                  </a:lnTo>
                  <a:lnTo>
                    <a:pt x="460" y="227"/>
                  </a:lnTo>
                  <a:lnTo>
                    <a:pt x="451" y="223"/>
                  </a:lnTo>
                  <a:lnTo>
                    <a:pt x="441" y="219"/>
                  </a:lnTo>
                  <a:lnTo>
                    <a:pt x="433" y="216"/>
                  </a:lnTo>
                  <a:lnTo>
                    <a:pt x="428" y="2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6" name="Freeform 48"/>
            <p:cNvSpPr>
              <a:spLocks/>
            </p:cNvSpPr>
            <p:nvPr/>
          </p:nvSpPr>
          <p:spPr bwMode="auto">
            <a:xfrm>
              <a:off x="8077200" y="1047750"/>
              <a:ext cx="115888" cy="188912"/>
            </a:xfrm>
            <a:custGeom>
              <a:avLst/>
              <a:gdLst/>
              <a:ahLst/>
              <a:cxnLst>
                <a:cxn ang="0">
                  <a:pos x="49" y="2"/>
                </a:cxn>
                <a:cxn ang="0">
                  <a:pos x="36" y="15"/>
                </a:cxn>
                <a:cxn ang="0">
                  <a:pos x="18" y="35"/>
                </a:cxn>
                <a:cxn ang="0">
                  <a:pos x="3" y="55"/>
                </a:cxn>
                <a:cxn ang="0">
                  <a:pos x="0" y="82"/>
                </a:cxn>
                <a:cxn ang="0">
                  <a:pos x="7" y="133"/>
                </a:cxn>
                <a:cxn ang="0">
                  <a:pos x="21" y="168"/>
                </a:cxn>
                <a:cxn ang="0">
                  <a:pos x="31" y="196"/>
                </a:cxn>
                <a:cxn ang="0">
                  <a:pos x="45" y="208"/>
                </a:cxn>
                <a:cxn ang="0">
                  <a:pos x="60" y="219"/>
                </a:cxn>
                <a:cxn ang="0">
                  <a:pos x="75" y="229"/>
                </a:cxn>
                <a:cxn ang="0">
                  <a:pos x="88" y="236"/>
                </a:cxn>
                <a:cxn ang="0">
                  <a:pos x="97" y="237"/>
                </a:cxn>
                <a:cxn ang="0">
                  <a:pos x="113" y="234"/>
                </a:cxn>
                <a:cxn ang="0">
                  <a:pos x="122" y="227"/>
                </a:cxn>
                <a:cxn ang="0">
                  <a:pos x="128" y="213"/>
                </a:cxn>
                <a:cxn ang="0">
                  <a:pos x="140" y="209"/>
                </a:cxn>
                <a:cxn ang="0">
                  <a:pos x="144" y="200"/>
                </a:cxn>
                <a:cxn ang="0">
                  <a:pos x="146" y="187"/>
                </a:cxn>
                <a:cxn ang="0">
                  <a:pos x="146" y="166"/>
                </a:cxn>
                <a:cxn ang="0">
                  <a:pos x="143" y="159"/>
                </a:cxn>
                <a:cxn ang="0">
                  <a:pos x="129" y="145"/>
                </a:cxn>
                <a:cxn ang="0">
                  <a:pos x="120" y="136"/>
                </a:cxn>
                <a:cxn ang="0">
                  <a:pos x="122" y="118"/>
                </a:cxn>
                <a:cxn ang="0">
                  <a:pos x="135" y="101"/>
                </a:cxn>
                <a:cxn ang="0">
                  <a:pos x="140" y="83"/>
                </a:cxn>
                <a:cxn ang="0">
                  <a:pos x="139" y="79"/>
                </a:cxn>
                <a:cxn ang="0">
                  <a:pos x="128" y="76"/>
                </a:cxn>
                <a:cxn ang="0">
                  <a:pos x="112" y="70"/>
                </a:cxn>
                <a:cxn ang="0">
                  <a:pos x="96" y="61"/>
                </a:cxn>
                <a:cxn ang="0">
                  <a:pos x="78" y="47"/>
                </a:cxn>
                <a:cxn ang="0">
                  <a:pos x="63" y="27"/>
                </a:cxn>
                <a:cxn ang="0">
                  <a:pos x="54" y="11"/>
                </a:cxn>
                <a:cxn ang="0">
                  <a:pos x="51" y="1"/>
                </a:cxn>
              </a:cxnLst>
              <a:rect l="0" t="0" r="r" b="b"/>
              <a:pathLst>
                <a:path w="146" h="237">
                  <a:moveTo>
                    <a:pt x="51" y="0"/>
                  </a:moveTo>
                  <a:lnTo>
                    <a:pt x="49" y="2"/>
                  </a:lnTo>
                  <a:lnTo>
                    <a:pt x="43" y="7"/>
                  </a:lnTo>
                  <a:lnTo>
                    <a:pt x="36" y="15"/>
                  </a:lnTo>
                  <a:lnTo>
                    <a:pt x="27" y="25"/>
                  </a:lnTo>
                  <a:lnTo>
                    <a:pt x="18" y="35"/>
                  </a:lnTo>
                  <a:lnTo>
                    <a:pt x="10" y="46"/>
                  </a:lnTo>
                  <a:lnTo>
                    <a:pt x="3" y="55"/>
                  </a:lnTo>
                  <a:lnTo>
                    <a:pt x="0" y="63"/>
                  </a:lnTo>
                  <a:lnTo>
                    <a:pt x="0" y="82"/>
                  </a:lnTo>
                  <a:lnTo>
                    <a:pt x="3" y="107"/>
                  </a:lnTo>
                  <a:lnTo>
                    <a:pt x="7" y="133"/>
                  </a:lnTo>
                  <a:lnTo>
                    <a:pt x="14" y="153"/>
                  </a:lnTo>
                  <a:lnTo>
                    <a:pt x="21" y="168"/>
                  </a:lnTo>
                  <a:lnTo>
                    <a:pt x="26" y="183"/>
                  </a:lnTo>
                  <a:lnTo>
                    <a:pt x="31" y="196"/>
                  </a:lnTo>
                  <a:lnTo>
                    <a:pt x="40" y="205"/>
                  </a:lnTo>
                  <a:lnTo>
                    <a:pt x="45" y="208"/>
                  </a:lnTo>
                  <a:lnTo>
                    <a:pt x="52" y="214"/>
                  </a:lnTo>
                  <a:lnTo>
                    <a:pt x="60" y="219"/>
                  </a:lnTo>
                  <a:lnTo>
                    <a:pt x="68" y="224"/>
                  </a:lnTo>
                  <a:lnTo>
                    <a:pt x="75" y="229"/>
                  </a:lnTo>
                  <a:lnTo>
                    <a:pt x="82" y="234"/>
                  </a:lnTo>
                  <a:lnTo>
                    <a:pt x="88" y="236"/>
                  </a:lnTo>
                  <a:lnTo>
                    <a:pt x="91" y="237"/>
                  </a:lnTo>
                  <a:lnTo>
                    <a:pt x="97" y="237"/>
                  </a:lnTo>
                  <a:lnTo>
                    <a:pt x="105" y="236"/>
                  </a:lnTo>
                  <a:lnTo>
                    <a:pt x="113" y="234"/>
                  </a:lnTo>
                  <a:lnTo>
                    <a:pt x="119" y="231"/>
                  </a:lnTo>
                  <a:lnTo>
                    <a:pt x="122" y="227"/>
                  </a:lnTo>
                  <a:lnTo>
                    <a:pt x="125" y="220"/>
                  </a:lnTo>
                  <a:lnTo>
                    <a:pt x="128" y="213"/>
                  </a:lnTo>
                  <a:lnTo>
                    <a:pt x="134" y="211"/>
                  </a:lnTo>
                  <a:lnTo>
                    <a:pt x="140" y="209"/>
                  </a:lnTo>
                  <a:lnTo>
                    <a:pt x="142" y="205"/>
                  </a:lnTo>
                  <a:lnTo>
                    <a:pt x="144" y="200"/>
                  </a:lnTo>
                  <a:lnTo>
                    <a:pt x="146" y="196"/>
                  </a:lnTo>
                  <a:lnTo>
                    <a:pt x="146" y="187"/>
                  </a:lnTo>
                  <a:lnTo>
                    <a:pt x="146" y="176"/>
                  </a:lnTo>
                  <a:lnTo>
                    <a:pt x="146" y="166"/>
                  </a:lnTo>
                  <a:lnTo>
                    <a:pt x="146" y="161"/>
                  </a:lnTo>
                  <a:lnTo>
                    <a:pt x="143" y="159"/>
                  </a:lnTo>
                  <a:lnTo>
                    <a:pt x="137" y="152"/>
                  </a:lnTo>
                  <a:lnTo>
                    <a:pt x="129" y="145"/>
                  </a:lnTo>
                  <a:lnTo>
                    <a:pt x="122" y="140"/>
                  </a:lnTo>
                  <a:lnTo>
                    <a:pt x="120" y="136"/>
                  </a:lnTo>
                  <a:lnTo>
                    <a:pt x="120" y="128"/>
                  </a:lnTo>
                  <a:lnTo>
                    <a:pt x="122" y="118"/>
                  </a:lnTo>
                  <a:lnTo>
                    <a:pt x="128" y="110"/>
                  </a:lnTo>
                  <a:lnTo>
                    <a:pt x="135" y="101"/>
                  </a:lnTo>
                  <a:lnTo>
                    <a:pt x="139" y="91"/>
                  </a:lnTo>
                  <a:lnTo>
                    <a:pt x="140" y="83"/>
                  </a:lnTo>
                  <a:lnTo>
                    <a:pt x="140" y="79"/>
                  </a:lnTo>
                  <a:lnTo>
                    <a:pt x="139" y="79"/>
                  </a:lnTo>
                  <a:lnTo>
                    <a:pt x="134" y="78"/>
                  </a:lnTo>
                  <a:lnTo>
                    <a:pt x="128" y="76"/>
                  </a:lnTo>
                  <a:lnTo>
                    <a:pt x="121" y="72"/>
                  </a:lnTo>
                  <a:lnTo>
                    <a:pt x="112" y="70"/>
                  </a:lnTo>
                  <a:lnTo>
                    <a:pt x="104" y="65"/>
                  </a:lnTo>
                  <a:lnTo>
                    <a:pt x="96" y="61"/>
                  </a:lnTo>
                  <a:lnTo>
                    <a:pt x="88" y="56"/>
                  </a:lnTo>
                  <a:lnTo>
                    <a:pt x="78" y="47"/>
                  </a:lnTo>
                  <a:lnTo>
                    <a:pt x="68" y="37"/>
                  </a:lnTo>
                  <a:lnTo>
                    <a:pt x="63" y="27"/>
                  </a:lnTo>
                  <a:lnTo>
                    <a:pt x="58" y="19"/>
                  </a:lnTo>
                  <a:lnTo>
                    <a:pt x="54" y="11"/>
                  </a:lnTo>
                  <a:lnTo>
                    <a:pt x="52" y="5"/>
                  </a:lnTo>
                  <a:lnTo>
                    <a:pt x="51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E2BF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7" name="Freeform 49"/>
            <p:cNvSpPr>
              <a:spLocks/>
            </p:cNvSpPr>
            <p:nvPr/>
          </p:nvSpPr>
          <p:spPr bwMode="auto">
            <a:xfrm>
              <a:off x="8126413" y="1112838"/>
              <a:ext cx="52388" cy="117475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4" y="16"/>
                </a:cxn>
                <a:cxn ang="0">
                  <a:pos x="48" y="33"/>
                </a:cxn>
                <a:cxn ang="0">
                  <a:pos x="39" y="46"/>
                </a:cxn>
                <a:cxn ang="0">
                  <a:pos x="28" y="59"/>
                </a:cxn>
                <a:cxn ang="0">
                  <a:pos x="35" y="63"/>
                </a:cxn>
                <a:cxn ang="0">
                  <a:pos x="35" y="69"/>
                </a:cxn>
                <a:cxn ang="0">
                  <a:pos x="34" y="79"/>
                </a:cxn>
                <a:cxn ang="0">
                  <a:pos x="38" y="86"/>
                </a:cxn>
                <a:cxn ang="0">
                  <a:pos x="49" y="98"/>
                </a:cxn>
                <a:cxn ang="0">
                  <a:pos x="58" y="112"/>
                </a:cxn>
                <a:cxn ang="0">
                  <a:pos x="64" y="128"/>
                </a:cxn>
                <a:cxn ang="0">
                  <a:pos x="65" y="145"/>
                </a:cxn>
                <a:cxn ang="0">
                  <a:pos x="63" y="147"/>
                </a:cxn>
                <a:cxn ang="0">
                  <a:pos x="61" y="148"/>
                </a:cxn>
                <a:cxn ang="0">
                  <a:pos x="57" y="148"/>
                </a:cxn>
                <a:cxn ang="0">
                  <a:pos x="55" y="149"/>
                </a:cxn>
                <a:cxn ang="0">
                  <a:pos x="56" y="142"/>
                </a:cxn>
                <a:cxn ang="0">
                  <a:pos x="56" y="134"/>
                </a:cxn>
                <a:cxn ang="0">
                  <a:pos x="56" y="126"/>
                </a:cxn>
                <a:cxn ang="0">
                  <a:pos x="54" y="118"/>
                </a:cxn>
                <a:cxn ang="0">
                  <a:pos x="48" y="111"/>
                </a:cxn>
                <a:cxn ang="0">
                  <a:pos x="45" y="103"/>
                </a:cxn>
                <a:cxn ang="0">
                  <a:pos x="39" y="96"/>
                </a:cxn>
                <a:cxn ang="0">
                  <a:pos x="31" y="91"/>
                </a:cxn>
                <a:cxn ang="0">
                  <a:pos x="26" y="63"/>
                </a:cxn>
                <a:cxn ang="0">
                  <a:pos x="24" y="63"/>
                </a:cxn>
                <a:cxn ang="0">
                  <a:pos x="21" y="64"/>
                </a:cxn>
                <a:cxn ang="0">
                  <a:pos x="18" y="65"/>
                </a:cxn>
                <a:cxn ang="0">
                  <a:pos x="15" y="66"/>
                </a:cxn>
                <a:cxn ang="0">
                  <a:pos x="13" y="78"/>
                </a:cxn>
                <a:cxn ang="0">
                  <a:pos x="16" y="87"/>
                </a:cxn>
                <a:cxn ang="0">
                  <a:pos x="20" y="95"/>
                </a:cxn>
                <a:cxn ang="0">
                  <a:pos x="27" y="103"/>
                </a:cxn>
                <a:cxn ang="0">
                  <a:pos x="33" y="110"/>
                </a:cxn>
                <a:cxn ang="0">
                  <a:pos x="40" y="118"/>
                </a:cxn>
                <a:cxn ang="0">
                  <a:pos x="45" y="127"/>
                </a:cxn>
                <a:cxn ang="0">
                  <a:pos x="47" y="137"/>
                </a:cxn>
                <a:cxn ang="0">
                  <a:pos x="46" y="139"/>
                </a:cxn>
                <a:cxn ang="0">
                  <a:pos x="43" y="139"/>
                </a:cxn>
                <a:cxn ang="0">
                  <a:pos x="42" y="139"/>
                </a:cxn>
                <a:cxn ang="0">
                  <a:pos x="40" y="139"/>
                </a:cxn>
                <a:cxn ang="0">
                  <a:pos x="38" y="129"/>
                </a:cxn>
                <a:cxn ang="0">
                  <a:pos x="32" y="122"/>
                </a:cxn>
                <a:cxn ang="0">
                  <a:pos x="25" y="117"/>
                </a:cxn>
                <a:cxn ang="0">
                  <a:pos x="17" y="112"/>
                </a:cxn>
                <a:cxn ang="0">
                  <a:pos x="9" y="107"/>
                </a:cxn>
                <a:cxn ang="0">
                  <a:pos x="3" y="102"/>
                </a:cxn>
                <a:cxn ang="0">
                  <a:pos x="0" y="94"/>
                </a:cxn>
                <a:cxn ang="0">
                  <a:pos x="1" y="84"/>
                </a:cxn>
                <a:cxn ang="0">
                  <a:pos x="3" y="71"/>
                </a:cxn>
                <a:cxn ang="0">
                  <a:pos x="8" y="57"/>
                </a:cxn>
                <a:cxn ang="0">
                  <a:pos x="16" y="44"/>
                </a:cxn>
                <a:cxn ang="0">
                  <a:pos x="28" y="36"/>
                </a:cxn>
                <a:cxn ang="0">
                  <a:pos x="35" y="27"/>
                </a:cxn>
                <a:cxn ang="0">
                  <a:pos x="41" y="16"/>
                </a:cxn>
                <a:cxn ang="0">
                  <a:pos x="47" y="7"/>
                </a:cxn>
                <a:cxn ang="0">
                  <a:pos x="55" y="0"/>
                </a:cxn>
              </a:cxnLst>
              <a:rect l="0" t="0" r="r" b="b"/>
              <a:pathLst>
                <a:path w="65" h="149">
                  <a:moveTo>
                    <a:pt x="55" y="0"/>
                  </a:moveTo>
                  <a:lnTo>
                    <a:pt x="54" y="16"/>
                  </a:lnTo>
                  <a:lnTo>
                    <a:pt x="48" y="33"/>
                  </a:lnTo>
                  <a:lnTo>
                    <a:pt x="39" y="46"/>
                  </a:lnTo>
                  <a:lnTo>
                    <a:pt x="28" y="59"/>
                  </a:lnTo>
                  <a:lnTo>
                    <a:pt x="35" y="63"/>
                  </a:lnTo>
                  <a:lnTo>
                    <a:pt x="35" y="69"/>
                  </a:lnTo>
                  <a:lnTo>
                    <a:pt x="34" y="79"/>
                  </a:lnTo>
                  <a:lnTo>
                    <a:pt x="38" y="86"/>
                  </a:lnTo>
                  <a:lnTo>
                    <a:pt x="49" y="98"/>
                  </a:lnTo>
                  <a:lnTo>
                    <a:pt x="58" y="112"/>
                  </a:lnTo>
                  <a:lnTo>
                    <a:pt x="64" y="128"/>
                  </a:lnTo>
                  <a:lnTo>
                    <a:pt x="65" y="145"/>
                  </a:lnTo>
                  <a:lnTo>
                    <a:pt x="63" y="147"/>
                  </a:lnTo>
                  <a:lnTo>
                    <a:pt x="61" y="148"/>
                  </a:lnTo>
                  <a:lnTo>
                    <a:pt x="57" y="148"/>
                  </a:lnTo>
                  <a:lnTo>
                    <a:pt x="55" y="149"/>
                  </a:lnTo>
                  <a:lnTo>
                    <a:pt x="56" y="142"/>
                  </a:lnTo>
                  <a:lnTo>
                    <a:pt x="56" y="134"/>
                  </a:lnTo>
                  <a:lnTo>
                    <a:pt x="56" y="126"/>
                  </a:lnTo>
                  <a:lnTo>
                    <a:pt x="54" y="118"/>
                  </a:lnTo>
                  <a:lnTo>
                    <a:pt x="48" y="111"/>
                  </a:lnTo>
                  <a:lnTo>
                    <a:pt x="45" y="103"/>
                  </a:lnTo>
                  <a:lnTo>
                    <a:pt x="39" y="96"/>
                  </a:lnTo>
                  <a:lnTo>
                    <a:pt x="31" y="91"/>
                  </a:lnTo>
                  <a:lnTo>
                    <a:pt x="26" y="63"/>
                  </a:lnTo>
                  <a:lnTo>
                    <a:pt x="24" y="63"/>
                  </a:lnTo>
                  <a:lnTo>
                    <a:pt x="21" y="64"/>
                  </a:lnTo>
                  <a:lnTo>
                    <a:pt x="18" y="65"/>
                  </a:lnTo>
                  <a:lnTo>
                    <a:pt x="15" y="66"/>
                  </a:lnTo>
                  <a:lnTo>
                    <a:pt x="13" y="78"/>
                  </a:lnTo>
                  <a:lnTo>
                    <a:pt x="16" y="87"/>
                  </a:lnTo>
                  <a:lnTo>
                    <a:pt x="20" y="95"/>
                  </a:lnTo>
                  <a:lnTo>
                    <a:pt x="27" y="103"/>
                  </a:lnTo>
                  <a:lnTo>
                    <a:pt x="33" y="110"/>
                  </a:lnTo>
                  <a:lnTo>
                    <a:pt x="40" y="118"/>
                  </a:lnTo>
                  <a:lnTo>
                    <a:pt x="45" y="127"/>
                  </a:lnTo>
                  <a:lnTo>
                    <a:pt x="47" y="137"/>
                  </a:lnTo>
                  <a:lnTo>
                    <a:pt x="46" y="139"/>
                  </a:lnTo>
                  <a:lnTo>
                    <a:pt x="43" y="139"/>
                  </a:lnTo>
                  <a:lnTo>
                    <a:pt x="42" y="139"/>
                  </a:lnTo>
                  <a:lnTo>
                    <a:pt x="40" y="139"/>
                  </a:lnTo>
                  <a:lnTo>
                    <a:pt x="38" y="129"/>
                  </a:lnTo>
                  <a:lnTo>
                    <a:pt x="32" y="122"/>
                  </a:lnTo>
                  <a:lnTo>
                    <a:pt x="25" y="117"/>
                  </a:lnTo>
                  <a:lnTo>
                    <a:pt x="17" y="112"/>
                  </a:lnTo>
                  <a:lnTo>
                    <a:pt x="9" y="107"/>
                  </a:lnTo>
                  <a:lnTo>
                    <a:pt x="3" y="102"/>
                  </a:lnTo>
                  <a:lnTo>
                    <a:pt x="0" y="94"/>
                  </a:lnTo>
                  <a:lnTo>
                    <a:pt x="1" y="84"/>
                  </a:lnTo>
                  <a:lnTo>
                    <a:pt x="3" y="71"/>
                  </a:lnTo>
                  <a:lnTo>
                    <a:pt x="8" y="57"/>
                  </a:lnTo>
                  <a:lnTo>
                    <a:pt x="16" y="44"/>
                  </a:lnTo>
                  <a:lnTo>
                    <a:pt x="28" y="36"/>
                  </a:lnTo>
                  <a:lnTo>
                    <a:pt x="35" y="27"/>
                  </a:lnTo>
                  <a:lnTo>
                    <a:pt x="41" y="16"/>
                  </a:lnTo>
                  <a:lnTo>
                    <a:pt x="47" y="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8" name="Freeform 50"/>
            <p:cNvSpPr>
              <a:spLocks/>
            </p:cNvSpPr>
            <p:nvPr/>
          </p:nvSpPr>
          <p:spPr bwMode="auto">
            <a:xfrm>
              <a:off x="8162925" y="1163638"/>
              <a:ext cx="31750" cy="47625"/>
            </a:xfrm>
            <a:custGeom>
              <a:avLst/>
              <a:gdLst/>
              <a:ahLst/>
              <a:cxnLst>
                <a:cxn ang="0">
                  <a:pos x="10" y="10"/>
                </a:cxn>
                <a:cxn ang="0">
                  <a:pos x="13" y="6"/>
                </a:cxn>
                <a:cxn ang="0">
                  <a:pos x="17" y="6"/>
                </a:cxn>
                <a:cxn ang="0">
                  <a:pos x="21" y="9"/>
                </a:cxn>
                <a:cxn ang="0">
                  <a:pos x="25" y="10"/>
                </a:cxn>
                <a:cxn ang="0">
                  <a:pos x="29" y="16"/>
                </a:cxn>
                <a:cxn ang="0">
                  <a:pos x="34" y="23"/>
                </a:cxn>
                <a:cxn ang="0">
                  <a:pos x="38" y="29"/>
                </a:cxn>
                <a:cxn ang="0">
                  <a:pos x="41" y="36"/>
                </a:cxn>
                <a:cxn ang="0">
                  <a:pos x="34" y="39"/>
                </a:cxn>
                <a:cxn ang="0">
                  <a:pos x="31" y="33"/>
                </a:cxn>
                <a:cxn ang="0">
                  <a:pos x="27" y="25"/>
                </a:cxn>
                <a:cxn ang="0">
                  <a:pos x="23" y="19"/>
                </a:cxn>
                <a:cxn ang="0">
                  <a:pos x="12" y="10"/>
                </a:cxn>
                <a:cxn ang="0">
                  <a:pos x="9" y="17"/>
                </a:cxn>
                <a:cxn ang="0">
                  <a:pos x="17" y="26"/>
                </a:cxn>
                <a:cxn ang="0">
                  <a:pos x="25" y="37"/>
                </a:cxn>
                <a:cxn ang="0">
                  <a:pos x="31" y="47"/>
                </a:cxn>
                <a:cxn ang="0">
                  <a:pos x="34" y="59"/>
                </a:cxn>
                <a:cxn ang="0">
                  <a:pos x="32" y="61"/>
                </a:cxn>
                <a:cxn ang="0">
                  <a:pos x="31" y="61"/>
                </a:cxn>
                <a:cxn ang="0">
                  <a:pos x="28" y="61"/>
                </a:cxn>
                <a:cxn ang="0">
                  <a:pos x="27" y="59"/>
                </a:cxn>
                <a:cxn ang="0">
                  <a:pos x="19" y="45"/>
                </a:cxn>
                <a:cxn ang="0">
                  <a:pos x="9" y="31"/>
                </a:cxn>
                <a:cxn ang="0">
                  <a:pos x="2" y="17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8" y="7"/>
                </a:cxn>
                <a:cxn ang="0">
                  <a:pos x="10" y="10"/>
                </a:cxn>
              </a:cxnLst>
              <a:rect l="0" t="0" r="r" b="b"/>
              <a:pathLst>
                <a:path w="41" h="61">
                  <a:moveTo>
                    <a:pt x="10" y="10"/>
                  </a:moveTo>
                  <a:lnTo>
                    <a:pt x="13" y="6"/>
                  </a:lnTo>
                  <a:lnTo>
                    <a:pt x="17" y="6"/>
                  </a:lnTo>
                  <a:lnTo>
                    <a:pt x="21" y="9"/>
                  </a:lnTo>
                  <a:lnTo>
                    <a:pt x="25" y="10"/>
                  </a:lnTo>
                  <a:lnTo>
                    <a:pt x="29" y="16"/>
                  </a:lnTo>
                  <a:lnTo>
                    <a:pt x="34" y="23"/>
                  </a:lnTo>
                  <a:lnTo>
                    <a:pt x="38" y="29"/>
                  </a:lnTo>
                  <a:lnTo>
                    <a:pt x="41" y="36"/>
                  </a:lnTo>
                  <a:lnTo>
                    <a:pt x="34" y="39"/>
                  </a:lnTo>
                  <a:lnTo>
                    <a:pt x="31" y="33"/>
                  </a:lnTo>
                  <a:lnTo>
                    <a:pt x="27" y="25"/>
                  </a:lnTo>
                  <a:lnTo>
                    <a:pt x="23" y="19"/>
                  </a:lnTo>
                  <a:lnTo>
                    <a:pt x="12" y="10"/>
                  </a:lnTo>
                  <a:lnTo>
                    <a:pt x="9" y="17"/>
                  </a:lnTo>
                  <a:lnTo>
                    <a:pt x="17" y="26"/>
                  </a:lnTo>
                  <a:lnTo>
                    <a:pt x="25" y="37"/>
                  </a:lnTo>
                  <a:lnTo>
                    <a:pt x="31" y="47"/>
                  </a:lnTo>
                  <a:lnTo>
                    <a:pt x="34" y="59"/>
                  </a:lnTo>
                  <a:lnTo>
                    <a:pt x="32" y="61"/>
                  </a:lnTo>
                  <a:lnTo>
                    <a:pt x="31" y="61"/>
                  </a:lnTo>
                  <a:lnTo>
                    <a:pt x="28" y="61"/>
                  </a:lnTo>
                  <a:lnTo>
                    <a:pt x="27" y="59"/>
                  </a:lnTo>
                  <a:lnTo>
                    <a:pt x="19" y="45"/>
                  </a:lnTo>
                  <a:lnTo>
                    <a:pt x="9" y="31"/>
                  </a:lnTo>
                  <a:lnTo>
                    <a:pt x="2" y="17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8" y="7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19" name="Freeform 51"/>
            <p:cNvSpPr>
              <a:spLocks/>
            </p:cNvSpPr>
            <p:nvPr/>
          </p:nvSpPr>
          <p:spPr bwMode="auto">
            <a:xfrm>
              <a:off x="7391400" y="496888"/>
              <a:ext cx="1119188" cy="1187450"/>
            </a:xfrm>
            <a:custGeom>
              <a:avLst/>
              <a:gdLst/>
              <a:ahLst/>
              <a:cxnLst>
                <a:cxn ang="0">
                  <a:pos x="1171" y="756"/>
                </a:cxn>
                <a:cxn ang="0">
                  <a:pos x="1188" y="645"/>
                </a:cxn>
                <a:cxn ang="0">
                  <a:pos x="1248" y="386"/>
                </a:cxn>
                <a:cxn ang="0">
                  <a:pos x="1250" y="473"/>
                </a:cxn>
                <a:cxn ang="0">
                  <a:pos x="1106" y="673"/>
                </a:cxn>
                <a:cxn ang="0">
                  <a:pos x="963" y="668"/>
                </a:cxn>
                <a:cxn ang="0">
                  <a:pos x="1171" y="533"/>
                </a:cxn>
                <a:cxn ang="0">
                  <a:pos x="1064" y="534"/>
                </a:cxn>
                <a:cxn ang="0">
                  <a:pos x="988" y="347"/>
                </a:cxn>
                <a:cxn ang="0">
                  <a:pos x="868" y="335"/>
                </a:cxn>
                <a:cxn ang="0">
                  <a:pos x="784" y="331"/>
                </a:cxn>
                <a:cxn ang="0">
                  <a:pos x="756" y="312"/>
                </a:cxn>
                <a:cxn ang="0">
                  <a:pos x="687" y="329"/>
                </a:cxn>
                <a:cxn ang="0">
                  <a:pos x="706" y="370"/>
                </a:cxn>
                <a:cxn ang="0">
                  <a:pos x="482" y="242"/>
                </a:cxn>
                <a:cxn ang="0">
                  <a:pos x="318" y="247"/>
                </a:cxn>
                <a:cxn ang="0">
                  <a:pos x="89" y="89"/>
                </a:cxn>
                <a:cxn ang="0">
                  <a:pos x="83" y="112"/>
                </a:cxn>
                <a:cxn ang="0">
                  <a:pos x="96" y="259"/>
                </a:cxn>
                <a:cxn ang="0">
                  <a:pos x="149" y="237"/>
                </a:cxn>
                <a:cxn ang="0">
                  <a:pos x="265" y="304"/>
                </a:cxn>
                <a:cxn ang="0">
                  <a:pos x="339" y="272"/>
                </a:cxn>
                <a:cxn ang="0">
                  <a:pos x="381" y="271"/>
                </a:cxn>
                <a:cxn ang="0">
                  <a:pos x="384" y="331"/>
                </a:cxn>
                <a:cxn ang="0">
                  <a:pos x="409" y="302"/>
                </a:cxn>
                <a:cxn ang="0">
                  <a:pos x="424" y="297"/>
                </a:cxn>
                <a:cxn ang="0">
                  <a:pos x="517" y="309"/>
                </a:cxn>
                <a:cxn ang="0">
                  <a:pos x="477" y="310"/>
                </a:cxn>
                <a:cxn ang="0">
                  <a:pos x="620" y="352"/>
                </a:cxn>
                <a:cxn ang="0">
                  <a:pos x="965" y="513"/>
                </a:cxn>
                <a:cxn ang="0">
                  <a:pos x="749" y="382"/>
                </a:cxn>
                <a:cxn ang="0">
                  <a:pos x="761" y="372"/>
                </a:cxn>
                <a:cxn ang="0">
                  <a:pos x="753" y="350"/>
                </a:cxn>
                <a:cxn ang="0">
                  <a:pos x="826" y="367"/>
                </a:cxn>
                <a:cxn ang="0">
                  <a:pos x="893" y="438"/>
                </a:cxn>
                <a:cxn ang="0">
                  <a:pos x="972" y="370"/>
                </a:cxn>
                <a:cxn ang="0">
                  <a:pos x="895" y="458"/>
                </a:cxn>
                <a:cxn ang="0">
                  <a:pos x="1019" y="555"/>
                </a:cxn>
                <a:cxn ang="0">
                  <a:pos x="908" y="720"/>
                </a:cxn>
                <a:cxn ang="0">
                  <a:pos x="855" y="888"/>
                </a:cxn>
                <a:cxn ang="0">
                  <a:pos x="786" y="1356"/>
                </a:cxn>
                <a:cxn ang="0">
                  <a:pos x="742" y="1404"/>
                </a:cxn>
                <a:cxn ang="0">
                  <a:pos x="680" y="1494"/>
                </a:cxn>
                <a:cxn ang="0">
                  <a:pos x="891" y="1456"/>
                </a:cxn>
                <a:cxn ang="0">
                  <a:pos x="855" y="1455"/>
                </a:cxn>
                <a:cxn ang="0">
                  <a:pos x="674" y="1449"/>
                </a:cxn>
                <a:cxn ang="0">
                  <a:pos x="721" y="1476"/>
                </a:cxn>
                <a:cxn ang="0">
                  <a:pos x="763" y="1409"/>
                </a:cxn>
                <a:cxn ang="0">
                  <a:pos x="797" y="1386"/>
                </a:cxn>
                <a:cxn ang="0">
                  <a:pos x="780" y="1367"/>
                </a:cxn>
                <a:cxn ang="0">
                  <a:pos x="928" y="1352"/>
                </a:cxn>
                <a:cxn ang="0">
                  <a:pos x="898" y="1381"/>
                </a:cxn>
                <a:cxn ang="0">
                  <a:pos x="951" y="1402"/>
                </a:cxn>
                <a:cxn ang="0">
                  <a:pos x="847" y="1482"/>
                </a:cxn>
                <a:cxn ang="0">
                  <a:pos x="973" y="1375"/>
                </a:cxn>
                <a:cxn ang="0">
                  <a:pos x="868" y="1367"/>
                </a:cxn>
                <a:cxn ang="0">
                  <a:pos x="845" y="1222"/>
                </a:cxn>
                <a:cxn ang="0">
                  <a:pos x="912" y="896"/>
                </a:cxn>
                <a:cxn ang="0">
                  <a:pos x="906" y="873"/>
                </a:cxn>
                <a:cxn ang="0">
                  <a:pos x="983" y="760"/>
                </a:cxn>
                <a:cxn ang="0">
                  <a:pos x="1094" y="763"/>
                </a:cxn>
                <a:cxn ang="0">
                  <a:pos x="1019" y="818"/>
                </a:cxn>
                <a:cxn ang="0">
                  <a:pos x="1343" y="684"/>
                </a:cxn>
              </a:cxnLst>
              <a:rect l="0" t="0" r="r" b="b"/>
              <a:pathLst>
                <a:path w="1409" h="1497">
                  <a:moveTo>
                    <a:pt x="1392" y="607"/>
                  </a:moveTo>
                  <a:lnTo>
                    <a:pt x="1384" y="617"/>
                  </a:lnTo>
                  <a:lnTo>
                    <a:pt x="1375" y="628"/>
                  </a:lnTo>
                  <a:lnTo>
                    <a:pt x="1363" y="639"/>
                  </a:lnTo>
                  <a:lnTo>
                    <a:pt x="1351" y="652"/>
                  </a:lnTo>
                  <a:lnTo>
                    <a:pt x="1336" y="665"/>
                  </a:lnTo>
                  <a:lnTo>
                    <a:pt x="1321" y="677"/>
                  </a:lnTo>
                  <a:lnTo>
                    <a:pt x="1303" y="690"/>
                  </a:lnTo>
                  <a:lnTo>
                    <a:pt x="1286" y="703"/>
                  </a:lnTo>
                  <a:lnTo>
                    <a:pt x="1268" y="714"/>
                  </a:lnTo>
                  <a:lnTo>
                    <a:pt x="1249" y="726"/>
                  </a:lnTo>
                  <a:lnTo>
                    <a:pt x="1230" y="735"/>
                  </a:lnTo>
                  <a:lnTo>
                    <a:pt x="1210" y="744"/>
                  </a:lnTo>
                  <a:lnTo>
                    <a:pt x="1190" y="751"/>
                  </a:lnTo>
                  <a:lnTo>
                    <a:pt x="1171" y="756"/>
                  </a:lnTo>
                  <a:lnTo>
                    <a:pt x="1151" y="759"/>
                  </a:lnTo>
                  <a:lnTo>
                    <a:pt x="1133" y="760"/>
                  </a:lnTo>
                  <a:lnTo>
                    <a:pt x="1121" y="752"/>
                  </a:lnTo>
                  <a:lnTo>
                    <a:pt x="1113" y="741"/>
                  </a:lnTo>
                  <a:lnTo>
                    <a:pt x="1108" y="728"/>
                  </a:lnTo>
                  <a:lnTo>
                    <a:pt x="1102" y="714"/>
                  </a:lnTo>
                  <a:lnTo>
                    <a:pt x="1111" y="707"/>
                  </a:lnTo>
                  <a:lnTo>
                    <a:pt x="1120" y="700"/>
                  </a:lnTo>
                  <a:lnTo>
                    <a:pt x="1131" y="693"/>
                  </a:lnTo>
                  <a:lnTo>
                    <a:pt x="1140" y="687"/>
                  </a:lnTo>
                  <a:lnTo>
                    <a:pt x="1149" y="678"/>
                  </a:lnTo>
                  <a:lnTo>
                    <a:pt x="1158" y="672"/>
                  </a:lnTo>
                  <a:lnTo>
                    <a:pt x="1167" y="663"/>
                  </a:lnTo>
                  <a:lnTo>
                    <a:pt x="1177" y="655"/>
                  </a:lnTo>
                  <a:lnTo>
                    <a:pt x="1188" y="645"/>
                  </a:lnTo>
                  <a:lnTo>
                    <a:pt x="1200" y="635"/>
                  </a:lnTo>
                  <a:lnTo>
                    <a:pt x="1210" y="624"/>
                  </a:lnTo>
                  <a:lnTo>
                    <a:pt x="1222" y="613"/>
                  </a:lnTo>
                  <a:lnTo>
                    <a:pt x="1232" y="601"/>
                  </a:lnTo>
                  <a:lnTo>
                    <a:pt x="1242" y="590"/>
                  </a:lnTo>
                  <a:lnTo>
                    <a:pt x="1252" y="577"/>
                  </a:lnTo>
                  <a:lnTo>
                    <a:pt x="1261" y="564"/>
                  </a:lnTo>
                  <a:lnTo>
                    <a:pt x="1270" y="548"/>
                  </a:lnTo>
                  <a:lnTo>
                    <a:pt x="1275" y="533"/>
                  </a:lnTo>
                  <a:lnTo>
                    <a:pt x="1278" y="517"/>
                  </a:lnTo>
                  <a:lnTo>
                    <a:pt x="1278" y="500"/>
                  </a:lnTo>
                  <a:lnTo>
                    <a:pt x="1276" y="481"/>
                  </a:lnTo>
                  <a:lnTo>
                    <a:pt x="1269" y="454"/>
                  </a:lnTo>
                  <a:lnTo>
                    <a:pt x="1260" y="422"/>
                  </a:lnTo>
                  <a:lnTo>
                    <a:pt x="1248" y="386"/>
                  </a:lnTo>
                  <a:lnTo>
                    <a:pt x="1235" y="352"/>
                  </a:lnTo>
                  <a:lnTo>
                    <a:pt x="1223" y="320"/>
                  </a:lnTo>
                  <a:lnTo>
                    <a:pt x="1210" y="296"/>
                  </a:lnTo>
                  <a:lnTo>
                    <a:pt x="1197" y="280"/>
                  </a:lnTo>
                  <a:lnTo>
                    <a:pt x="1195" y="285"/>
                  </a:lnTo>
                  <a:lnTo>
                    <a:pt x="1196" y="293"/>
                  </a:lnTo>
                  <a:lnTo>
                    <a:pt x="1200" y="303"/>
                  </a:lnTo>
                  <a:lnTo>
                    <a:pt x="1204" y="313"/>
                  </a:lnTo>
                  <a:lnTo>
                    <a:pt x="1210" y="325"/>
                  </a:lnTo>
                  <a:lnTo>
                    <a:pt x="1215" y="335"/>
                  </a:lnTo>
                  <a:lnTo>
                    <a:pt x="1219" y="346"/>
                  </a:lnTo>
                  <a:lnTo>
                    <a:pt x="1223" y="354"/>
                  </a:lnTo>
                  <a:lnTo>
                    <a:pt x="1234" y="393"/>
                  </a:lnTo>
                  <a:lnTo>
                    <a:pt x="1244" y="433"/>
                  </a:lnTo>
                  <a:lnTo>
                    <a:pt x="1250" y="473"/>
                  </a:lnTo>
                  <a:lnTo>
                    <a:pt x="1253" y="514"/>
                  </a:lnTo>
                  <a:lnTo>
                    <a:pt x="1252" y="525"/>
                  </a:lnTo>
                  <a:lnTo>
                    <a:pt x="1249" y="538"/>
                  </a:lnTo>
                  <a:lnTo>
                    <a:pt x="1246" y="549"/>
                  </a:lnTo>
                  <a:lnTo>
                    <a:pt x="1240" y="560"/>
                  </a:lnTo>
                  <a:lnTo>
                    <a:pt x="1238" y="561"/>
                  </a:lnTo>
                  <a:lnTo>
                    <a:pt x="1232" y="567"/>
                  </a:lnTo>
                  <a:lnTo>
                    <a:pt x="1224" y="574"/>
                  </a:lnTo>
                  <a:lnTo>
                    <a:pt x="1211" y="584"/>
                  </a:lnTo>
                  <a:lnTo>
                    <a:pt x="1197" y="596"/>
                  </a:lnTo>
                  <a:lnTo>
                    <a:pt x="1181" y="609"/>
                  </a:lnTo>
                  <a:lnTo>
                    <a:pt x="1164" y="624"/>
                  </a:lnTo>
                  <a:lnTo>
                    <a:pt x="1146" y="640"/>
                  </a:lnTo>
                  <a:lnTo>
                    <a:pt x="1126" y="657"/>
                  </a:lnTo>
                  <a:lnTo>
                    <a:pt x="1106" y="673"/>
                  </a:lnTo>
                  <a:lnTo>
                    <a:pt x="1087" y="689"/>
                  </a:lnTo>
                  <a:lnTo>
                    <a:pt x="1068" y="704"/>
                  </a:lnTo>
                  <a:lnTo>
                    <a:pt x="1051" y="718"/>
                  </a:lnTo>
                  <a:lnTo>
                    <a:pt x="1035" y="730"/>
                  </a:lnTo>
                  <a:lnTo>
                    <a:pt x="1020" y="742"/>
                  </a:lnTo>
                  <a:lnTo>
                    <a:pt x="1008" y="750"/>
                  </a:lnTo>
                  <a:lnTo>
                    <a:pt x="999" y="744"/>
                  </a:lnTo>
                  <a:lnTo>
                    <a:pt x="989" y="738"/>
                  </a:lnTo>
                  <a:lnTo>
                    <a:pt x="980" y="731"/>
                  </a:lnTo>
                  <a:lnTo>
                    <a:pt x="970" y="725"/>
                  </a:lnTo>
                  <a:lnTo>
                    <a:pt x="962" y="718"/>
                  </a:lnTo>
                  <a:lnTo>
                    <a:pt x="954" y="708"/>
                  </a:lnTo>
                  <a:lnTo>
                    <a:pt x="947" y="700"/>
                  </a:lnTo>
                  <a:lnTo>
                    <a:pt x="943" y="690"/>
                  </a:lnTo>
                  <a:lnTo>
                    <a:pt x="963" y="668"/>
                  </a:lnTo>
                  <a:lnTo>
                    <a:pt x="984" y="646"/>
                  </a:lnTo>
                  <a:lnTo>
                    <a:pt x="1005" y="624"/>
                  </a:lnTo>
                  <a:lnTo>
                    <a:pt x="1026" y="604"/>
                  </a:lnTo>
                  <a:lnTo>
                    <a:pt x="1048" y="583"/>
                  </a:lnTo>
                  <a:lnTo>
                    <a:pt x="1069" y="563"/>
                  </a:lnTo>
                  <a:lnTo>
                    <a:pt x="1093" y="545"/>
                  </a:lnTo>
                  <a:lnTo>
                    <a:pt x="1116" y="526"/>
                  </a:lnTo>
                  <a:lnTo>
                    <a:pt x="1135" y="521"/>
                  </a:lnTo>
                  <a:lnTo>
                    <a:pt x="1141" y="519"/>
                  </a:lnTo>
                  <a:lnTo>
                    <a:pt x="1147" y="519"/>
                  </a:lnTo>
                  <a:lnTo>
                    <a:pt x="1151" y="522"/>
                  </a:lnTo>
                  <a:lnTo>
                    <a:pt x="1157" y="523"/>
                  </a:lnTo>
                  <a:lnTo>
                    <a:pt x="1162" y="526"/>
                  </a:lnTo>
                  <a:lnTo>
                    <a:pt x="1166" y="530"/>
                  </a:lnTo>
                  <a:lnTo>
                    <a:pt x="1171" y="533"/>
                  </a:lnTo>
                  <a:lnTo>
                    <a:pt x="1174" y="537"/>
                  </a:lnTo>
                  <a:lnTo>
                    <a:pt x="1173" y="530"/>
                  </a:lnTo>
                  <a:lnTo>
                    <a:pt x="1171" y="523"/>
                  </a:lnTo>
                  <a:lnTo>
                    <a:pt x="1167" y="516"/>
                  </a:lnTo>
                  <a:lnTo>
                    <a:pt x="1164" y="510"/>
                  </a:lnTo>
                  <a:lnTo>
                    <a:pt x="1156" y="506"/>
                  </a:lnTo>
                  <a:lnTo>
                    <a:pt x="1148" y="502"/>
                  </a:lnTo>
                  <a:lnTo>
                    <a:pt x="1140" y="500"/>
                  </a:lnTo>
                  <a:lnTo>
                    <a:pt x="1131" y="499"/>
                  </a:lnTo>
                  <a:lnTo>
                    <a:pt x="1118" y="500"/>
                  </a:lnTo>
                  <a:lnTo>
                    <a:pt x="1105" y="503"/>
                  </a:lnTo>
                  <a:lnTo>
                    <a:pt x="1094" y="509"/>
                  </a:lnTo>
                  <a:lnTo>
                    <a:pt x="1083" y="516"/>
                  </a:lnTo>
                  <a:lnTo>
                    <a:pt x="1073" y="525"/>
                  </a:lnTo>
                  <a:lnTo>
                    <a:pt x="1064" y="534"/>
                  </a:lnTo>
                  <a:lnTo>
                    <a:pt x="1054" y="543"/>
                  </a:lnTo>
                  <a:lnTo>
                    <a:pt x="1044" y="551"/>
                  </a:lnTo>
                  <a:lnTo>
                    <a:pt x="1038" y="540"/>
                  </a:lnTo>
                  <a:lnTo>
                    <a:pt x="1034" y="530"/>
                  </a:lnTo>
                  <a:lnTo>
                    <a:pt x="1029" y="517"/>
                  </a:lnTo>
                  <a:lnTo>
                    <a:pt x="1023" y="506"/>
                  </a:lnTo>
                  <a:lnTo>
                    <a:pt x="1020" y="493"/>
                  </a:lnTo>
                  <a:lnTo>
                    <a:pt x="1015" y="481"/>
                  </a:lnTo>
                  <a:lnTo>
                    <a:pt x="1012" y="470"/>
                  </a:lnTo>
                  <a:lnTo>
                    <a:pt x="1010" y="460"/>
                  </a:lnTo>
                  <a:lnTo>
                    <a:pt x="1004" y="435"/>
                  </a:lnTo>
                  <a:lnTo>
                    <a:pt x="998" y="408"/>
                  </a:lnTo>
                  <a:lnTo>
                    <a:pt x="993" y="382"/>
                  </a:lnTo>
                  <a:lnTo>
                    <a:pt x="990" y="365"/>
                  </a:lnTo>
                  <a:lnTo>
                    <a:pt x="988" y="347"/>
                  </a:lnTo>
                  <a:lnTo>
                    <a:pt x="985" y="317"/>
                  </a:lnTo>
                  <a:lnTo>
                    <a:pt x="983" y="286"/>
                  </a:lnTo>
                  <a:lnTo>
                    <a:pt x="983" y="261"/>
                  </a:lnTo>
                  <a:lnTo>
                    <a:pt x="978" y="275"/>
                  </a:lnTo>
                  <a:lnTo>
                    <a:pt x="974" y="291"/>
                  </a:lnTo>
                  <a:lnTo>
                    <a:pt x="970" y="306"/>
                  </a:lnTo>
                  <a:lnTo>
                    <a:pt x="968" y="321"/>
                  </a:lnTo>
                  <a:lnTo>
                    <a:pt x="965" y="325"/>
                  </a:lnTo>
                  <a:lnTo>
                    <a:pt x="955" y="327"/>
                  </a:lnTo>
                  <a:lnTo>
                    <a:pt x="943" y="331"/>
                  </a:lnTo>
                  <a:lnTo>
                    <a:pt x="929" y="334"/>
                  </a:lnTo>
                  <a:lnTo>
                    <a:pt x="912" y="336"/>
                  </a:lnTo>
                  <a:lnTo>
                    <a:pt x="895" y="338"/>
                  </a:lnTo>
                  <a:lnTo>
                    <a:pt x="880" y="338"/>
                  </a:lnTo>
                  <a:lnTo>
                    <a:pt x="868" y="335"/>
                  </a:lnTo>
                  <a:lnTo>
                    <a:pt x="864" y="335"/>
                  </a:lnTo>
                  <a:lnTo>
                    <a:pt x="860" y="336"/>
                  </a:lnTo>
                  <a:lnTo>
                    <a:pt x="854" y="338"/>
                  </a:lnTo>
                  <a:lnTo>
                    <a:pt x="848" y="339"/>
                  </a:lnTo>
                  <a:lnTo>
                    <a:pt x="841" y="340"/>
                  </a:lnTo>
                  <a:lnTo>
                    <a:pt x="836" y="340"/>
                  </a:lnTo>
                  <a:lnTo>
                    <a:pt x="831" y="340"/>
                  </a:lnTo>
                  <a:lnTo>
                    <a:pt x="827" y="340"/>
                  </a:lnTo>
                  <a:lnTo>
                    <a:pt x="821" y="340"/>
                  </a:lnTo>
                  <a:lnTo>
                    <a:pt x="814" y="340"/>
                  </a:lnTo>
                  <a:lnTo>
                    <a:pt x="808" y="338"/>
                  </a:lnTo>
                  <a:lnTo>
                    <a:pt x="801" y="336"/>
                  </a:lnTo>
                  <a:lnTo>
                    <a:pt x="795" y="334"/>
                  </a:lnTo>
                  <a:lnTo>
                    <a:pt x="789" y="333"/>
                  </a:lnTo>
                  <a:lnTo>
                    <a:pt x="784" y="331"/>
                  </a:lnTo>
                  <a:lnTo>
                    <a:pt x="777" y="331"/>
                  </a:lnTo>
                  <a:lnTo>
                    <a:pt x="770" y="331"/>
                  </a:lnTo>
                  <a:lnTo>
                    <a:pt x="763" y="333"/>
                  </a:lnTo>
                  <a:lnTo>
                    <a:pt x="756" y="335"/>
                  </a:lnTo>
                  <a:lnTo>
                    <a:pt x="749" y="339"/>
                  </a:lnTo>
                  <a:lnTo>
                    <a:pt x="742" y="341"/>
                  </a:lnTo>
                  <a:lnTo>
                    <a:pt x="735" y="343"/>
                  </a:lnTo>
                  <a:lnTo>
                    <a:pt x="729" y="344"/>
                  </a:lnTo>
                  <a:lnTo>
                    <a:pt x="724" y="344"/>
                  </a:lnTo>
                  <a:lnTo>
                    <a:pt x="724" y="341"/>
                  </a:lnTo>
                  <a:lnTo>
                    <a:pt x="725" y="333"/>
                  </a:lnTo>
                  <a:lnTo>
                    <a:pt x="731" y="323"/>
                  </a:lnTo>
                  <a:lnTo>
                    <a:pt x="747" y="314"/>
                  </a:lnTo>
                  <a:lnTo>
                    <a:pt x="754" y="313"/>
                  </a:lnTo>
                  <a:lnTo>
                    <a:pt x="756" y="312"/>
                  </a:lnTo>
                  <a:lnTo>
                    <a:pt x="757" y="311"/>
                  </a:lnTo>
                  <a:lnTo>
                    <a:pt x="758" y="310"/>
                  </a:lnTo>
                  <a:lnTo>
                    <a:pt x="754" y="308"/>
                  </a:lnTo>
                  <a:lnTo>
                    <a:pt x="749" y="306"/>
                  </a:lnTo>
                  <a:lnTo>
                    <a:pt x="743" y="306"/>
                  </a:lnTo>
                  <a:lnTo>
                    <a:pt x="738" y="306"/>
                  </a:lnTo>
                  <a:lnTo>
                    <a:pt x="732" y="308"/>
                  </a:lnTo>
                  <a:lnTo>
                    <a:pt x="726" y="309"/>
                  </a:lnTo>
                  <a:lnTo>
                    <a:pt x="720" y="310"/>
                  </a:lnTo>
                  <a:lnTo>
                    <a:pt x="714" y="311"/>
                  </a:lnTo>
                  <a:lnTo>
                    <a:pt x="709" y="314"/>
                  </a:lnTo>
                  <a:lnTo>
                    <a:pt x="703" y="318"/>
                  </a:lnTo>
                  <a:lnTo>
                    <a:pt x="697" y="320"/>
                  </a:lnTo>
                  <a:lnTo>
                    <a:pt x="691" y="325"/>
                  </a:lnTo>
                  <a:lnTo>
                    <a:pt x="687" y="329"/>
                  </a:lnTo>
                  <a:lnTo>
                    <a:pt x="682" y="335"/>
                  </a:lnTo>
                  <a:lnTo>
                    <a:pt x="678" y="342"/>
                  </a:lnTo>
                  <a:lnTo>
                    <a:pt x="675" y="350"/>
                  </a:lnTo>
                  <a:lnTo>
                    <a:pt x="685" y="349"/>
                  </a:lnTo>
                  <a:lnTo>
                    <a:pt x="688" y="341"/>
                  </a:lnTo>
                  <a:lnTo>
                    <a:pt x="695" y="334"/>
                  </a:lnTo>
                  <a:lnTo>
                    <a:pt x="703" y="328"/>
                  </a:lnTo>
                  <a:lnTo>
                    <a:pt x="711" y="325"/>
                  </a:lnTo>
                  <a:lnTo>
                    <a:pt x="709" y="331"/>
                  </a:lnTo>
                  <a:lnTo>
                    <a:pt x="706" y="340"/>
                  </a:lnTo>
                  <a:lnTo>
                    <a:pt x="705" y="349"/>
                  </a:lnTo>
                  <a:lnTo>
                    <a:pt x="709" y="355"/>
                  </a:lnTo>
                  <a:lnTo>
                    <a:pt x="706" y="359"/>
                  </a:lnTo>
                  <a:lnTo>
                    <a:pt x="706" y="364"/>
                  </a:lnTo>
                  <a:lnTo>
                    <a:pt x="706" y="370"/>
                  </a:lnTo>
                  <a:lnTo>
                    <a:pt x="708" y="374"/>
                  </a:lnTo>
                  <a:lnTo>
                    <a:pt x="687" y="365"/>
                  </a:lnTo>
                  <a:lnTo>
                    <a:pt x="665" y="357"/>
                  </a:lnTo>
                  <a:lnTo>
                    <a:pt x="643" y="350"/>
                  </a:lnTo>
                  <a:lnTo>
                    <a:pt x="622" y="343"/>
                  </a:lnTo>
                  <a:lnTo>
                    <a:pt x="600" y="338"/>
                  </a:lnTo>
                  <a:lnTo>
                    <a:pt x="578" y="333"/>
                  </a:lnTo>
                  <a:lnTo>
                    <a:pt x="557" y="327"/>
                  </a:lnTo>
                  <a:lnTo>
                    <a:pt x="535" y="323"/>
                  </a:lnTo>
                  <a:lnTo>
                    <a:pt x="525" y="283"/>
                  </a:lnTo>
                  <a:lnTo>
                    <a:pt x="519" y="270"/>
                  </a:lnTo>
                  <a:lnTo>
                    <a:pt x="512" y="258"/>
                  </a:lnTo>
                  <a:lnTo>
                    <a:pt x="502" y="250"/>
                  </a:lnTo>
                  <a:lnTo>
                    <a:pt x="492" y="245"/>
                  </a:lnTo>
                  <a:lnTo>
                    <a:pt x="482" y="242"/>
                  </a:lnTo>
                  <a:lnTo>
                    <a:pt x="470" y="240"/>
                  </a:lnTo>
                  <a:lnTo>
                    <a:pt x="459" y="240"/>
                  </a:lnTo>
                  <a:lnTo>
                    <a:pt x="447" y="240"/>
                  </a:lnTo>
                  <a:lnTo>
                    <a:pt x="436" y="244"/>
                  </a:lnTo>
                  <a:lnTo>
                    <a:pt x="424" y="248"/>
                  </a:lnTo>
                  <a:lnTo>
                    <a:pt x="413" y="249"/>
                  </a:lnTo>
                  <a:lnTo>
                    <a:pt x="400" y="250"/>
                  </a:lnTo>
                  <a:lnTo>
                    <a:pt x="388" y="251"/>
                  </a:lnTo>
                  <a:lnTo>
                    <a:pt x="376" y="252"/>
                  </a:lnTo>
                  <a:lnTo>
                    <a:pt x="364" y="255"/>
                  </a:lnTo>
                  <a:lnTo>
                    <a:pt x="351" y="258"/>
                  </a:lnTo>
                  <a:lnTo>
                    <a:pt x="343" y="253"/>
                  </a:lnTo>
                  <a:lnTo>
                    <a:pt x="335" y="251"/>
                  </a:lnTo>
                  <a:lnTo>
                    <a:pt x="327" y="249"/>
                  </a:lnTo>
                  <a:lnTo>
                    <a:pt x="318" y="247"/>
                  </a:lnTo>
                  <a:lnTo>
                    <a:pt x="309" y="245"/>
                  </a:lnTo>
                  <a:lnTo>
                    <a:pt x="300" y="244"/>
                  </a:lnTo>
                  <a:lnTo>
                    <a:pt x="289" y="242"/>
                  </a:lnTo>
                  <a:lnTo>
                    <a:pt x="278" y="240"/>
                  </a:lnTo>
                  <a:lnTo>
                    <a:pt x="262" y="237"/>
                  </a:lnTo>
                  <a:lnTo>
                    <a:pt x="247" y="233"/>
                  </a:lnTo>
                  <a:lnTo>
                    <a:pt x="232" y="228"/>
                  </a:lnTo>
                  <a:lnTo>
                    <a:pt x="217" y="223"/>
                  </a:lnTo>
                  <a:lnTo>
                    <a:pt x="202" y="220"/>
                  </a:lnTo>
                  <a:lnTo>
                    <a:pt x="185" y="217"/>
                  </a:lnTo>
                  <a:lnTo>
                    <a:pt x="169" y="217"/>
                  </a:lnTo>
                  <a:lnTo>
                    <a:pt x="153" y="218"/>
                  </a:lnTo>
                  <a:lnTo>
                    <a:pt x="123" y="149"/>
                  </a:lnTo>
                  <a:lnTo>
                    <a:pt x="107" y="118"/>
                  </a:lnTo>
                  <a:lnTo>
                    <a:pt x="89" y="89"/>
                  </a:lnTo>
                  <a:lnTo>
                    <a:pt x="69" y="62"/>
                  </a:lnTo>
                  <a:lnTo>
                    <a:pt x="49" y="40"/>
                  </a:lnTo>
                  <a:lnTo>
                    <a:pt x="31" y="22"/>
                  </a:lnTo>
                  <a:lnTo>
                    <a:pt x="16" y="9"/>
                  </a:lnTo>
                  <a:lnTo>
                    <a:pt x="6" y="1"/>
                  </a:lnTo>
                  <a:lnTo>
                    <a:pt x="0" y="0"/>
                  </a:lnTo>
                  <a:lnTo>
                    <a:pt x="10" y="12"/>
                  </a:lnTo>
                  <a:lnTo>
                    <a:pt x="22" y="25"/>
                  </a:lnTo>
                  <a:lnTo>
                    <a:pt x="35" y="41"/>
                  </a:lnTo>
                  <a:lnTo>
                    <a:pt x="47" y="58"/>
                  </a:lnTo>
                  <a:lnTo>
                    <a:pt x="58" y="73"/>
                  </a:lnTo>
                  <a:lnTo>
                    <a:pt x="68" y="84"/>
                  </a:lnTo>
                  <a:lnTo>
                    <a:pt x="74" y="92"/>
                  </a:lnTo>
                  <a:lnTo>
                    <a:pt x="76" y="96"/>
                  </a:lnTo>
                  <a:lnTo>
                    <a:pt x="83" y="112"/>
                  </a:lnTo>
                  <a:lnTo>
                    <a:pt x="90" y="127"/>
                  </a:lnTo>
                  <a:lnTo>
                    <a:pt x="97" y="143"/>
                  </a:lnTo>
                  <a:lnTo>
                    <a:pt x="104" y="158"/>
                  </a:lnTo>
                  <a:lnTo>
                    <a:pt x="109" y="174"/>
                  </a:lnTo>
                  <a:lnTo>
                    <a:pt x="115" y="191"/>
                  </a:lnTo>
                  <a:lnTo>
                    <a:pt x="121" y="207"/>
                  </a:lnTo>
                  <a:lnTo>
                    <a:pt x="126" y="225"/>
                  </a:lnTo>
                  <a:lnTo>
                    <a:pt x="124" y="229"/>
                  </a:lnTo>
                  <a:lnTo>
                    <a:pt x="123" y="234"/>
                  </a:lnTo>
                  <a:lnTo>
                    <a:pt x="121" y="238"/>
                  </a:lnTo>
                  <a:lnTo>
                    <a:pt x="116" y="241"/>
                  </a:lnTo>
                  <a:lnTo>
                    <a:pt x="111" y="245"/>
                  </a:lnTo>
                  <a:lnTo>
                    <a:pt x="106" y="250"/>
                  </a:lnTo>
                  <a:lnTo>
                    <a:pt x="100" y="255"/>
                  </a:lnTo>
                  <a:lnTo>
                    <a:pt x="96" y="259"/>
                  </a:lnTo>
                  <a:lnTo>
                    <a:pt x="91" y="264"/>
                  </a:lnTo>
                  <a:lnTo>
                    <a:pt x="86" y="270"/>
                  </a:lnTo>
                  <a:lnTo>
                    <a:pt x="83" y="275"/>
                  </a:lnTo>
                  <a:lnTo>
                    <a:pt x="81" y="281"/>
                  </a:lnTo>
                  <a:lnTo>
                    <a:pt x="83" y="281"/>
                  </a:lnTo>
                  <a:lnTo>
                    <a:pt x="86" y="278"/>
                  </a:lnTo>
                  <a:lnTo>
                    <a:pt x="92" y="273"/>
                  </a:lnTo>
                  <a:lnTo>
                    <a:pt x="100" y="267"/>
                  </a:lnTo>
                  <a:lnTo>
                    <a:pt x="107" y="261"/>
                  </a:lnTo>
                  <a:lnTo>
                    <a:pt x="115" y="255"/>
                  </a:lnTo>
                  <a:lnTo>
                    <a:pt x="123" y="249"/>
                  </a:lnTo>
                  <a:lnTo>
                    <a:pt x="129" y="245"/>
                  </a:lnTo>
                  <a:lnTo>
                    <a:pt x="135" y="242"/>
                  </a:lnTo>
                  <a:lnTo>
                    <a:pt x="142" y="240"/>
                  </a:lnTo>
                  <a:lnTo>
                    <a:pt x="149" y="237"/>
                  </a:lnTo>
                  <a:lnTo>
                    <a:pt x="156" y="235"/>
                  </a:lnTo>
                  <a:lnTo>
                    <a:pt x="162" y="235"/>
                  </a:lnTo>
                  <a:lnTo>
                    <a:pt x="169" y="234"/>
                  </a:lnTo>
                  <a:lnTo>
                    <a:pt x="177" y="235"/>
                  </a:lnTo>
                  <a:lnTo>
                    <a:pt x="184" y="236"/>
                  </a:lnTo>
                  <a:lnTo>
                    <a:pt x="196" y="241"/>
                  </a:lnTo>
                  <a:lnTo>
                    <a:pt x="207" y="245"/>
                  </a:lnTo>
                  <a:lnTo>
                    <a:pt x="219" y="249"/>
                  </a:lnTo>
                  <a:lnTo>
                    <a:pt x="230" y="252"/>
                  </a:lnTo>
                  <a:lnTo>
                    <a:pt x="243" y="255"/>
                  </a:lnTo>
                  <a:lnTo>
                    <a:pt x="255" y="257"/>
                  </a:lnTo>
                  <a:lnTo>
                    <a:pt x="267" y="259"/>
                  </a:lnTo>
                  <a:lnTo>
                    <a:pt x="279" y="261"/>
                  </a:lnTo>
                  <a:lnTo>
                    <a:pt x="271" y="281"/>
                  </a:lnTo>
                  <a:lnTo>
                    <a:pt x="265" y="304"/>
                  </a:lnTo>
                  <a:lnTo>
                    <a:pt x="262" y="327"/>
                  </a:lnTo>
                  <a:lnTo>
                    <a:pt x="260" y="348"/>
                  </a:lnTo>
                  <a:lnTo>
                    <a:pt x="280" y="349"/>
                  </a:lnTo>
                  <a:lnTo>
                    <a:pt x="280" y="320"/>
                  </a:lnTo>
                  <a:lnTo>
                    <a:pt x="285" y="297"/>
                  </a:lnTo>
                  <a:lnTo>
                    <a:pt x="290" y="279"/>
                  </a:lnTo>
                  <a:lnTo>
                    <a:pt x="298" y="266"/>
                  </a:lnTo>
                  <a:lnTo>
                    <a:pt x="305" y="264"/>
                  </a:lnTo>
                  <a:lnTo>
                    <a:pt x="312" y="263"/>
                  </a:lnTo>
                  <a:lnTo>
                    <a:pt x="318" y="261"/>
                  </a:lnTo>
                  <a:lnTo>
                    <a:pt x="324" y="261"/>
                  </a:lnTo>
                  <a:lnTo>
                    <a:pt x="328" y="263"/>
                  </a:lnTo>
                  <a:lnTo>
                    <a:pt x="333" y="264"/>
                  </a:lnTo>
                  <a:lnTo>
                    <a:pt x="336" y="267"/>
                  </a:lnTo>
                  <a:lnTo>
                    <a:pt x="339" y="272"/>
                  </a:lnTo>
                  <a:lnTo>
                    <a:pt x="332" y="281"/>
                  </a:lnTo>
                  <a:lnTo>
                    <a:pt x="327" y="291"/>
                  </a:lnTo>
                  <a:lnTo>
                    <a:pt x="324" y="301"/>
                  </a:lnTo>
                  <a:lnTo>
                    <a:pt x="325" y="305"/>
                  </a:lnTo>
                  <a:lnTo>
                    <a:pt x="332" y="296"/>
                  </a:lnTo>
                  <a:lnTo>
                    <a:pt x="339" y="288"/>
                  </a:lnTo>
                  <a:lnTo>
                    <a:pt x="346" y="282"/>
                  </a:lnTo>
                  <a:lnTo>
                    <a:pt x="351" y="275"/>
                  </a:lnTo>
                  <a:lnTo>
                    <a:pt x="355" y="273"/>
                  </a:lnTo>
                  <a:lnTo>
                    <a:pt x="360" y="272"/>
                  </a:lnTo>
                  <a:lnTo>
                    <a:pt x="364" y="272"/>
                  </a:lnTo>
                  <a:lnTo>
                    <a:pt x="368" y="271"/>
                  </a:lnTo>
                  <a:lnTo>
                    <a:pt x="372" y="271"/>
                  </a:lnTo>
                  <a:lnTo>
                    <a:pt x="377" y="271"/>
                  </a:lnTo>
                  <a:lnTo>
                    <a:pt x="381" y="271"/>
                  </a:lnTo>
                  <a:lnTo>
                    <a:pt x="386" y="271"/>
                  </a:lnTo>
                  <a:lnTo>
                    <a:pt x="372" y="295"/>
                  </a:lnTo>
                  <a:lnTo>
                    <a:pt x="368" y="321"/>
                  </a:lnTo>
                  <a:lnTo>
                    <a:pt x="371" y="349"/>
                  </a:lnTo>
                  <a:lnTo>
                    <a:pt x="381" y="374"/>
                  </a:lnTo>
                  <a:lnTo>
                    <a:pt x="387" y="382"/>
                  </a:lnTo>
                  <a:lnTo>
                    <a:pt x="392" y="388"/>
                  </a:lnTo>
                  <a:lnTo>
                    <a:pt x="398" y="392"/>
                  </a:lnTo>
                  <a:lnTo>
                    <a:pt x="402" y="392"/>
                  </a:lnTo>
                  <a:lnTo>
                    <a:pt x="400" y="385"/>
                  </a:lnTo>
                  <a:lnTo>
                    <a:pt x="396" y="379"/>
                  </a:lnTo>
                  <a:lnTo>
                    <a:pt x="393" y="373"/>
                  </a:lnTo>
                  <a:lnTo>
                    <a:pt x="389" y="366"/>
                  </a:lnTo>
                  <a:lnTo>
                    <a:pt x="386" y="349"/>
                  </a:lnTo>
                  <a:lnTo>
                    <a:pt x="384" y="331"/>
                  </a:lnTo>
                  <a:lnTo>
                    <a:pt x="385" y="313"/>
                  </a:lnTo>
                  <a:lnTo>
                    <a:pt x="389" y="297"/>
                  </a:lnTo>
                  <a:lnTo>
                    <a:pt x="393" y="289"/>
                  </a:lnTo>
                  <a:lnTo>
                    <a:pt x="399" y="281"/>
                  </a:lnTo>
                  <a:lnTo>
                    <a:pt x="404" y="274"/>
                  </a:lnTo>
                  <a:lnTo>
                    <a:pt x="410" y="268"/>
                  </a:lnTo>
                  <a:lnTo>
                    <a:pt x="418" y="264"/>
                  </a:lnTo>
                  <a:lnTo>
                    <a:pt x="425" y="260"/>
                  </a:lnTo>
                  <a:lnTo>
                    <a:pt x="433" y="258"/>
                  </a:lnTo>
                  <a:lnTo>
                    <a:pt x="441" y="256"/>
                  </a:lnTo>
                  <a:lnTo>
                    <a:pt x="433" y="264"/>
                  </a:lnTo>
                  <a:lnTo>
                    <a:pt x="426" y="273"/>
                  </a:lnTo>
                  <a:lnTo>
                    <a:pt x="419" y="282"/>
                  </a:lnTo>
                  <a:lnTo>
                    <a:pt x="414" y="291"/>
                  </a:lnTo>
                  <a:lnTo>
                    <a:pt x="409" y="302"/>
                  </a:lnTo>
                  <a:lnTo>
                    <a:pt x="406" y="312"/>
                  </a:lnTo>
                  <a:lnTo>
                    <a:pt x="403" y="324"/>
                  </a:lnTo>
                  <a:lnTo>
                    <a:pt x="403" y="334"/>
                  </a:lnTo>
                  <a:lnTo>
                    <a:pt x="403" y="340"/>
                  </a:lnTo>
                  <a:lnTo>
                    <a:pt x="403" y="346"/>
                  </a:lnTo>
                  <a:lnTo>
                    <a:pt x="406" y="352"/>
                  </a:lnTo>
                  <a:lnTo>
                    <a:pt x="408" y="357"/>
                  </a:lnTo>
                  <a:lnTo>
                    <a:pt x="410" y="356"/>
                  </a:lnTo>
                  <a:lnTo>
                    <a:pt x="411" y="355"/>
                  </a:lnTo>
                  <a:lnTo>
                    <a:pt x="411" y="354"/>
                  </a:lnTo>
                  <a:lnTo>
                    <a:pt x="413" y="351"/>
                  </a:lnTo>
                  <a:lnTo>
                    <a:pt x="414" y="338"/>
                  </a:lnTo>
                  <a:lnTo>
                    <a:pt x="417" y="324"/>
                  </a:lnTo>
                  <a:lnTo>
                    <a:pt x="421" y="311"/>
                  </a:lnTo>
                  <a:lnTo>
                    <a:pt x="424" y="297"/>
                  </a:lnTo>
                  <a:lnTo>
                    <a:pt x="431" y="287"/>
                  </a:lnTo>
                  <a:lnTo>
                    <a:pt x="437" y="279"/>
                  </a:lnTo>
                  <a:lnTo>
                    <a:pt x="444" y="273"/>
                  </a:lnTo>
                  <a:lnTo>
                    <a:pt x="451" y="268"/>
                  </a:lnTo>
                  <a:lnTo>
                    <a:pt x="457" y="265"/>
                  </a:lnTo>
                  <a:lnTo>
                    <a:pt x="464" y="261"/>
                  </a:lnTo>
                  <a:lnTo>
                    <a:pt x="472" y="260"/>
                  </a:lnTo>
                  <a:lnTo>
                    <a:pt x="482" y="260"/>
                  </a:lnTo>
                  <a:lnTo>
                    <a:pt x="489" y="263"/>
                  </a:lnTo>
                  <a:lnTo>
                    <a:pt x="496" y="266"/>
                  </a:lnTo>
                  <a:lnTo>
                    <a:pt x="501" y="271"/>
                  </a:lnTo>
                  <a:lnTo>
                    <a:pt x="507" y="276"/>
                  </a:lnTo>
                  <a:lnTo>
                    <a:pt x="513" y="286"/>
                  </a:lnTo>
                  <a:lnTo>
                    <a:pt x="516" y="297"/>
                  </a:lnTo>
                  <a:lnTo>
                    <a:pt x="517" y="309"/>
                  </a:lnTo>
                  <a:lnTo>
                    <a:pt x="516" y="320"/>
                  </a:lnTo>
                  <a:lnTo>
                    <a:pt x="502" y="316"/>
                  </a:lnTo>
                  <a:lnTo>
                    <a:pt x="497" y="308"/>
                  </a:lnTo>
                  <a:lnTo>
                    <a:pt x="491" y="301"/>
                  </a:lnTo>
                  <a:lnTo>
                    <a:pt x="483" y="298"/>
                  </a:lnTo>
                  <a:lnTo>
                    <a:pt x="470" y="301"/>
                  </a:lnTo>
                  <a:lnTo>
                    <a:pt x="461" y="309"/>
                  </a:lnTo>
                  <a:lnTo>
                    <a:pt x="455" y="320"/>
                  </a:lnTo>
                  <a:lnTo>
                    <a:pt x="453" y="334"/>
                  </a:lnTo>
                  <a:lnTo>
                    <a:pt x="456" y="347"/>
                  </a:lnTo>
                  <a:lnTo>
                    <a:pt x="460" y="338"/>
                  </a:lnTo>
                  <a:lnTo>
                    <a:pt x="461" y="328"/>
                  </a:lnTo>
                  <a:lnTo>
                    <a:pt x="464" y="320"/>
                  </a:lnTo>
                  <a:lnTo>
                    <a:pt x="471" y="313"/>
                  </a:lnTo>
                  <a:lnTo>
                    <a:pt x="477" y="310"/>
                  </a:lnTo>
                  <a:lnTo>
                    <a:pt x="483" y="310"/>
                  </a:lnTo>
                  <a:lnTo>
                    <a:pt x="487" y="311"/>
                  </a:lnTo>
                  <a:lnTo>
                    <a:pt x="491" y="314"/>
                  </a:lnTo>
                  <a:lnTo>
                    <a:pt x="476" y="321"/>
                  </a:lnTo>
                  <a:lnTo>
                    <a:pt x="482" y="321"/>
                  </a:lnTo>
                  <a:lnTo>
                    <a:pt x="490" y="323"/>
                  </a:lnTo>
                  <a:lnTo>
                    <a:pt x="500" y="325"/>
                  </a:lnTo>
                  <a:lnTo>
                    <a:pt x="513" y="327"/>
                  </a:lnTo>
                  <a:lnTo>
                    <a:pt x="525" y="329"/>
                  </a:lnTo>
                  <a:lnTo>
                    <a:pt x="540" y="333"/>
                  </a:lnTo>
                  <a:lnTo>
                    <a:pt x="555" y="336"/>
                  </a:lnTo>
                  <a:lnTo>
                    <a:pt x="572" y="340"/>
                  </a:lnTo>
                  <a:lnTo>
                    <a:pt x="588" y="344"/>
                  </a:lnTo>
                  <a:lnTo>
                    <a:pt x="604" y="348"/>
                  </a:lnTo>
                  <a:lnTo>
                    <a:pt x="620" y="352"/>
                  </a:lnTo>
                  <a:lnTo>
                    <a:pt x="635" y="357"/>
                  </a:lnTo>
                  <a:lnTo>
                    <a:pt x="649" y="362"/>
                  </a:lnTo>
                  <a:lnTo>
                    <a:pt x="663" y="365"/>
                  </a:lnTo>
                  <a:lnTo>
                    <a:pt x="674" y="370"/>
                  </a:lnTo>
                  <a:lnTo>
                    <a:pt x="683" y="373"/>
                  </a:lnTo>
                  <a:lnTo>
                    <a:pt x="785" y="419"/>
                  </a:lnTo>
                  <a:lnTo>
                    <a:pt x="1005" y="544"/>
                  </a:lnTo>
                  <a:lnTo>
                    <a:pt x="1004" y="543"/>
                  </a:lnTo>
                  <a:lnTo>
                    <a:pt x="1003" y="539"/>
                  </a:lnTo>
                  <a:lnTo>
                    <a:pt x="1000" y="534"/>
                  </a:lnTo>
                  <a:lnTo>
                    <a:pt x="999" y="532"/>
                  </a:lnTo>
                  <a:lnTo>
                    <a:pt x="997" y="531"/>
                  </a:lnTo>
                  <a:lnTo>
                    <a:pt x="990" y="526"/>
                  </a:lnTo>
                  <a:lnTo>
                    <a:pt x="980" y="521"/>
                  </a:lnTo>
                  <a:lnTo>
                    <a:pt x="965" y="513"/>
                  </a:lnTo>
                  <a:lnTo>
                    <a:pt x="948" y="503"/>
                  </a:lnTo>
                  <a:lnTo>
                    <a:pt x="929" y="492"/>
                  </a:lnTo>
                  <a:lnTo>
                    <a:pt x="908" y="480"/>
                  </a:lnTo>
                  <a:lnTo>
                    <a:pt x="886" y="468"/>
                  </a:lnTo>
                  <a:lnTo>
                    <a:pt x="863" y="455"/>
                  </a:lnTo>
                  <a:lnTo>
                    <a:pt x="841" y="442"/>
                  </a:lnTo>
                  <a:lnTo>
                    <a:pt x="818" y="431"/>
                  </a:lnTo>
                  <a:lnTo>
                    <a:pt x="797" y="419"/>
                  </a:lnTo>
                  <a:lnTo>
                    <a:pt x="779" y="409"/>
                  </a:lnTo>
                  <a:lnTo>
                    <a:pt x="762" y="400"/>
                  </a:lnTo>
                  <a:lnTo>
                    <a:pt x="747" y="393"/>
                  </a:lnTo>
                  <a:lnTo>
                    <a:pt x="736" y="387"/>
                  </a:lnTo>
                  <a:lnTo>
                    <a:pt x="739" y="385"/>
                  </a:lnTo>
                  <a:lnTo>
                    <a:pt x="743" y="381"/>
                  </a:lnTo>
                  <a:lnTo>
                    <a:pt x="749" y="382"/>
                  </a:lnTo>
                  <a:lnTo>
                    <a:pt x="757" y="386"/>
                  </a:lnTo>
                  <a:lnTo>
                    <a:pt x="766" y="390"/>
                  </a:lnTo>
                  <a:lnTo>
                    <a:pt x="774" y="396"/>
                  </a:lnTo>
                  <a:lnTo>
                    <a:pt x="784" y="400"/>
                  </a:lnTo>
                  <a:lnTo>
                    <a:pt x="791" y="403"/>
                  </a:lnTo>
                  <a:lnTo>
                    <a:pt x="796" y="403"/>
                  </a:lnTo>
                  <a:lnTo>
                    <a:pt x="794" y="401"/>
                  </a:lnTo>
                  <a:lnTo>
                    <a:pt x="794" y="397"/>
                  </a:lnTo>
                  <a:lnTo>
                    <a:pt x="793" y="394"/>
                  </a:lnTo>
                  <a:lnTo>
                    <a:pt x="791" y="392"/>
                  </a:lnTo>
                  <a:lnTo>
                    <a:pt x="784" y="390"/>
                  </a:lnTo>
                  <a:lnTo>
                    <a:pt x="778" y="387"/>
                  </a:lnTo>
                  <a:lnTo>
                    <a:pt x="772" y="382"/>
                  </a:lnTo>
                  <a:lnTo>
                    <a:pt x="765" y="379"/>
                  </a:lnTo>
                  <a:lnTo>
                    <a:pt x="761" y="372"/>
                  </a:lnTo>
                  <a:lnTo>
                    <a:pt x="754" y="370"/>
                  </a:lnTo>
                  <a:lnTo>
                    <a:pt x="747" y="369"/>
                  </a:lnTo>
                  <a:lnTo>
                    <a:pt x="740" y="370"/>
                  </a:lnTo>
                  <a:lnTo>
                    <a:pt x="732" y="372"/>
                  </a:lnTo>
                  <a:lnTo>
                    <a:pt x="725" y="372"/>
                  </a:lnTo>
                  <a:lnTo>
                    <a:pt x="720" y="371"/>
                  </a:lnTo>
                  <a:lnTo>
                    <a:pt x="717" y="365"/>
                  </a:lnTo>
                  <a:lnTo>
                    <a:pt x="721" y="363"/>
                  </a:lnTo>
                  <a:lnTo>
                    <a:pt x="726" y="361"/>
                  </a:lnTo>
                  <a:lnTo>
                    <a:pt x="731" y="359"/>
                  </a:lnTo>
                  <a:lnTo>
                    <a:pt x="735" y="358"/>
                  </a:lnTo>
                  <a:lnTo>
                    <a:pt x="740" y="357"/>
                  </a:lnTo>
                  <a:lnTo>
                    <a:pt x="744" y="355"/>
                  </a:lnTo>
                  <a:lnTo>
                    <a:pt x="749" y="354"/>
                  </a:lnTo>
                  <a:lnTo>
                    <a:pt x="753" y="350"/>
                  </a:lnTo>
                  <a:lnTo>
                    <a:pt x="763" y="347"/>
                  </a:lnTo>
                  <a:lnTo>
                    <a:pt x="772" y="346"/>
                  </a:lnTo>
                  <a:lnTo>
                    <a:pt x="781" y="347"/>
                  </a:lnTo>
                  <a:lnTo>
                    <a:pt x="791" y="348"/>
                  </a:lnTo>
                  <a:lnTo>
                    <a:pt x="799" y="350"/>
                  </a:lnTo>
                  <a:lnTo>
                    <a:pt x="808" y="354"/>
                  </a:lnTo>
                  <a:lnTo>
                    <a:pt x="816" y="355"/>
                  </a:lnTo>
                  <a:lnTo>
                    <a:pt x="825" y="355"/>
                  </a:lnTo>
                  <a:lnTo>
                    <a:pt x="825" y="355"/>
                  </a:lnTo>
                  <a:lnTo>
                    <a:pt x="826" y="355"/>
                  </a:lnTo>
                  <a:lnTo>
                    <a:pt x="826" y="356"/>
                  </a:lnTo>
                  <a:lnTo>
                    <a:pt x="826" y="356"/>
                  </a:lnTo>
                  <a:lnTo>
                    <a:pt x="825" y="358"/>
                  </a:lnTo>
                  <a:lnTo>
                    <a:pt x="826" y="363"/>
                  </a:lnTo>
                  <a:lnTo>
                    <a:pt x="826" y="367"/>
                  </a:lnTo>
                  <a:lnTo>
                    <a:pt x="829" y="369"/>
                  </a:lnTo>
                  <a:lnTo>
                    <a:pt x="834" y="362"/>
                  </a:lnTo>
                  <a:lnTo>
                    <a:pt x="842" y="356"/>
                  </a:lnTo>
                  <a:lnTo>
                    <a:pt x="852" y="352"/>
                  </a:lnTo>
                  <a:lnTo>
                    <a:pt x="862" y="351"/>
                  </a:lnTo>
                  <a:lnTo>
                    <a:pt x="871" y="350"/>
                  </a:lnTo>
                  <a:lnTo>
                    <a:pt x="879" y="351"/>
                  </a:lnTo>
                  <a:lnTo>
                    <a:pt x="884" y="351"/>
                  </a:lnTo>
                  <a:lnTo>
                    <a:pt x="886" y="351"/>
                  </a:lnTo>
                  <a:lnTo>
                    <a:pt x="889" y="361"/>
                  </a:lnTo>
                  <a:lnTo>
                    <a:pt x="892" y="380"/>
                  </a:lnTo>
                  <a:lnTo>
                    <a:pt x="892" y="407"/>
                  </a:lnTo>
                  <a:lnTo>
                    <a:pt x="890" y="437"/>
                  </a:lnTo>
                  <a:lnTo>
                    <a:pt x="891" y="438"/>
                  </a:lnTo>
                  <a:lnTo>
                    <a:pt x="893" y="438"/>
                  </a:lnTo>
                  <a:lnTo>
                    <a:pt x="897" y="438"/>
                  </a:lnTo>
                  <a:lnTo>
                    <a:pt x="899" y="435"/>
                  </a:lnTo>
                  <a:lnTo>
                    <a:pt x="906" y="409"/>
                  </a:lnTo>
                  <a:lnTo>
                    <a:pt x="907" y="382"/>
                  </a:lnTo>
                  <a:lnTo>
                    <a:pt x="905" y="362"/>
                  </a:lnTo>
                  <a:lnTo>
                    <a:pt x="904" y="352"/>
                  </a:lnTo>
                  <a:lnTo>
                    <a:pt x="915" y="352"/>
                  </a:lnTo>
                  <a:lnTo>
                    <a:pt x="924" y="352"/>
                  </a:lnTo>
                  <a:lnTo>
                    <a:pt x="933" y="352"/>
                  </a:lnTo>
                  <a:lnTo>
                    <a:pt x="940" y="351"/>
                  </a:lnTo>
                  <a:lnTo>
                    <a:pt x="947" y="351"/>
                  </a:lnTo>
                  <a:lnTo>
                    <a:pt x="954" y="350"/>
                  </a:lnTo>
                  <a:lnTo>
                    <a:pt x="961" y="348"/>
                  </a:lnTo>
                  <a:lnTo>
                    <a:pt x="969" y="346"/>
                  </a:lnTo>
                  <a:lnTo>
                    <a:pt x="972" y="370"/>
                  </a:lnTo>
                  <a:lnTo>
                    <a:pt x="975" y="394"/>
                  </a:lnTo>
                  <a:lnTo>
                    <a:pt x="977" y="418"/>
                  </a:lnTo>
                  <a:lnTo>
                    <a:pt x="980" y="442"/>
                  </a:lnTo>
                  <a:lnTo>
                    <a:pt x="969" y="445"/>
                  </a:lnTo>
                  <a:lnTo>
                    <a:pt x="957" y="446"/>
                  </a:lnTo>
                  <a:lnTo>
                    <a:pt x="943" y="447"/>
                  </a:lnTo>
                  <a:lnTo>
                    <a:pt x="929" y="448"/>
                  </a:lnTo>
                  <a:lnTo>
                    <a:pt x="915" y="449"/>
                  </a:lnTo>
                  <a:lnTo>
                    <a:pt x="901" y="449"/>
                  </a:lnTo>
                  <a:lnTo>
                    <a:pt x="889" y="449"/>
                  </a:lnTo>
                  <a:lnTo>
                    <a:pt x="878" y="448"/>
                  </a:lnTo>
                  <a:lnTo>
                    <a:pt x="879" y="449"/>
                  </a:lnTo>
                  <a:lnTo>
                    <a:pt x="883" y="453"/>
                  </a:lnTo>
                  <a:lnTo>
                    <a:pt x="889" y="455"/>
                  </a:lnTo>
                  <a:lnTo>
                    <a:pt x="895" y="458"/>
                  </a:lnTo>
                  <a:lnTo>
                    <a:pt x="908" y="462"/>
                  </a:lnTo>
                  <a:lnTo>
                    <a:pt x="920" y="463"/>
                  </a:lnTo>
                  <a:lnTo>
                    <a:pt x="931" y="464"/>
                  </a:lnTo>
                  <a:lnTo>
                    <a:pt x="942" y="463"/>
                  </a:lnTo>
                  <a:lnTo>
                    <a:pt x="953" y="463"/>
                  </a:lnTo>
                  <a:lnTo>
                    <a:pt x="963" y="462"/>
                  </a:lnTo>
                  <a:lnTo>
                    <a:pt x="975" y="461"/>
                  </a:lnTo>
                  <a:lnTo>
                    <a:pt x="986" y="461"/>
                  </a:lnTo>
                  <a:lnTo>
                    <a:pt x="990" y="475"/>
                  </a:lnTo>
                  <a:lnTo>
                    <a:pt x="993" y="488"/>
                  </a:lnTo>
                  <a:lnTo>
                    <a:pt x="998" y="502"/>
                  </a:lnTo>
                  <a:lnTo>
                    <a:pt x="1003" y="516"/>
                  </a:lnTo>
                  <a:lnTo>
                    <a:pt x="1007" y="530"/>
                  </a:lnTo>
                  <a:lnTo>
                    <a:pt x="1013" y="543"/>
                  </a:lnTo>
                  <a:lnTo>
                    <a:pt x="1019" y="555"/>
                  </a:lnTo>
                  <a:lnTo>
                    <a:pt x="1025" y="568"/>
                  </a:lnTo>
                  <a:lnTo>
                    <a:pt x="1012" y="582"/>
                  </a:lnTo>
                  <a:lnTo>
                    <a:pt x="999" y="596"/>
                  </a:lnTo>
                  <a:lnTo>
                    <a:pt x="986" y="608"/>
                  </a:lnTo>
                  <a:lnTo>
                    <a:pt x="973" y="622"/>
                  </a:lnTo>
                  <a:lnTo>
                    <a:pt x="960" y="635"/>
                  </a:lnTo>
                  <a:lnTo>
                    <a:pt x="946" y="649"/>
                  </a:lnTo>
                  <a:lnTo>
                    <a:pt x="933" y="661"/>
                  </a:lnTo>
                  <a:lnTo>
                    <a:pt x="921" y="675"/>
                  </a:lnTo>
                  <a:lnTo>
                    <a:pt x="917" y="683"/>
                  </a:lnTo>
                  <a:lnTo>
                    <a:pt x="918" y="691"/>
                  </a:lnTo>
                  <a:lnTo>
                    <a:pt x="920" y="699"/>
                  </a:lnTo>
                  <a:lnTo>
                    <a:pt x="921" y="706"/>
                  </a:lnTo>
                  <a:lnTo>
                    <a:pt x="915" y="713"/>
                  </a:lnTo>
                  <a:lnTo>
                    <a:pt x="908" y="720"/>
                  </a:lnTo>
                  <a:lnTo>
                    <a:pt x="901" y="728"/>
                  </a:lnTo>
                  <a:lnTo>
                    <a:pt x="895" y="735"/>
                  </a:lnTo>
                  <a:lnTo>
                    <a:pt x="889" y="742"/>
                  </a:lnTo>
                  <a:lnTo>
                    <a:pt x="883" y="750"/>
                  </a:lnTo>
                  <a:lnTo>
                    <a:pt x="878" y="758"/>
                  </a:lnTo>
                  <a:lnTo>
                    <a:pt x="874" y="767"/>
                  </a:lnTo>
                  <a:lnTo>
                    <a:pt x="874" y="789"/>
                  </a:lnTo>
                  <a:lnTo>
                    <a:pt x="876" y="809"/>
                  </a:lnTo>
                  <a:lnTo>
                    <a:pt x="880" y="828"/>
                  </a:lnTo>
                  <a:lnTo>
                    <a:pt x="886" y="847"/>
                  </a:lnTo>
                  <a:lnTo>
                    <a:pt x="877" y="854"/>
                  </a:lnTo>
                  <a:lnTo>
                    <a:pt x="870" y="862"/>
                  </a:lnTo>
                  <a:lnTo>
                    <a:pt x="863" y="870"/>
                  </a:lnTo>
                  <a:lnTo>
                    <a:pt x="859" y="879"/>
                  </a:lnTo>
                  <a:lnTo>
                    <a:pt x="855" y="888"/>
                  </a:lnTo>
                  <a:lnTo>
                    <a:pt x="852" y="897"/>
                  </a:lnTo>
                  <a:lnTo>
                    <a:pt x="849" y="908"/>
                  </a:lnTo>
                  <a:lnTo>
                    <a:pt x="848" y="918"/>
                  </a:lnTo>
                  <a:lnTo>
                    <a:pt x="847" y="936"/>
                  </a:lnTo>
                  <a:lnTo>
                    <a:pt x="848" y="956"/>
                  </a:lnTo>
                  <a:lnTo>
                    <a:pt x="849" y="974"/>
                  </a:lnTo>
                  <a:lnTo>
                    <a:pt x="850" y="994"/>
                  </a:lnTo>
                  <a:lnTo>
                    <a:pt x="816" y="1350"/>
                  </a:lnTo>
                  <a:lnTo>
                    <a:pt x="810" y="1349"/>
                  </a:lnTo>
                  <a:lnTo>
                    <a:pt x="806" y="1350"/>
                  </a:lnTo>
                  <a:lnTo>
                    <a:pt x="801" y="1355"/>
                  </a:lnTo>
                  <a:lnTo>
                    <a:pt x="799" y="1360"/>
                  </a:lnTo>
                  <a:lnTo>
                    <a:pt x="794" y="1359"/>
                  </a:lnTo>
                  <a:lnTo>
                    <a:pt x="789" y="1357"/>
                  </a:lnTo>
                  <a:lnTo>
                    <a:pt x="786" y="1356"/>
                  </a:lnTo>
                  <a:lnTo>
                    <a:pt x="781" y="1355"/>
                  </a:lnTo>
                  <a:lnTo>
                    <a:pt x="777" y="1355"/>
                  </a:lnTo>
                  <a:lnTo>
                    <a:pt x="772" y="1353"/>
                  </a:lnTo>
                  <a:lnTo>
                    <a:pt x="766" y="1353"/>
                  </a:lnTo>
                  <a:lnTo>
                    <a:pt x="759" y="1355"/>
                  </a:lnTo>
                  <a:lnTo>
                    <a:pt x="754" y="1358"/>
                  </a:lnTo>
                  <a:lnTo>
                    <a:pt x="750" y="1363"/>
                  </a:lnTo>
                  <a:lnTo>
                    <a:pt x="748" y="1366"/>
                  </a:lnTo>
                  <a:lnTo>
                    <a:pt x="747" y="1372"/>
                  </a:lnTo>
                  <a:lnTo>
                    <a:pt x="748" y="1380"/>
                  </a:lnTo>
                  <a:lnTo>
                    <a:pt x="750" y="1386"/>
                  </a:lnTo>
                  <a:lnTo>
                    <a:pt x="755" y="1390"/>
                  </a:lnTo>
                  <a:lnTo>
                    <a:pt x="762" y="1394"/>
                  </a:lnTo>
                  <a:lnTo>
                    <a:pt x="753" y="1400"/>
                  </a:lnTo>
                  <a:lnTo>
                    <a:pt x="742" y="1404"/>
                  </a:lnTo>
                  <a:lnTo>
                    <a:pt x="733" y="1408"/>
                  </a:lnTo>
                  <a:lnTo>
                    <a:pt x="723" y="1409"/>
                  </a:lnTo>
                  <a:lnTo>
                    <a:pt x="711" y="1410"/>
                  </a:lnTo>
                  <a:lnTo>
                    <a:pt x="701" y="1411"/>
                  </a:lnTo>
                  <a:lnTo>
                    <a:pt x="689" y="1413"/>
                  </a:lnTo>
                  <a:lnTo>
                    <a:pt x="679" y="1416"/>
                  </a:lnTo>
                  <a:lnTo>
                    <a:pt x="667" y="1424"/>
                  </a:lnTo>
                  <a:lnTo>
                    <a:pt x="659" y="1433"/>
                  </a:lnTo>
                  <a:lnTo>
                    <a:pt x="655" y="1443"/>
                  </a:lnTo>
                  <a:lnTo>
                    <a:pt x="653" y="1455"/>
                  </a:lnTo>
                  <a:lnTo>
                    <a:pt x="655" y="1466"/>
                  </a:lnTo>
                  <a:lnTo>
                    <a:pt x="658" y="1476"/>
                  </a:lnTo>
                  <a:lnTo>
                    <a:pt x="663" y="1484"/>
                  </a:lnTo>
                  <a:lnTo>
                    <a:pt x="671" y="1490"/>
                  </a:lnTo>
                  <a:lnTo>
                    <a:pt x="680" y="1494"/>
                  </a:lnTo>
                  <a:lnTo>
                    <a:pt x="695" y="1496"/>
                  </a:lnTo>
                  <a:lnTo>
                    <a:pt x="712" y="1497"/>
                  </a:lnTo>
                  <a:lnTo>
                    <a:pt x="733" y="1497"/>
                  </a:lnTo>
                  <a:lnTo>
                    <a:pt x="753" y="1497"/>
                  </a:lnTo>
                  <a:lnTo>
                    <a:pt x="772" y="1495"/>
                  </a:lnTo>
                  <a:lnTo>
                    <a:pt x="788" y="1494"/>
                  </a:lnTo>
                  <a:lnTo>
                    <a:pt x="800" y="1492"/>
                  </a:lnTo>
                  <a:lnTo>
                    <a:pt x="811" y="1488"/>
                  </a:lnTo>
                  <a:lnTo>
                    <a:pt x="824" y="1485"/>
                  </a:lnTo>
                  <a:lnTo>
                    <a:pt x="836" y="1480"/>
                  </a:lnTo>
                  <a:lnTo>
                    <a:pt x="847" y="1476"/>
                  </a:lnTo>
                  <a:lnTo>
                    <a:pt x="859" y="1471"/>
                  </a:lnTo>
                  <a:lnTo>
                    <a:pt x="869" y="1466"/>
                  </a:lnTo>
                  <a:lnTo>
                    <a:pt x="880" y="1461"/>
                  </a:lnTo>
                  <a:lnTo>
                    <a:pt x="891" y="1456"/>
                  </a:lnTo>
                  <a:lnTo>
                    <a:pt x="897" y="1455"/>
                  </a:lnTo>
                  <a:lnTo>
                    <a:pt x="904" y="1452"/>
                  </a:lnTo>
                  <a:lnTo>
                    <a:pt x="910" y="1451"/>
                  </a:lnTo>
                  <a:lnTo>
                    <a:pt x="917" y="1449"/>
                  </a:lnTo>
                  <a:lnTo>
                    <a:pt x="923" y="1448"/>
                  </a:lnTo>
                  <a:lnTo>
                    <a:pt x="930" y="1447"/>
                  </a:lnTo>
                  <a:lnTo>
                    <a:pt x="937" y="1447"/>
                  </a:lnTo>
                  <a:lnTo>
                    <a:pt x="943" y="1447"/>
                  </a:lnTo>
                  <a:lnTo>
                    <a:pt x="943" y="1432"/>
                  </a:lnTo>
                  <a:lnTo>
                    <a:pt x="928" y="1432"/>
                  </a:lnTo>
                  <a:lnTo>
                    <a:pt x="913" y="1433"/>
                  </a:lnTo>
                  <a:lnTo>
                    <a:pt x="898" y="1436"/>
                  </a:lnTo>
                  <a:lnTo>
                    <a:pt x="883" y="1441"/>
                  </a:lnTo>
                  <a:lnTo>
                    <a:pt x="869" y="1448"/>
                  </a:lnTo>
                  <a:lnTo>
                    <a:pt x="855" y="1455"/>
                  </a:lnTo>
                  <a:lnTo>
                    <a:pt x="842" y="1463"/>
                  </a:lnTo>
                  <a:lnTo>
                    <a:pt x="830" y="1472"/>
                  </a:lnTo>
                  <a:lnTo>
                    <a:pt x="811" y="1479"/>
                  </a:lnTo>
                  <a:lnTo>
                    <a:pt x="793" y="1484"/>
                  </a:lnTo>
                  <a:lnTo>
                    <a:pt x="774" y="1487"/>
                  </a:lnTo>
                  <a:lnTo>
                    <a:pt x="756" y="1488"/>
                  </a:lnTo>
                  <a:lnTo>
                    <a:pt x="738" y="1489"/>
                  </a:lnTo>
                  <a:lnTo>
                    <a:pt x="720" y="1488"/>
                  </a:lnTo>
                  <a:lnTo>
                    <a:pt x="702" y="1487"/>
                  </a:lnTo>
                  <a:lnTo>
                    <a:pt x="685" y="1484"/>
                  </a:lnTo>
                  <a:lnTo>
                    <a:pt x="676" y="1480"/>
                  </a:lnTo>
                  <a:lnTo>
                    <a:pt x="672" y="1472"/>
                  </a:lnTo>
                  <a:lnTo>
                    <a:pt x="670" y="1464"/>
                  </a:lnTo>
                  <a:lnTo>
                    <a:pt x="671" y="1457"/>
                  </a:lnTo>
                  <a:lnTo>
                    <a:pt x="674" y="1449"/>
                  </a:lnTo>
                  <a:lnTo>
                    <a:pt x="678" y="1442"/>
                  </a:lnTo>
                  <a:lnTo>
                    <a:pt x="681" y="1436"/>
                  </a:lnTo>
                  <a:lnTo>
                    <a:pt x="686" y="1432"/>
                  </a:lnTo>
                  <a:lnTo>
                    <a:pt x="690" y="1427"/>
                  </a:lnTo>
                  <a:lnTo>
                    <a:pt x="696" y="1425"/>
                  </a:lnTo>
                  <a:lnTo>
                    <a:pt x="702" y="1424"/>
                  </a:lnTo>
                  <a:lnTo>
                    <a:pt x="710" y="1424"/>
                  </a:lnTo>
                  <a:lnTo>
                    <a:pt x="705" y="1435"/>
                  </a:lnTo>
                  <a:lnTo>
                    <a:pt x="701" y="1447"/>
                  </a:lnTo>
                  <a:lnTo>
                    <a:pt x="698" y="1458"/>
                  </a:lnTo>
                  <a:lnTo>
                    <a:pt x="702" y="1471"/>
                  </a:lnTo>
                  <a:lnTo>
                    <a:pt x="706" y="1474"/>
                  </a:lnTo>
                  <a:lnTo>
                    <a:pt x="711" y="1476"/>
                  </a:lnTo>
                  <a:lnTo>
                    <a:pt x="717" y="1476"/>
                  </a:lnTo>
                  <a:lnTo>
                    <a:pt x="721" y="1476"/>
                  </a:lnTo>
                  <a:lnTo>
                    <a:pt x="724" y="1470"/>
                  </a:lnTo>
                  <a:lnTo>
                    <a:pt x="717" y="1466"/>
                  </a:lnTo>
                  <a:lnTo>
                    <a:pt x="713" y="1461"/>
                  </a:lnTo>
                  <a:lnTo>
                    <a:pt x="713" y="1454"/>
                  </a:lnTo>
                  <a:lnTo>
                    <a:pt x="714" y="1447"/>
                  </a:lnTo>
                  <a:lnTo>
                    <a:pt x="719" y="1440"/>
                  </a:lnTo>
                  <a:lnTo>
                    <a:pt x="723" y="1434"/>
                  </a:lnTo>
                  <a:lnTo>
                    <a:pt x="726" y="1428"/>
                  </a:lnTo>
                  <a:lnTo>
                    <a:pt x="731" y="1424"/>
                  </a:lnTo>
                  <a:lnTo>
                    <a:pt x="735" y="1420"/>
                  </a:lnTo>
                  <a:lnTo>
                    <a:pt x="741" y="1418"/>
                  </a:lnTo>
                  <a:lnTo>
                    <a:pt x="747" y="1416"/>
                  </a:lnTo>
                  <a:lnTo>
                    <a:pt x="755" y="1414"/>
                  </a:lnTo>
                  <a:lnTo>
                    <a:pt x="759" y="1412"/>
                  </a:lnTo>
                  <a:lnTo>
                    <a:pt x="763" y="1409"/>
                  </a:lnTo>
                  <a:lnTo>
                    <a:pt x="768" y="1406"/>
                  </a:lnTo>
                  <a:lnTo>
                    <a:pt x="772" y="1404"/>
                  </a:lnTo>
                  <a:lnTo>
                    <a:pt x="776" y="1402"/>
                  </a:lnTo>
                  <a:lnTo>
                    <a:pt x="780" y="1398"/>
                  </a:lnTo>
                  <a:lnTo>
                    <a:pt x="785" y="1397"/>
                  </a:lnTo>
                  <a:lnTo>
                    <a:pt x="789" y="1395"/>
                  </a:lnTo>
                  <a:lnTo>
                    <a:pt x="795" y="1400"/>
                  </a:lnTo>
                  <a:lnTo>
                    <a:pt x="801" y="1405"/>
                  </a:lnTo>
                  <a:lnTo>
                    <a:pt x="806" y="1409"/>
                  </a:lnTo>
                  <a:lnTo>
                    <a:pt x="812" y="1408"/>
                  </a:lnTo>
                  <a:lnTo>
                    <a:pt x="812" y="1402"/>
                  </a:lnTo>
                  <a:lnTo>
                    <a:pt x="809" y="1397"/>
                  </a:lnTo>
                  <a:lnTo>
                    <a:pt x="803" y="1393"/>
                  </a:lnTo>
                  <a:lnTo>
                    <a:pt x="800" y="1387"/>
                  </a:lnTo>
                  <a:lnTo>
                    <a:pt x="797" y="1386"/>
                  </a:lnTo>
                  <a:lnTo>
                    <a:pt x="795" y="1385"/>
                  </a:lnTo>
                  <a:lnTo>
                    <a:pt x="791" y="1385"/>
                  </a:lnTo>
                  <a:lnTo>
                    <a:pt x="786" y="1385"/>
                  </a:lnTo>
                  <a:lnTo>
                    <a:pt x="781" y="1383"/>
                  </a:lnTo>
                  <a:lnTo>
                    <a:pt x="776" y="1383"/>
                  </a:lnTo>
                  <a:lnTo>
                    <a:pt x="771" y="1382"/>
                  </a:lnTo>
                  <a:lnTo>
                    <a:pt x="765" y="1380"/>
                  </a:lnTo>
                  <a:lnTo>
                    <a:pt x="765" y="1379"/>
                  </a:lnTo>
                  <a:lnTo>
                    <a:pt x="763" y="1378"/>
                  </a:lnTo>
                  <a:lnTo>
                    <a:pt x="762" y="1378"/>
                  </a:lnTo>
                  <a:lnTo>
                    <a:pt x="761" y="1376"/>
                  </a:lnTo>
                  <a:lnTo>
                    <a:pt x="762" y="1370"/>
                  </a:lnTo>
                  <a:lnTo>
                    <a:pt x="766" y="1366"/>
                  </a:lnTo>
                  <a:lnTo>
                    <a:pt x="773" y="1366"/>
                  </a:lnTo>
                  <a:lnTo>
                    <a:pt x="780" y="1367"/>
                  </a:lnTo>
                  <a:lnTo>
                    <a:pt x="788" y="1370"/>
                  </a:lnTo>
                  <a:lnTo>
                    <a:pt x="796" y="1372"/>
                  </a:lnTo>
                  <a:lnTo>
                    <a:pt x="802" y="1374"/>
                  </a:lnTo>
                  <a:lnTo>
                    <a:pt x="806" y="1375"/>
                  </a:lnTo>
                  <a:lnTo>
                    <a:pt x="811" y="1386"/>
                  </a:lnTo>
                  <a:lnTo>
                    <a:pt x="817" y="1397"/>
                  </a:lnTo>
                  <a:lnTo>
                    <a:pt x="825" y="1405"/>
                  </a:lnTo>
                  <a:lnTo>
                    <a:pt x="837" y="1409"/>
                  </a:lnTo>
                  <a:lnTo>
                    <a:pt x="850" y="1402"/>
                  </a:lnTo>
                  <a:lnTo>
                    <a:pt x="862" y="1393"/>
                  </a:lnTo>
                  <a:lnTo>
                    <a:pt x="875" y="1381"/>
                  </a:lnTo>
                  <a:lnTo>
                    <a:pt x="886" y="1371"/>
                  </a:lnTo>
                  <a:lnTo>
                    <a:pt x="899" y="1360"/>
                  </a:lnTo>
                  <a:lnTo>
                    <a:pt x="913" y="1355"/>
                  </a:lnTo>
                  <a:lnTo>
                    <a:pt x="928" y="1352"/>
                  </a:lnTo>
                  <a:lnTo>
                    <a:pt x="944" y="1357"/>
                  </a:lnTo>
                  <a:lnTo>
                    <a:pt x="948" y="1358"/>
                  </a:lnTo>
                  <a:lnTo>
                    <a:pt x="951" y="1361"/>
                  </a:lnTo>
                  <a:lnTo>
                    <a:pt x="952" y="1365"/>
                  </a:lnTo>
                  <a:lnTo>
                    <a:pt x="951" y="1370"/>
                  </a:lnTo>
                  <a:lnTo>
                    <a:pt x="947" y="1372"/>
                  </a:lnTo>
                  <a:lnTo>
                    <a:pt x="943" y="1374"/>
                  </a:lnTo>
                  <a:lnTo>
                    <a:pt x="937" y="1374"/>
                  </a:lnTo>
                  <a:lnTo>
                    <a:pt x="931" y="1374"/>
                  </a:lnTo>
                  <a:lnTo>
                    <a:pt x="927" y="1374"/>
                  </a:lnTo>
                  <a:lnTo>
                    <a:pt x="921" y="1374"/>
                  </a:lnTo>
                  <a:lnTo>
                    <a:pt x="916" y="1375"/>
                  </a:lnTo>
                  <a:lnTo>
                    <a:pt x="912" y="1376"/>
                  </a:lnTo>
                  <a:lnTo>
                    <a:pt x="905" y="1379"/>
                  </a:lnTo>
                  <a:lnTo>
                    <a:pt x="898" y="1381"/>
                  </a:lnTo>
                  <a:lnTo>
                    <a:pt x="891" y="1383"/>
                  </a:lnTo>
                  <a:lnTo>
                    <a:pt x="885" y="1388"/>
                  </a:lnTo>
                  <a:lnTo>
                    <a:pt x="886" y="1390"/>
                  </a:lnTo>
                  <a:lnTo>
                    <a:pt x="886" y="1393"/>
                  </a:lnTo>
                  <a:lnTo>
                    <a:pt x="889" y="1395"/>
                  </a:lnTo>
                  <a:lnTo>
                    <a:pt x="891" y="1397"/>
                  </a:lnTo>
                  <a:lnTo>
                    <a:pt x="897" y="1395"/>
                  </a:lnTo>
                  <a:lnTo>
                    <a:pt x="902" y="1393"/>
                  </a:lnTo>
                  <a:lnTo>
                    <a:pt x="908" y="1391"/>
                  </a:lnTo>
                  <a:lnTo>
                    <a:pt x="915" y="1391"/>
                  </a:lnTo>
                  <a:lnTo>
                    <a:pt x="921" y="1391"/>
                  </a:lnTo>
                  <a:lnTo>
                    <a:pt x="927" y="1391"/>
                  </a:lnTo>
                  <a:lnTo>
                    <a:pt x="932" y="1391"/>
                  </a:lnTo>
                  <a:lnTo>
                    <a:pt x="938" y="1391"/>
                  </a:lnTo>
                  <a:lnTo>
                    <a:pt x="951" y="1402"/>
                  </a:lnTo>
                  <a:lnTo>
                    <a:pt x="959" y="1414"/>
                  </a:lnTo>
                  <a:lnTo>
                    <a:pt x="963" y="1427"/>
                  </a:lnTo>
                  <a:lnTo>
                    <a:pt x="965" y="1439"/>
                  </a:lnTo>
                  <a:lnTo>
                    <a:pt x="963" y="1450"/>
                  </a:lnTo>
                  <a:lnTo>
                    <a:pt x="960" y="1458"/>
                  </a:lnTo>
                  <a:lnTo>
                    <a:pt x="957" y="1465"/>
                  </a:lnTo>
                  <a:lnTo>
                    <a:pt x="953" y="1469"/>
                  </a:lnTo>
                  <a:lnTo>
                    <a:pt x="947" y="1470"/>
                  </a:lnTo>
                  <a:lnTo>
                    <a:pt x="938" y="1471"/>
                  </a:lnTo>
                  <a:lnTo>
                    <a:pt x="925" y="1472"/>
                  </a:lnTo>
                  <a:lnTo>
                    <a:pt x="910" y="1473"/>
                  </a:lnTo>
                  <a:lnTo>
                    <a:pt x="894" y="1476"/>
                  </a:lnTo>
                  <a:lnTo>
                    <a:pt x="877" y="1478"/>
                  </a:lnTo>
                  <a:lnTo>
                    <a:pt x="862" y="1480"/>
                  </a:lnTo>
                  <a:lnTo>
                    <a:pt x="847" y="1482"/>
                  </a:lnTo>
                  <a:lnTo>
                    <a:pt x="834" y="1492"/>
                  </a:lnTo>
                  <a:lnTo>
                    <a:pt x="848" y="1492"/>
                  </a:lnTo>
                  <a:lnTo>
                    <a:pt x="867" y="1492"/>
                  </a:lnTo>
                  <a:lnTo>
                    <a:pt x="889" y="1490"/>
                  </a:lnTo>
                  <a:lnTo>
                    <a:pt x="910" y="1488"/>
                  </a:lnTo>
                  <a:lnTo>
                    <a:pt x="931" y="1487"/>
                  </a:lnTo>
                  <a:lnTo>
                    <a:pt x="951" y="1484"/>
                  </a:lnTo>
                  <a:lnTo>
                    <a:pt x="965" y="1480"/>
                  </a:lnTo>
                  <a:lnTo>
                    <a:pt x="973" y="1476"/>
                  </a:lnTo>
                  <a:lnTo>
                    <a:pt x="981" y="1454"/>
                  </a:lnTo>
                  <a:lnTo>
                    <a:pt x="982" y="1431"/>
                  </a:lnTo>
                  <a:lnTo>
                    <a:pt x="976" y="1408"/>
                  </a:lnTo>
                  <a:lnTo>
                    <a:pt x="966" y="1389"/>
                  </a:lnTo>
                  <a:lnTo>
                    <a:pt x="970" y="1383"/>
                  </a:lnTo>
                  <a:lnTo>
                    <a:pt x="973" y="1375"/>
                  </a:lnTo>
                  <a:lnTo>
                    <a:pt x="972" y="1366"/>
                  </a:lnTo>
                  <a:lnTo>
                    <a:pt x="970" y="1358"/>
                  </a:lnTo>
                  <a:lnTo>
                    <a:pt x="965" y="1351"/>
                  </a:lnTo>
                  <a:lnTo>
                    <a:pt x="959" y="1344"/>
                  </a:lnTo>
                  <a:lnTo>
                    <a:pt x="951" y="1340"/>
                  </a:lnTo>
                  <a:lnTo>
                    <a:pt x="942" y="1337"/>
                  </a:lnTo>
                  <a:lnTo>
                    <a:pt x="932" y="1336"/>
                  </a:lnTo>
                  <a:lnTo>
                    <a:pt x="923" y="1336"/>
                  </a:lnTo>
                  <a:lnTo>
                    <a:pt x="915" y="1337"/>
                  </a:lnTo>
                  <a:lnTo>
                    <a:pt x="906" y="1340"/>
                  </a:lnTo>
                  <a:lnTo>
                    <a:pt x="898" y="1344"/>
                  </a:lnTo>
                  <a:lnTo>
                    <a:pt x="890" y="1349"/>
                  </a:lnTo>
                  <a:lnTo>
                    <a:pt x="883" y="1353"/>
                  </a:lnTo>
                  <a:lnTo>
                    <a:pt x="876" y="1359"/>
                  </a:lnTo>
                  <a:lnTo>
                    <a:pt x="868" y="1367"/>
                  </a:lnTo>
                  <a:lnTo>
                    <a:pt x="863" y="1374"/>
                  </a:lnTo>
                  <a:lnTo>
                    <a:pt x="859" y="1379"/>
                  </a:lnTo>
                  <a:lnTo>
                    <a:pt x="855" y="1383"/>
                  </a:lnTo>
                  <a:lnTo>
                    <a:pt x="852" y="1388"/>
                  </a:lnTo>
                  <a:lnTo>
                    <a:pt x="848" y="1391"/>
                  </a:lnTo>
                  <a:lnTo>
                    <a:pt x="844" y="1394"/>
                  </a:lnTo>
                  <a:lnTo>
                    <a:pt x="838" y="1397"/>
                  </a:lnTo>
                  <a:lnTo>
                    <a:pt x="833" y="1387"/>
                  </a:lnTo>
                  <a:lnTo>
                    <a:pt x="832" y="1376"/>
                  </a:lnTo>
                  <a:lnTo>
                    <a:pt x="830" y="1366"/>
                  </a:lnTo>
                  <a:lnTo>
                    <a:pt x="825" y="1357"/>
                  </a:lnTo>
                  <a:lnTo>
                    <a:pt x="829" y="1344"/>
                  </a:lnTo>
                  <a:lnTo>
                    <a:pt x="833" y="1315"/>
                  </a:lnTo>
                  <a:lnTo>
                    <a:pt x="839" y="1274"/>
                  </a:lnTo>
                  <a:lnTo>
                    <a:pt x="845" y="1222"/>
                  </a:lnTo>
                  <a:lnTo>
                    <a:pt x="852" y="1165"/>
                  </a:lnTo>
                  <a:lnTo>
                    <a:pt x="857" y="1105"/>
                  </a:lnTo>
                  <a:lnTo>
                    <a:pt x="862" y="1045"/>
                  </a:lnTo>
                  <a:lnTo>
                    <a:pt x="864" y="989"/>
                  </a:lnTo>
                  <a:lnTo>
                    <a:pt x="863" y="968"/>
                  </a:lnTo>
                  <a:lnTo>
                    <a:pt x="861" y="947"/>
                  </a:lnTo>
                  <a:lnTo>
                    <a:pt x="860" y="928"/>
                  </a:lnTo>
                  <a:lnTo>
                    <a:pt x="863" y="909"/>
                  </a:lnTo>
                  <a:lnTo>
                    <a:pt x="867" y="898"/>
                  </a:lnTo>
                  <a:lnTo>
                    <a:pt x="874" y="888"/>
                  </a:lnTo>
                  <a:lnTo>
                    <a:pt x="882" y="880"/>
                  </a:lnTo>
                  <a:lnTo>
                    <a:pt x="891" y="875"/>
                  </a:lnTo>
                  <a:lnTo>
                    <a:pt x="898" y="882"/>
                  </a:lnTo>
                  <a:lnTo>
                    <a:pt x="905" y="889"/>
                  </a:lnTo>
                  <a:lnTo>
                    <a:pt x="912" y="896"/>
                  </a:lnTo>
                  <a:lnTo>
                    <a:pt x="920" y="903"/>
                  </a:lnTo>
                  <a:lnTo>
                    <a:pt x="928" y="909"/>
                  </a:lnTo>
                  <a:lnTo>
                    <a:pt x="937" y="915"/>
                  </a:lnTo>
                  <a:lnTo>
                    <a:pt x="946" y="919"/>
                  </a:lnTo>
                  <a:lnTo>
                    <a:pt x="955" y="924"/>
                  </a:lnTo>
                  <a:lnTo>
                    <a:pt x="958" y="923"/>
                  </a:lnTo>
                  <a:lnTo>
                    <a:pt x="960" y="920"/>
                  </a:lnTo>
                  <a:lnTo>
                    <a:pt x="960" y="917"/>
                  </a:lnTo>
                  <a:lnTo>
                    <a:pt x="960" y="913"/>
                  </a:lnTo>
                  <a:lnTo>
                    <a:pt x="951" y="908"/>
                  </a:lnTo>
                  <a:lnTo>
                    <a:pt x="942" y="902"/>
                  </a:lnTo>
                  <a:lnTo>
                    <a:pt x="931" y="895"/>
                  </a:lnTo>
                  <a:lnTo>
                    <a:pt x="921" y="889"/>
                  </a:lnTo>
                  <a:lnTo>
                    <a:pt x="913" y="881"/>
                  </a:lnTo>
                  <a:lnTo>
                    <a:pt x="906" y="873"/>
                  </a:lnTo>
                  <a:lnTo>
                    <a:pt x="902" y="863"/>
                  </a:lnTo>
                  <a:lnTo>
                    <a:pt x="902" y="851"/>
                  </a:lnTo>
                  <a:lnTo>
                    <a:pt x="901" y="828"/>
                  </a:lnTo>
                  <a:lnTo>
                    <a:pt x="898" y="805"/>
                  </a:lnTo>
                  <a:lnTo>
                    <a:pt x="898" y="782"/>
                  </a:lnTo>
                  <a:lnTo>
                    <a:pt x="902" y="760"/>
                  </a:lnTo>
                  <a:lnTo>
                    <a:pt x="909" y="751"/>
                  </a:lnTo>
                  <a:lnTo>
                    <a:pt x="917" y="741"/>
                  </a:lnTo>
                  <a:lnTo>
                    <a:pt x="925" y="733"/>
                  </a:lnTo>
                  <a:lnTo>
                    <a:pt x="935" y="726"/>
                  </a:lnTo>
                  <a:lnTo>
                    <a:pt x="940" y="731"/>
                  </a:lnTo>
                  <a:lnTo>
                    <a:pt x="950" y="739"/>
                  </a:lnTo>
                  <a:lnTo>
                    <a:pt x="960" y="746"/>
                  </a:lnTo>
                  <a:lnTo>
                    <a:pt x="972" y="754"/>
                  </a:lnTo>
                  <a:lnTo>
                    <a:pt x="983" y="760"/>
                  </a:lnTo>
                  <a:lnTo>
                    <a:pt x="992" y="766"/>
                  </a:lnTo>
                  <a:lnTo>
                    <a:pt x="1000" y="768"/>
                  </a:lnTo>
                  <a:lnTo>
                    <a:pt x="1005" y="768"/>
                  </a:lnTo>
                  <a:lnTo>
                    <a:pt x="1016" y="769"/>
                  </a:lnTo>
                  <a:lnTo>
                    <a:pt x="1028" y="767"/>
                  </a:lnTo>
                  <a:lnTo>
                    <a:pt x="1037" y="763"/>
                  </a:lnTo>
                  <a:lnTo>
                    <a:pt x="1046" y="756"/>
                  </a:lnTo>
                  <a:lnTo>
                    <a:pt x="1056" y="748"/>
                  </a:lnTo>
                  <a:lnTo>
                    <a:pt x="1065" y="741"/>
                  </a:lnTo>
                  <a:lnTo>
                    <a:pt x="1074" y="734"/>
                  </a:lnTo>
                  <a:lnTo>
                    <a:pt x="1083" y="728"/>
                  </a:lnTo>
                  <a:lnTo>
                    <a:pt x="1086" y="736"/>
                  </a:lnTo>
                  <a:lnTo>
                    <a:pt x="1088" y="745"/>
                  </a:lnTo>
                  <a:lnTo>
                    <a:pt x="1090" y="754"/>
                  </a:lnTo>
                  <a:lnTo>
                    <a:pt x="1094" y="763"/>
                  </a:lnTo>
                  <a:lnTo>
                    <a:pt x="1083" y="767"/>
                  </a:lnTo>
                  <a:lnTo>
                    <a:pt x="1069" y="772"/>
                  </a:lnTo>
                  <a:lnTo>
                    <a:pt x="1052" y="778"/>
                  </a:lnTo>
                  <a:lnTo>
                    <a:pt x="1035" y="784"/>
                  </a:lnTo>
                  <a:lnTo>
                    <a:pt x="1016" y="790"/>
                  </a:lnTo>
                  <a:lnTo>
                    <a:pt x="1000" y="796"/>
                  </a:lnTo>
                  <a:lnTo>
                    <a:pt x="988" y="802"/>
                  </a:lnTo>
                  <a:lnTo>
                    <a:pt x="980" y="806"/>
                  </a:lnTo>
                  <a:lnTo>
                    <a:pt x="982" y="812"/>
                  </a:lnTo>
                  <a:lnTo>
                    <a:pt x="983" y="819"/>
                  </a:lnTo>
                  <a:lnTo>
                    <a:pt x="985" y="825"/>
                  </a:lnTo>
                  <a:lnTo>
                    <a:pt x="989" y="828"/>
                  </a:lnTo>
                  <a:lnTo>
                    <a:pt x="993" y="827"/>
                  </a:lnTo>
                  <a:lnTo>
                    <a:pt x="1004" y="824"/>
                  </a:lnTo>
                  <a:lnTo>
                    <a:pt x="1019" y="818"/>
                  </a:lnTo>
                  <a:lnTo>
                    <a:pt x="1036" y="810"/>
                  </a:lnTo>
                  <a:lnTo>
                    <a:pt x="1056" y="802"/>
                  </a:lnTo>
                  <a:lnTo>
                    <a:pt x="1075" y="794"/>
                  </a:lnTo>
                  <a:lnTo>
                    <a:pt x="1093" y="786"/>
                  </a:lnTo>
                  <a:lnTo>
                    <a:pt x="1108" y="779"/>
                  </a:lnTo>
                  <a:lnTo>
                    <a:pt x="1131" y="784"/>
                  </a:lnTo>
                  <a:lnTo>
                    <a:pt x="1157" y="781"/>
                  </a:lnTo>
                  <a:lnTo>
                    <a:pt x="1184" y="774"/>
                  </a:lnTo>
                  <a:lnTo>
                    <a:pt x="1209" y="766"/>
                  </a:lnTo>
                  <a:lnTo>
                    <a:pt x="1234" y="754"/>
                  </a:lnTo>
                  <a:lnTo>
                    <a:pt x="1258" y="742"/>
                  </a:lnTo>
                  <a:lnTo>
                    <a:pt x="1282" y="728"/>
                  </a:lnTo>
                  <a:lnTo>
                    <a:pt x="1303" y="714"/>
                  </a:lnTo>
                  <a:lnTo>
                    <a:pt x="1324" y="699"/>
                  </a:lnTo>
                  <a:lnTo>
                    <a:pt x="1343" y="684"/>
                  </a:lnTo>
                  <a:lnTo>
                    <a:pt x="1359" y="670"/>
                  </a:lnTo>
                  <a:lnTo>
                    <a:pt x="1374" y="658"/>
                  </a:lnTo>
                  <a:lnTo>
                    <a:pt x="1386" y="646"/>
                  </a:lnTo>
                  <a:lnTo>
                    <a:pt x="1396" y="636"/>
                  </a:lnTo>
                  <a:lnTo>
                    <a:pt x="1404" y="629"/>
                  </a:lnTo>
                  <a:lnTo>
                    <a:pt x="1408" y="623"/>
                  </a:lnTo>
                  <a:lnTo>
                    <a:pt x="1409" y="622"/>
                  </a:lnTo>
                  <a:lnTo>
                    <a:pt x="1408" y="620"/>
                  </a:lnTo>
                  <a:lnTo>
                    <a:pt x="1404" y="614"/>
                  </a:lnTo>
                  <a:lnTo>
                    <a:pt x="1398" y="609"/>
                  </a:lnTo>
                  <a:lnTo>
                    <a:pt x="1392" y="6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/>
              <a:t>교차 선분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4752528"/>
          </a:xfrm>
        </p:spPr>
        <p:txBody>
          <a:bodyPr/>
          <a:lstStyle/>
          <a:p>
            <a:pPr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개의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b="1" dirty="0">
                <a:latin typeface="Times New Roman" pitchFamily="18" charset="0"/>
                <a:ea typeface="맑은 고딕" pitchFamily="50" charset="-127"/>
              </a:rPr>
              <a:t>선분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이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있다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– 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각 선분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는 </a:t>
            </a:r>
            <a:r>
              <a:rPr lang="ko-KR" altLang="en-US" dirty="0" err="1">
                <a:latin typeface="Times New Roman" pitchFamily="18" charset="0"/>
                <a:ea typeface="맑은 고딕" pitchFamily="50" charset="-127"/>
              </a:rPr>
              <a:t>양끝점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와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 err="1">
                <a:latin typeface="Times New Roman" pitchFamily="18" charset="0"/>
                <a:ea typeface="맑은 고딕" pitchFamily="50" charset="-127"/>
              </a:rPr>
              <a:t>를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 나타내는 실수 쌍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으로 표현되며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와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는 모두 </a:t>
            </a:r>
            <a:r>
              <a:rPr lang="ko-KR" altLang="en-US" b="1" dirty="0">
                <a:latin typeface="Times New Roman" pitchFamily="18" charset="0"/>
                <a:ea typeface="맑은 고딕" pitchFamily="50" charset="-127"/>
              </a:rPr>
              <a:t>유일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b="1" dirty="0">
                <a:latin typeface="Times New Roman" pitchFamily="18" charset="0"/>
                <a:ea typeface="맑은 고딕" pitchFamily="50" charset="-127"/>
              </a:rPr>
              <a:t>문제</a:t>
            </a:r>
            <a:endParaRPr lang="en-US" altLang="ko-KR" b="1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교차하는 선분들이 있는지 찾아보고 </a:t>
            </a:r>
            <a:r>
              <a:rPr lang="ko-KR" altLang="en-US" sz="1800" b="1" dirty="0">
                <a:latin typeface="Times New Roman" pitchFamily="18" charset="0"/>
                <a:ea typeface="맑은 고딕" pitchFamily="50" charset="-127"/>
              </a:rPr>
              <a:t>몇 번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이나 교차하는지 구하라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교차하는 선분들의 </a:t>
            </a:r>
            <a:r>
              <a:rPr lang="ko-KR" altLang="en-US" sz="1800" b="1" dirty="0">
                <a:latin typeface="Times New Roman" pitchFamily="18" charset="0"/>
                <a:ea typeface="맑은 고딕" pitchFamily="50" charset="-127"/>
              </a:rPr>
              <a:t>쌍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j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ko-KR" altLang="en-US" sz="1800" b="1" dirty="0">
                <a:latin typeface="Times New Roman" pitchFamily="18" charset="0"/>
                <a:ea typeface="맑은 고딕" pitchFamily="50" charset="-127"/>
              </a:rPr>
              <a:t>의 집합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을 구하라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b="1" dirty="0">
                <a:latin typeface="Times New Roman" pitchFamily="18" charset="0"/>
                <a:ea typeface="맑은 고딕" pitchFamily="50" charset="-127"/>
              </a:rPr>
              <a:t>힌트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: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  <a:sym typeface="Symbol"/>
              </a:rPr>
              <a:t>n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-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시간 정렬 함수</a:t>
            </a:r>
            <a:r>
              <a:rPr lang="ko-KR" altLang="en-US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sort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 사용 가능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latinLnBrk="0"/>
            <a:r>
              <a:rPr lang="ko-KR" altLang="en-US" b="1" dirty="0">
                <a:latin typeface="Times New Roman" pitchFamily="18" charset="0"/>
                <a:ea typeface="맑은 고딕" pitchFamily="50" charset="-127"/>
              </a:rPr>
              <a:t>참고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</a:rPr>
              <a:t>: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</a:rPr>
              <a:t>선분에 대한 관점에 따라 다양한 문제에 적용 가능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각 항공편의 운항시간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각 사용자의 서버 </a:t>
            </a:r>
            <a:r>
              <a:rPr lang="ko-KR" altLang="en-US" sz="1800" dirty="0" err="1">
                <a:latin typeface="Times New Roman" pitchFamily="18" charset="0"/>
                <a:ea typeface="맑은 고딕" pitchFamily="50" charset="-127"/>
              </a:rPr>
              <a:t>접속시간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543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/>
              <a:t>교차 선분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1080120"/>
          </a:xfrm>
        </p:spPr>
        <p:txBody>
          <a:bodyPr/>
          <a:lstStyle/>
          <a:p>
            <a:r>
              <a:rPr lang="ko-KR" altLang="en-US" sz="2000" b="1" dirty="0">
                <a:latin typeface="Times New Roman" pitchFamily="18" charset="0"/>
                <a:ea typeface="맑은 고딕" pitchFamily="50" charset="-127"/>
              </a:rPr>
              <a:t>예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: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그림 예에 보인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6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개의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 선분에는 아래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8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개의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 교차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쌍이 있다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	(1, 2) (1, 3) (1, 4) (2, 3) (2, 4) (3, 4) (1, 6) (2, 6)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17</a:t>
            </a:fld>
            <a:endParaRPr lang="en-US" altLang="ko-KR" dirty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47" name="직사각형 46"/>
          <p:cNvSpPr/>
          <p:nvPr/>
        </p:nvSpPr>
        <p:spPr bwMode="auto">
          <a:xfrm>
            <a:off x="248376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62778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77180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91581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05983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20384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34786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49188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63589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7991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92392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06794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1196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35597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49999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64400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78802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93204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7605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22007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536408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50810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65212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579613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94015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08416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22818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637220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651621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666023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680424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694826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709228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90770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05172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19573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33975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 flipH="1">
            <a:off x="2482510" y="3789040"/>
            <a:ext cx="158543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5" name="직사각형 14"/>
          <p:cNvSpPr/>
          <p:nvPr/>
        </p:nvSpPr>
        <p:spPr bwMode="auto">
          <a:xfrm>
            <a:off x="1331640" y="3068960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1.0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187624" y="3573016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0.8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283968" y="3068960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3.2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139952" y="3573016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3.0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H="1">
            <a:off x="2339752" y="4293096"/>
            <a:ext cx="158417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1" name="직사각형 20"/>
          <p:cNvSpPr/>
          <p:nvPr/>
        </p:nvSpPr>
        <p:spPr bwMode="auto">
          <a:xfrm>
            <a:off x="1043608" y="4077072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0.6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995936" y="4077072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2.8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H="1">
            <a:off x="2699792" y="4797152"/>
            <a:ext cx="648072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1475656" y="4581128"/>
            <a:ext cx="1006854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1.1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419872" y="4581128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 rot="10800000">
            <a:off x="5796136" y="5301208"/>
            <a:ext cx="115212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4644008" y="5085184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5.4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7020272" y="5085184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7.0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 rot="10800000">
            <a:off x="3995936" y="5805264"/>
            <a:ext cx="15121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44" name="직사각형 43"/>
          <p:cNvSpPr/>
          <p:nvPr/>
        </p:nvSpPr>
        <p:spPr bwMode="auto">
          <a:xfrm>
            <a:off x="2843808" y="5589240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2.9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580112" y="5589240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5.0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 flipH="1">
            <a:off x="2627784" y="3284984"/>
            <a:ext cx="158417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63" name="직사각형 62"/>
          <p:cNvSpPr/>
          <p:nvPr/>
        </p:nvSpPr>
        <p:spPr bwMode="auto">
          <a:xfrm>
            <a:off x="2482510" y="2632536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203847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758966" y="2628161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923267" y="2632536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643347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5364088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084168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804248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97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4536504"/>
          </a:xfrm>
        </p:spPr>
        <p:txBody>
          <a:bodyPr/>
          <a:lstStyle/>
          <a:p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각 선분에 대해 두 개의 </a:t>
            </a:r>
            <a:r>
              <a:rPr lang="ko-KR" altLang="en-US" sz="2000" b="1" dirty="0">
                <a:latin typeface="Times New Roman" pitchFamily="18" charset="0"/>
                <a:ea typeface="맑은 고딕" pitchFamily="50" charset="-127"/>
              </a:rPr>
              <a:t>이벤트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를 설정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vl="1"/>
            <a:r>
              <a:rPr lang="ko-KR" altLang="en-US" sz="1800" b="1" dirty="0">
                <a:ea typeface="맑은 고딕" pitchFamily="50" charset="-127"/>
              </a:rPr>
              <a:t>시작</a:t>
            </a:r>
            <a:r>
              <a:rPr lang="en-US" altLang="ko-KR" sz="1800" dirty="0">
                <a:ea typeface="맑은 고딕" pitchFamily="50" charset="-127"/>
              </a:rPr>
              <a:t>(Start)</a:t>
            </a:r>
          </a:p>
          <a:p>
            <a:pPr lvl="1"/>
            <a:r>
              <a:rPr lang="ko-KR" altLang="en-US" sz="1800" b="1" dirty="0">
                <a:ea typeface="맑은 고딕" pitchFamily="50" charset="-127"/>
              </a:rPr>
              <a:t>끝</a:t>
            </a:r>
            <a:r>
              <a:rPr lang="en-US" altLang="ko-KR" sz="1800" dirty="0">
                <a:ea typeface="맑은 고딕" pitchFamily="50" charset="-127"/>
              </a:rPr>
              <a:t>(End)</a:t>
            </a:r>
          </a:p>
          <a:p>
            <a:r>
              <a:rPr lang="ko-KR" altLang="en-US" sz="2000" dirty="0">
                <a:ea typeface="맑은 고딕" pitchFamily="50" charset="-127"/>
              </a:rPr>
              <a:t>각 이벤트 구성 항목</a:t>
            </a:r>
            <a:r>
              <a:rPr lang="en-US" altLang="ko-KR" sz="2000" dirty="0">
                <a:ea typeface="맑은 고딕" pitchFamily="50" charset="-127"/>
              </a:rPr>
              <a:t>: ((</a:t>
            </a:r>
            <a:r>
              <a:rPr lang="ko-KR" altLang="en-US" sz="2000" dirty="0">
                <a:ea typeface="맑은 고딕" pitchFamily="50" charset="-127"/>
              </a:rPr>
              <a:t>좌표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이벤트코드</a:t>
            </a:r>
            <a:r>
              <a:rPr lang="en-US" altLang="ko-KR" sz="2000" dirty="0">
                <a:ea typeface="맑은 고딕" pitchFamily="50" charset="-127"/>
              </a:rPr>
              <a:t>), </a:t>
            </a:r>
            <a:r>
              <a:rPr lang="ko-KR" altLang="en-US" sz="2000" dirty="0">
                <a:ea typeface="맑은 고딕" pitchFamily="50" charset="-127"/>
              </a:rPr>
              <a:t>선분 </a:t>
            </a:r>
            <a:r>
              <a:rPr lang="en-US" altLang="ko-KR" sz="2000" dirty="0">
                <a:ea typeface="맑은 고딕" pitchFamily="50" charset="-127"/>
              </a:rPr>
              <a:t>ID)</a:t>
            </a:r>
          </a:p>
          <a:p>
            <a:pPr lvl="1"/>
            <a:r>
              <a:rPr lang="ko-KR" altLang="en-US" sz="1800" b="1" dirty="0">
                <a:ea typeface="맑은 고딕" pitchFamily="50" charset="-127"/>
              </a:rPr>
              <a:t>좌표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Start </a:t>
            </a:r>
            <a:r>
              <a:rPr lang="ko-KR" altLang="en-US" sz="1800" dirty="0">
                <a:ea typeface="맑은 고딕" pitchFamily="50" charset="-127"/>
              </a:rPr>
              <a:t>이벤트의 경우 시작점</a:t>
            </a:r>
            <a:r>
              <a:rPr lang="en-US" altLang="ko-KR" sz="1800" dirty="0">
                <a:ea typeface="맑은 고딕" pitchFamily="50" charset="-127"/>
              </a:rPr>
              <a:t>, End</a:t>
            </a:r>
            <a:r>
              <a:rPr lang="ko-KR" altLang="en-US" sz="1800" dirty="0">
                <a:ea typeface="맑은 고딕" pitchFamily="50" charset="-127"/>
              </a:rPr>
              <a:t>의 경우 끝점</a:t>
            </a:r>
            <a:endParaRPr lang="en-US" altLang="ko-KR" sz="1800" dirty="0">
              <a:ea typeface="맑은 고딕" pitchFamily="50" charset="-127"/>
            </a:endParaRPr>
          </a:p>
          <a:p>
            <a:pPr lvl="1"/>
            <a:r>
              <a:rPr lang="ko-KR" altLang="en-US" sz="1800" b="1" dirty="0">
                <a:ea typeface="맑은 고딕" pitchFamily="50" charset="-127"/>
              </a:rPr>
              <a:t>이벤트코드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ea typeface="맑은 고딕" pitchFamily="50" charset="-127"/>
              </a:rPr>
              <a:t>S</a:t>
            </a:r>
            <a:r>
              <a:rPr lang="en-US" altLang="ko-KR" sz="1800" dirty="0">
                <a:ea typeface="맑은 고딕" pitchFamily="50" charset="-127"/>
              </a:rPr>
              <a:t>(tart) </a:t>
            </a:r>
            <a:r>
              <a:rPr lang="ko-KR" altLang="en-US" sz="1800" dirty="0">
                <a:ea typeface="맑은 고딕" pitchFamily="50" charset="-127"/>
              </a:rPr>
              <a:t>또는 </a:t>
            </a:r>
            <a:r>
              <a:rPr lang="en-US" altLang="ko-KR" sz="1800" b="1" dirty="0">
                <a:ea typeface="맑은 고딕" pitchFamily="50" charset="-127"/>
              </a:rPr>
              <a:t>E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en-US" altLang="ko-KR" sz="1800" dirty="0" err="1">
                <a:ea typeface="맑은 고딕" pitchFamily="50" charset="-127"/>
              </a:rPr>
              <a:t>nd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  <a:p>
            <a:pPr lvl="1"/>
            <a:r>
              <a:rPr lang="ko-KR" altLang="en-US" sz="1800" b="1" dirty="0">
                <a:ea typeface="맑은 고딕" pitchFamily="50" charset="-127"/>
              </a:rPr>
              <a:t>선분</a:t>
            </a:r>
            <a:r>
              <a:rPr lang="en-US" altLang="ko-KR" sz="1800" b="1" dirty="0">
                <a:ea typeface="맑은 고딕" pitchFamily="50" charset="-127"/>
              </a:rPr>
              <a:t> ID</a:t>
            </a:r>
          </a:p>
          <a:p>
            <a:r>
              <a:rPr lang="ko-KR" altLang="en-US" sz="2000" b="1" dirty="0">
                <a:latin typeface="Times New Roman" pitchFamily="18" charset="0"/>
                <a:ea typeface="맑은 고딕" pitchFamily="50" charset="-127"/>
              </a:rPr>
              <a:t>좌표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에 의해 정렬된 </a:t>
            </a:r>
            <a:r>
              <a:rPr lang="ko-KR" altLang="en-US" sz="2000" b="1" dirty="0">
                <a:latin typeface="Times New Roman" pitchFamily="18" charset="0"/>
                <a:ea typeface="맑은 고딕" pitchFamily="50" charset="-127"/>
              </a:rPr>
              <a:t>순서사전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을 생성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사전의 이벤트들을 차례로 처리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vl="1"/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선분의 시작 이벤트에서는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교차 선분 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 교차 선분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∪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 {(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열린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 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선분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, 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현재 선분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)}</a:t>
            </a:r>
          </a:p>
          <a:p>
            <a:pPr lvl="1">
              <a:buNone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		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열린 선분  열린 선분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∪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 {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현재 선분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}</a:t>
            </a:r>
          </a:p>
          <a:p>
            <a:pPr lvl="1"/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선분의 끝 이벤트에서는</a:t>
            </a:r>
            <a:r>
              <a:rPr lang="en-US" altLang="ko-KR" sz="1800" dirty="0">
                <a:ea typeface="맑은 고딕" pitchFamily="50" charset="-127"/>
              </a:rPr>
              <a:t>,</a:t>
            </a:r>
          </a:p>
          <a:p>
            <a:pPr lvl="1">
              <a:buNone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</a:rPr>
              <a:t>열린 선분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  열린 선분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– {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/>
              </a:rPr>
              <a:t>현재 선분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}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1694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1008112"/>
          </a:xfrm>
        </p:spPr>
        <p:txBody>
          <a:bodyPr/>
          <a:lstStyle/>
          <a:p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개의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 선분을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</a:rPr>
              <a:t>개의 이벤트로 재구성하고 좌표를 기준으로 </a:t>
            </a:r>
            <a:r>
              <a:rPr lang="ko-KR" altLang="en-US" sz="2000" dirty="0">
                <a:ea typeface="맑은 고딕" pitchFamily="50" charset="-127"/>
              </a:rPr>
              <a:t>정렬 </a:t>
            </a:r>
            <a:r>
              <a:rPr lang="en-US" altLang="ko-KR" sz="2000" dirty="0">
                <a:ea typeface="맑은 고딕" pitchFamily="50" charset="-127"/>
              </a:rPr>
              <a:t>– 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>
              <a:buNone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((0.6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), 3), ((0.8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), 2), ((1.0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), 1), ((1.1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), 4), ((2.0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4), ((2.8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3), …)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47" name="직사각형 46"/>
          <p:cNvSpPr/>
          <p:nvPr/>
        </p:nvSpPr>
        <p:spPr bwMode="auto">
          <a:xfrm>
            <a:off x="248376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262778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277180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291581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05983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320384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34786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49188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363589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377991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392392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406794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1196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435597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449999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464400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478802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93204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507605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522007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536408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50810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565212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579613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94015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08416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22818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637220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651621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666023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6804248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694826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709228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직사각형 102"/>
          <p:cNvSpPr/>
          <p:nvPr/>
        </p:nvSpPr>
        <p:spPr bwMode="auto">
          <a:xfrm>
            <a:off x="1907704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직사각형 103"/>
          <p:cNvSpPr/>
          <p:nvPr/>
        </p:nvSpPr>
        <p:spPr bwMode="auto">
          <a:xfrm>
            <a:off x="2051720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5" name="직사각형 104"/>
          <p:cNvSpPr/>
          <p:nvPr/>
        </p:nvSpPr>
        <p:spPr bwMode="auto">
          <a:xfrm>
            <a:off x="2195736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직사각형 105"/>
          <p:cNvSpPr/>
          <p:nvPr/>
        </p:nvSpPr>
        <p:spPr bwMode="auto">
          <a:xfrm>
            <a:off x="2339752" y="2996952"/>
            <a:ext cx="144016" cy="30963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 flipH="1">
            <a:off x="2481705" y="3789040"/>
            <a:ext cx="1586239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15" name="직사각형 14"/>
          <p:cNvSpPr/>
          <p:nvPr/>
        </p:nvSpPr>
        <p:spPr bwMode="auto">
          <a:xfrm>
            <a:off x="1331640" y="4077072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1.0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1187624" y="3573016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0.8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283968" y="4077072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3.2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139952" y="3573016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3.0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H="1">
            <a:off x="2339751" y="3284984"/>
            <a:ext cx="1584177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1" name="직사각형 20"/>
          <p:cNvSpPr/>
          <p:nvPr/>
        </p:nvSpPr>
        <p:spPr bwMode="auto">
          <a:xfrm>
            <a:off x="1043608" y="3068960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0.6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995936" y="3068960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2.8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H="1">
            <a:off x="2699792" y="4797152"/>
            <a:ext cx="648073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1475656" y="4581128"/>
            <a:ext cx="1006049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1.1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3419872" y="4581128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직선 연결선 32"/>
          <p:cNvCxnSpPr/>
          <p:nvPr/>
        </p:nvCxnSpPr>
        <p:spPr bwMode="auto">
          <a:xfrm rot="10800000">
            <a:off x="5796136" y="5805264"/>
            <a:ext cx="115212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4644008" y="5589240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5.4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7020272" y="5589240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7.0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 rot="10800000">
            <a:off x="3995936" y="5301208"/>
            <a:ext cx="151216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44" name="직사각형 43"/>
          <p:cNvSpPr/>
          <p:nvPr/>
        </p:nvSpPr>
        <p:spPr bwMode="auto">
          <a:xfrm>
            <a:off x="2843808" y="5085184"/>
            <a:ext cx="108012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2.9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580112" y="5085184"/>
            <a:ext cx="115212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altLang="ko-KR" sz="20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ko-KR" sz="2000" b="0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ko-KR" sz="2000">
                <a:latin typeface="Times New Roman" pitchFamily="18" charset="0"/>
                <a:cs typeface="Times New Roman" pitchFamily="18" charset="0"/>
                <a:sym typeface="Symbol"/>
              </a:rPr>
              <a:t> 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5.0</a:t>
            </a: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 bwMode="auto">
          <a:xfrm flipH="1">
            <a:off x="2627784" y="4293096"/>
            <a:ext cx="1584176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sp>
        <p:nvSpPr>
          <p:cNvPr id="63" name="직사각형 62"/>
          <p:cNvSpPr/>
          <p:nvPr/>
        </p:nvSpPr>
        <p:spPr bwMode="auto">
          <a:xfrm>
            <a:off x="2481705" y="2632536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3203847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1758161" y="2628161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923267" y="2632536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643347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5364088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6084168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6804248" y="2636912"/>
            <a:ext cx="288032" cy="364415"/>
          </a:xfrm>
          <a:prstGeom prst="rect">
            <a:avLst/>
          </a:prstGeom>
          <a:noFill/>
          <a:ln w="9525" cap="flat" cmpd="sng" algn="ctr">
            <a:noFill/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5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Outline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785786" y="1571612"/>
            <a:ext cx="764386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10.1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사전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ADT</a:t>
            </a:r>
          </a:p>
          <a:p>
            <a:pPr marL="342900" lvl="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b="1" kern="0" dirty="0">
                <a:latin typeface="맑은 고딕" pitchFamily="50" charset="-127"/>
              </a:rPr>
              <a:t>10.2 </a:t>
            </a:r>
            <a:r>
              <a: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사전</a:t>
            </a:r>
            <a:r>
              <a:rPr kumimoji="0" lang="en-US" altLang="ko-KR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 ADT </a:t>
            </a:r>
            <a:r>
              <a:rPr kumimoji="0" lang="ko-KR" alt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메쏘드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34290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b="1" kern="0" dirty="0">
                <a:latin typeface="맑은 고딕" pitchFamily="50" charset="-127"/>
              </a:rPr>
              <a:t>10.3 </a:t>
            </a:r>
            <a:r>
              <a:rPr lang="ko-KR" altLang="en-US" b="1" kern="0" dirty="0">
                <a:latin typeface="맑은 고딕" pitchFamily="50" charset="-127"/>
              </a:rPr>
              <a:t>사전</a:t>
            </a:r>
            <a:r>
              <a:rPr lang="en-US" altLang="ko-KR" b="1" kern="0" dirty="0">
                <a:latin typeface="맑은 고딕" pitchFamily="50" charset="-127"/>
              </a:rPr>
              <a:t> ADT </a:t>
            </a:r>
            <a:r>
              <a:rPr lang="ko-KR" altLang="en-US" b="1" kern="0" dirty="0">
                <a:latin typeface="맑은 고딕" pitchFamily="50" charset="-127"/>
              </a:rPr>
              <a:t>구현</a:t>
            </a:r>
            <a:endParaRPr lang="en-US" altLang="ko-KR" b="1" kern="0" dirty="0">
              <a:latin typeface="맑은 고딕" pitchFamily="50" charset="-127"/>
            </a:endParaRPr>
          </a:p>
          <a:p>
            <a:pPr marL="342900" lvl="0" indent="-342900" algn="l" latinLnBrk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  <a:defRPr/>
            </a:pPr>
            <a:r>
              <a:rPr lang="en-US" altLang="ko-KR" b="1" kern="0" dirty="0">
                <a:latin typeface="맑은 고딕" pitchFamily="50" charset="-127"/>
              </a:rPr>
              <a:t>10.4 </a:t>
            </a:r>
            <a:r>
              <a:rPr lang="ko-KR" altLang="en-US" b="1" kern="0" dirty="0">
                <a:latin typeface="맑은 고딕" pitchFamily="50" charset="-127"/>
              </a:rPr>
              <a:t>응용문제</a:t>
            </a:r>
            <a:endParaRPr kumimoji="0" lang="en-US" altLang="ko-KR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755576" y="1628800"/>
            <a:ext cx="7488832" cy="4330416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findIntersectingSegments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line segments with start and end coordinates each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intersecting segments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build a dictionary of 2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events of ((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coordinate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eventcode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ID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	pairs sorted by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coordinate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where an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eventcode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is either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(tart) or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ko-KR" sz="1800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nd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), 	and the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coordinate</a:t>
            </a:r>
            <a:r>
              <a:rPr lang="en-US" altLang="ko-KR" sz="1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is a real number					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 log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1800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			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eventcode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S)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{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sym typeface="Symbol"/>
              </a:rPr>
              <a:t>2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∪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∪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800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i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 err="1">
                <a:latin typeface="Times New Roman" pitchFamily="18" charset="0"/>
                <a:cs typeface="Times New Roman" pitchFamily="18" charset="0"/>
              </a:rPr>
              <a:t>eventcode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  <a:sym typeface="Symbol"/>
              </a:rPr>
              <a:t> E}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openSegments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{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interSegments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  <a:tab pos="3048000" algn="l"/>
                <a:tab pos="3405188" algn="l"/>
                <a:tab pos="3765550" algn="l"/>
                <a:tab pos="4129088" algn="l"/>
                <a:tab pos="4481513" algn="l"/>
                <a:tab pos="4843463" algn="l"/>
                <a:tab pos="5205413" algn="l"/>
                <a:tab pos="5559425" algn="l"/>
                <a:tab pos="5921375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																	{Total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  <a:sym typeface="Symbol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sym typeface="Symbol"/>
              </a:rPr>
              <a:t>2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)}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0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(</a:t>
            </a:r>
            <a:r>
              <a:rPr lang="en-US" altLang="ko-KR" dirty="0" err="1"/>
              <a:t>conti</a:t>
            </a:r>
            <a:r>
              <a:rPr lang="en-US" altLang="ko-KR" dirty="0"/>
              <a:t>.)</a:t>
            </a:r>
            <a:endParaRPr lang="ko-KR" altLang="en-US" sz="14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53701"/>
              </p:ext>
            </p:extLst>
          </p:nvPr>
        </p:nvGraphicFramePr>
        <p:xfrm>
          <a:off x="755576" y="1628800"/>
          <a:ext cx="7416824" cy="4631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4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e(vent)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coordi-nate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openSeg-ments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openSeg-ments</a:t>
                      </a: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수</a:t>
                      </a:r>
                      <a:endParaRPr lang="ko-KR" altLang="en-US" sz="160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interSeg-ments</a:t>
                      </a:r>
                      <a:r>
                        <a:rPr lang="en-US" altLang="ko-KR" sz="1600" b="1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600" b="1" i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수</a:t>
                      </a:r>
                      <a:endParaRPr lang="ko-KR" altLang="en-US" sz="1600" i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i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interSegments</a:t>
                      </a:r>
                      <a:endParaRPr lang="ko-KR" altLang="en-US" sz="1600" i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+1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∪{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(3, 2)}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1.0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+2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∪{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(3, 1) (2, 1)}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+3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∪{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(3, 4) (2, 4) (1, 4)}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2.0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2.8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2.9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+2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∪{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(2, 6) (1, 6)}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3.0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3.2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5.0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3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5.4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26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US" altLang="ko-KR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ko-KR" altLang="en-US" sz="16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itchFamily="18" charset="0"/>
                          <a:cs typeface="Times New Roman" pitchFamily="18" charset="0"/>
                        </a:rPr>
                        <a:t>7.0</a:t>
                      </a:r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{}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ko-KR" altLang="en-US" sz="16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923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18136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단일모드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배열의 최대 원소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755576" y="1556792"/>
            <a:ext cx="7704856" cy="4608512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어떤 배열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의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원소가 증가하다가 감소하는 원소들로 구성되어 있으면</a:t>
            </a:r>
            <a:r>
              <a:rPr lang="en-US" altLang="ko-KR" dirty="0">
                <a:ea typeface="맑은 고딕" pitchFamily="50" charset="-127"/>
              </a:rPr>
              <a:t>,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배열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를 </a:t>
            </a:r>
            <a:r>
              <a:rPr lang="ko-KR" altLang="en-US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단일모드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unimodal</a:t>
            </a:r>
            <a:r>
              <a:rPr lang="en-US" altLang="ko-KR" dirty="0">
                <a:ea typeface="맑은 고딕" pitchFamily="50" charset="-127"/>
              </a:rPr>
              <a:t>)</a:t>
            </a:r>
            <a:r>
              <a: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라고 한다</a:t>
            </a:r>
            <a:endParaRPr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구체적으로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다음을 만족하는 배열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dirty="0">
                <a:ea typeface="맑은 고딕" pitchFamily="50" charset="-127"/>
              </a:rPr>
              <a:t>의 첨자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</a:t>
            </a:r>
            <a:r>
              <a:rPr lang="ko-KR" altLang="en-US" dirty="0">
                <a:ea typeface="맑은 고딕" pitchFamily="50" charset="-127"/>
              </a:rPr>
              <a:t>이 존재하는 경우를 말한다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모든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0 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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m</a:t>
            </a:r>
            <a:r>
              <a:rPr lang="ko-KR" altLang="en-US" dirty="0">
                <a:ea typeface="맑은 고딕" pitchFamily="50" charset="-127"/>
              </a:rPr>
              <a:t>에 대해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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모든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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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n</a:t>
            </a:r>
            <a:r>
              <a:rPr lang="ko-KR" altLang="en-US" dirty="0">
                <a:ea typeface="맑은 고딕" pitchFamily="50" charset="-127"/>
              </a:rPr>
              <a:t>에 대해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r>
              <a:rPr lang="ko-KR" altLang="en-US" dirty="0">
                <a:ea typeface="맑은 고딕" pitchFamily="50" charset="-127"/>
              </a:rPr>
              <a:t>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최대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원소가 되며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자신보다 작은 원소들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즉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</a:t>
            </a:r>
            <a:r>
              <a:rPr lang="ko-KR" altLang="en-US" dirty="0">
                <a:ea typeface="맑은 고딕" pitchFamily="50" charset="-127"/>
              </a:rPr>
              <a:t>과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+ 1])</a:t>
            </a:r>
            <a:r>
              <a:rPr lang="ko-KR" altLang="en-US" dirty="0">
                <a:ea typeface="맑은 고딕" pitchFamily="50" charset="-127"/>
              </a:rPr>
              <a:t>로 둘러싸인 단 하나의 </a:t>
            </a:r>
            <a:r>
              <a:rPr lang="ko-KR" altLang="en-US" b="1" dirty="0">
                <a:ea typeface="맑은 고딕" pitchFamily="50" charset="-127"/>
              </a:rPr>
              <a:t>지역 최대</a:t>
            </a:r>
            <a:r>
              <a:rPr lang="en-US" altLang="ko-KR" dirty="0">
                <a:ea typeface="맑은 고딕" pitchFamily="50" charset="-127"/>
              </a:rPr>
              <a:t>(local maximum) </a:t>
            </a:r>
            <a:r>
              <a:rPr lang="ko-KR" altLang="en-US" dirty="0">
                <a:ea typeface="맑은 고딕" pitchFamily="50" charset="-127"/>
              </a:rPr>
              <a:t>원소가 된다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주어진 단일모드 배열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</a:t>
            </a:r>
            <a:r>
              <a:rPr lang="ko-KR" altLang="en-US" dirty="0">
                <a:ea typeface="맑은 고딕" pitchFamily="50" charset="-127"/>
              </a:rPr>
              <a:t>의 최대 원소를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ko-KR" altLang="en-US" dirty="0">
                <a:ea typeface="맑은 고딕" pitchFamily="50" charset="-127"/>
              </a:rPr>
              <a:t>시간에 찾는 알고리즘을 </a:t>
            </a:r>
            <a:r>
              <a:rPr lang="ko-KR" altLang="en-US" b="1" dirty="0">
                <a:ea typeface="맑은 고딕" pitchFamily="50" charset="-127"/>
              </a:rPr>
              <a:t>의사코드</a:t>
            </a:r>
            <a:r>
              <a:rPr lang="ko-KR" altLang="en-US" dirty="0">
                <a:ea typeface="맑은 고딕" pitchFamily="50" charset="-127"/>
              </a:rPr>
              <a:t>로 작성하라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524328" y="188641"/>
            <a:ext cx="1239143" cy="1450390"/>
            <a:chOff x="6443663" y="4292600"/>
            <a:chExt cx="1527175" cy="1787525"/>
          </a:xfrm>
        </p:grpSpPr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6624638" y="4381500"/>
              <a:ext cx="401637" cy="211138"/>
            </a:xfrm>
            <a:custGeom>
              <a:avLst/>
              <a:gdLst/>
              <a:ahLst/>
              <a:cxnLst>
                <a:cxn ang="0">
                  <a:pos x="462" y="2"/>
                </a:cxn>
                <a:cxn ang="0">
                  <a:pos x="447" y="12"/>
                </a:cxn>
                <a:cxn ang="0">
                  <a:pos x="426" y="23"/>
                </a:cxn>
                <a:cxn ang="0">
                  <a:pos x="403" y="38"/>
                </a:cxn>
                <a:cxn ang="0">
                  <a:pos x="388" y="46"/>
                </a:cxn>
                <a:cxn ang="0">
                  <a:pos x="371" y="53"/>
                </a:cxn>
                <a:cxn ang="0">
                  <a:pos x="354" y="63"/>
                </a:cxn>
                <a:cxn ang="0">
                  <a:pos x="335" y="72"/>
                </a:cxn>
                <a:cxn ang="0">
                  <a:pos x="314" y="82"/>
                </a:cxn>
                <a:cxn ang="0">
                  <a:pos x="293" y="92"/>
                </a:cxn>
                <a:cxn ang="0">
                  <a:pos x="272" y="103"/>
                </a:cxn>
                <a:cxn ang="0">
                  <a:pos x="251" y="111"/>
                </a:cxn>
                <a:cxn ang="0">
                  <a:pos x="228" y="120"/>
                </a:cxn>
                <a:cxn ang="0">
                  <a:pos x="207" y="128"/>
                </a:cxn>
                <a:cxn ang="0">
                  <a:pos x="185" y="133"/>
                </a:cxn>
                <a:cxn ang="0">
                  <a:pos x="164" y="141"/>
                </a:cxn>
                <a:cxn ang="0">
                  <a:pos x="143" y="145"/>
                </a:cxn>
                <a:cxn ang="0">
                  <a:pos x="124" y="150"/>
                </a:cxn>
                <a:cxn ang="0">
                  <a:pos x="107" y="152"/>
                </a:cxn>
                <a:cxn ang="0">
                  <a:pos x="89" y="156"/>
                </a:cxn>
                <a:cxn ang="0">
                  <a:pos x="74" y="158"/>
                </a:cxn>
                <a:cxn ang="0">
                  <a:pos x="55" y="162"/>
                </a:cxn>
                <a:cxn ang="0">
                  <a:pos x="32" y="164"/>
                </a:cxn>
                <a:cxn ang="0">
                  <a:pos x="17" y="166"/>
                </a:cxn>
                <a:cxn ang="0">
                  <a:pos x="12" y="171"/>
                </a:cxn>
                <a:cxn ang="0">
                  <a:pos x="2" y="194"/>
                </a:cxn>
                <a:cxn ang="0">
                  <a:pos x="2" y="209"/>
                </a:cxn>
                <a:cxn ang="0">
                  <a:pos x="10" y="225"/>
                </a:cxn>
                <a:cxn ang="0">
                  <a:pos x="27" y="238"/>
                </a:cxn>
                <a:cxn ang="0">
                  <a:pos x="46" y="246"/>
                </a:cxn>
                <a:cxn ang="0">
                  <a:pos x="65" y="249"/>
                </a:cxn>
                <a:cxn ang="0">
                  <a:pos x="89" y="253"/>
                </a:cxn>
                <a:cxn ang="0">
                  <a:pos x="116" y="255"/>
                </a:cxn>
                <a:cxn ang="0">
                  <a:pos x="145" y="257"/>
                </a:cxn>
                <a:cxn ang="0">
                  <a:pos x="175" y="261"/>
                </a:cxn>
                <a:cxn ang="0">
                  <a:pos x="207" y="261"/>
                </a:cxn>
                <a:cxn ang="0">
                  <a:pos x="238" y="263"/>
                </a:cxn>
                <a:cxn ang="0">
                  <a:pos x="268" y="265"/>
                </a:cxn>
                <a:cxn ang="0">
                  <a:pos x="300" y="265"/>
                </a:cxn>
                <a:cxn ang="0">
                  <a:pos x="331" y="265"/>
                </a:cxn>
                <a:cxn ang="0">
                  <a:pos x="359" y="263"/>
                </a:cxn>
                <a:cxn ang="0">
                  <a:pos x="386" y="261"/>
                </a:cxn>
                <a:cxn ang="0">
                  <a:pos x="411" y="259"/>
                </a:cxn>
                <a:cxn ang="0">
                  <a:pos x="435" y="253"/>
                </a:cxn>
                <a:cxn ang="0">
                  <a:pos x="454" y="249"/>
                </a:cxn>
                <a:cxn ang="0">
                  <a:pos x="472" y="242"/>
                </a:cxn>
                <a:cxn ang="0">
                  <a:pos x="492" y="227"/>
                </a:cxn>
                <a:cxn ang="0">
                  <a:pos x="504" y="202"/>
                </a:cxn>
                <a:cxn ang="0">
                  <a:pos x="506" y="181"/>
                </a:cxn>
                <a:cxn ang="0">
                  <a:pos x="506" y="164"/>
                </a:cxn>
                <a:cxn ang="0">
                  <a:pos x="504" y="147"/>
                </a:cxn>
                <a:cxn ang="0">
                  <a:pos x="502" y="128"/>
                </a:cxn>
                <a:cxn ang="0">
                  <a:pos x="498" y="109"/>
                </a:cxn>
                <a:cxn ang="0">
                  <a:pos x="496" y="90"/>
                </a:cxn>
                <a:cxn ang="0">
                  <a:pos x="491" y="72"/>
                </a:cxn>
                <a:cxn ang="0">
                  <a:pos x="487" y="55"/>
                </a:cxn>
                <a:cxn ang="0">
                  <a:pos x="481" y="40"/>
                </a:cxn>
                <a:cxn ang="0">
                  <a:pos x="475" y="17"/>
                </a:cxn>
                <a:cxn ang="0">
                  <a:pos x="470" y="0"/>
                </a:cxn>
              </a:cxnLst>
              <a:rect l="0" t="0" r="r" b="b"/>
              <a:pathLst>
                <a:path w="506" h="267">
                  <a:moveTo>
                    <a:pt x="470" y="0"/>
                  </a:moveTo>
                  <a:lnTo>
                    <a:pt x="468" y="0"/>
                  </a:lnTo>
                  <a:lnTo>
                    <a:pt x="464" y="0"/>
                  </a:lnTo>
                  <a:lnTo>
                    <a:pt x="462" y="2"/>
                  </a:lnTo>
                  <a:lnTo>
                    <a:pt x="460" y="4"/>
                  </a:lnTo>
                  <a:lnTo>
                    <a:pt x="456" y="6"/>
                  </a:lnTo>
                  <a:lnTo>
                    <a:pt x="453" y="8"/>
                  </a:lnTo>
                  <a:lnTo>
                    <a:pt x="447" y="12"/>
                  </a:lnTo>
                  <a:lnTo>
                    <a:pt x="443" y="14"/>
                  </a:lnTo>
                  <a:lnTo>
                    <a:pt x="437" y="17"/>
                  </a:lnTo>
                  <a:lnTo>
                    <a:pt x="434" y="19"/>
                  </a:lnTo>
                  <a:lnTo>
                    <a:pt x="426" y="23"/>
                  </a:lnTo>
                  <a:lnTo>
                    <a:pt x="420" y="27"/>
                  </a:lnTo>
                  <a:lnTo>
                    <a:pt x="413" y="31"/>
                  </a:lnTo>
                  <a:lnTo>
                    <a:pt x="407" y="34"/>
                  </a:lnTo>
                  <a:lnTo>
                    <a:pt x="403" y="38"/>
                  </a:lnTo>
                  <a:lnTo>
                    <a:pt x="399" y="38"/>
                  </a:lnTo>
                  <a:lnTo>
                    <a:pt x="396" y="42"/>
                  </a:lnTo>
                  <a:lnTo>
                    <a:pt x="392" y="42"/>
                  </a:lnTo>
                  <a:lnTo>
                    <a:pt x="388" y="46"/>
                  </a:lnTo>
                  <a:lnTo>
                    <a:pt x="382" y="48"/>
                  </a:lnTo>
                  <a:lnTo>
                    <a:pt x="378" y="50"/>
                  </a:lnTo>
                  <a:lnTo>
                    <a:pt x="375" y="52"/>
                  </a:lnTo>
                  <a:lnTo>
                    <a:pt x="371" y="53"/>
                  </a:lnTo>
                  <a:lnTo>
                    <a:pt x="365" y="55"/>
                  </a:lnTo>
                  <a:lnTo>
                    <a:pt x="361" y="57"/>
                  </a:lnTo>
                  <a:lnTo>
                    <a:pt x="358" y="59"/>
                  </a:lnTo>
                  <a:lnTo>
                    <a:pt x="354" y="63"/>
                  </a:lnTo>
                  <a:lnTo>
                    <a:pt x="348" y="65"/>
                  </a:lnTo>
                  <a:lnTo>
                    <a:pt x="344" y="69"/>
                  </a:lnTo>
                  <a:lnTo>
                    <a:pt x="340" y="71"/>
                  </a:lnTo>
                  <a:lnTo>
                    <a:pt x="335" y="72"/>
                  </a:lnTo>
                  <a:lnTo>
                    <a:pt x="329" y="74"/>
                  </a:lnTo>
                  <a:lnTo>
                    <a:pt x="323" y="76"/>
                  </a:lnTo>
                  <a:lnTo>
                    <a:pt x="320" y="80"/>
                  </a:lnTo>
                  <a:lnTo>
                    <a:pt x="314" y="82"/>
                  </a:lnTo>
                  <a:lnTo>
                    <a:pt x="310" y="86"/>
                  </a:lnTo>
                  <a:lnTo>
                    <a:pt x="304" y="88"/>
                  </a:lnTo>
                  <a:lnTo>
                    <a:pt x="300" y="90"/>
                  </a:lnTo>
                  <a:lnTo>
                    <a:pt x="293" y="92"/>
                  </a:lnTo>
                  <a:lnTo>
                    <a:pt x="289" y="93"/>
                  </a:lnTo>
                  <a:lnTo>
                    <a:pt x="283" y="97"/>
                  </a:lnTo>
                  <a:lnTo>
                    <a:pt x="278" y="99"/>
                  </a:lnTo>
                  <a:lnTo>
                    <a:pt x="272" y="103"/>
                  </a:lnTo>
                  <a:lnTo>
                    <a:pt x="266" y="105"/>
                  </a:lnTo>
                  <a:lnTo>
                    <a:pt x="262" y="107"/>
                  </a:lnTo>
                  <a:lnTo>
                    <a:pt x="259" y="111"/>
                  </a:lnTo>
                  <a:lnTo>
                    <a:pt x="251" y="111"/>
                  </a:lnTo>
                  <a:lnTo>
                    <a:pt x="245" y="114"/>
                  </a:lnTo>
                  <a:lnTo>
                    <a:pt x="242" y="116"/>
                  </a:lnTo>
                  <a:lnTo>
                    <a:pt x="236" y="118"/>
                  </a:lnTo>
                  <a:lnTo>
                    <a:pt x="228" y="120"/>
                  </a:lnTo>
                  <a:lnTo>
                    <a:pt x="224" y="122"/>
                  </a:lnTo>
                  <a:lnTo>
                    <a:pt x="219" y="124"/>
                  </a:lnTo>
                  <a:lnTo>
                    <a:pt x="213" y="126"/>
                  </a:lnTo>
                  <a:lnTo>
                    <a:pt x="207" y="128"/>
                  </a:lnTo>
                  <a:lnTo>
                    <a:pt x="202" y="130"/>
                  </a:lnTo>
                  <a:lnTo>
                    <a:pt x="196" y="131"/>
                  </a:lnTo>
                  <a:lnTo>
                    <a:pt x="190" y="133"/>
                  </a:lnTo>
                  <a:lnTo>
                    <a:pt x="185" y="133"/>
                  </a:lnTo>
                  <a:lnTo>
                    <a:pt x="181" y="137"/>
                  </a:lnTo>
                  <a:lnTo>
                    <a:pt x="175" y="137"/>
                  </a:lnTo>
                  <a:lnTo>
                    <a:pt x="169" y="139"/>
                  </a:lnTo>
                  <a:lnTo>
                    <a:pt x="164" y="141"/>
                  </a:lnTo>
                  <a:lnTo>
                    <a:pt x="160" y="141"/>
                  </a:lnTo>
                  <a:lnTo>
                    <a:pt x="154" y="143"/>
                  </a:lnTo>
                  <a:lnTo>
                    <a:pt x="148" y="145"/>
                  </a:lnTo>
                  <a:lnTo>
                    <a:pt x="143" y="145"/>
                  </a:lnTo>
                  <a:lnTo>
                    <a:pt x="139" y="147"/>
                  </a:lnTo>
                  <a:lnTo>
                    <a:pt x="133" y="147"/>
                  </a:lnTo>
                  <a:lnTo>
                    <a:pt x="129" y="149"/>
                  </a:lnTo>
                  <a:lnTo>
                    <a:pt x="124" y="150"/>
                  </a:lnTo>
                  <a:lnTo>
                    <a:pt x="120" y="150"/>
                  </a:lnTo>
                  <a:lnTo>
                    <a:pt x="114" y="150"/>
                  </a:lnTo>
                  <a:lnTo>
                    <a:pt x="110" y="152"/>
                  </a:lnTo>
                  <a:lnTo>
                    <a:pt x="107" y="152"/>
                  </a:lnTo>
                  <a:lnTo>
                    <a:pt x="101" y="154"/>
                  </a:lnTo>
                  <a:lnTo>
                    <a:pt x="97" y="154"/>
                  </a:lnTo>
                  <a:lnTo>
                    <a:pt x="93" y="156"/>
                  </a:lnTo>
                  <a:lnTo>
                    <a:pt x="89" y="156"/>
                  </a:lnTo>
                  <a:lnTo>
                    <a:pt x="86" y="156"/>
                  </a:lnTo>
                  <a:lnTo>
                    <a:pt x="82" y="158"/>
                  </a:lnTo>
                  <a:lnTo>
                    <a:pt x="78" y="158"/>
                  </a:lnTo>
                  <a:lnTo>
                    <a:pt x="74" y="158"/>
                  </a:lnTo>
                  <a:lnTo>
                    <a:pt x="69" y="158"/>
                  </a:lnTo>
                  <a:lnTo>
                    <a:pt x="65" y="160"/>
                  </a:lnTo>
                  <a:lnTo>
                    <a:pt x="61" y="162"/>
                  </a:lnTo>
                  <a:lnTo>
                    <a:pt x="55" y="162"/>
                  </a:lnTo>
                  <a:lnTo>
                    <a:pt x="48" y="164"/>
                  </a:lnTo>
                  <a:lnTo>
                    <a:pt x="44" y="164"/>
                  </a:lnTo>
                  <a:lnTo>
                    <a:pt x="38" y="164"/>
                  </a:lnTo>
                  <a:lnTo>
                    <a:pt x="32" y="164"/>
                  </a:lnTo>
                  <a:lnTo>
                    <a:pt x="29" y="164"/>
                  </a:lnTo>
                  <a:lnTo>
                    <a:pt x="25" y="164"/>
                  </a:lnTo>
                  <a:lnTo>
                    <a:pt x="23" y="166"/>
                  </a:lnTo>
                  <a:lnTo>
                    <a:pt x="17" y="166"/>
                  </a:lnTo>
                  <a:lnTo>
                    <a:pt x="17" y="166"/>
                  </a:lnTo>
                  <a:lnTo>
                    <a:pt x="17" y="166"/>
                  </a:lnTo>
                  <a:lnTo>
                    <a:pt x="13" y="168"/>
                  </a:lnTo>
                  <a:lnTo>
                    <a:pt x="12" y="171"/>
                  </a:lnTo>
                  <a:lnTo>
                    <a:pt x="10" y="177"/>
                  </a:lnTo>
                  <a:lnTo>
                    <a:pt x="6" y="183"/>
                  </a:lnTo>
                  <a:lnTo>
                    <a:pt x="4" y="190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2" y="206"/>
                  </a:lnTo>
                  <a:lnTo>
                    <a:pt x="2" y="209"/>
                  </a:lnTo>
                  <a:lnTo>
                    <a:pt x="2" y="213"/>
                  </a:lnTo>
                  <a:lnTo>
                    <a:pt x="4" y="217"/>
                  </a:lnTo>
                  <a:lnTo>
                    <a:pt x="6" y="221"/>
                  </a:lnTo>
                  <a:lnTo>
                    <a:pt x="10" y="225"/>
                  </a:lnTo>
                  <a:lnTo>
                    <a:pt x="13" y="228"/>
                  </a:lnTo>
                  <a:lnTo>
                    <a:pt x="17" y="232"/>
                  </a:lnTo>
                  <a:lnTo>
                    <a:pt x="23" y="236"/>
                  </a:lnTo>
                  <a:lnTo>
                    <a:pt x="27" y="238"/>
                  </a:lnTo>
                  <a:lnTo>
                    <a:pt x="34" y="242"/>
                  </a:lnTo>
                  <a:lnTo>
                    <a:pt x="38" y="244"/>
                  </a:lnTo>
                  <a:lnTo>
                    <a:pt x="42" y="244"/>
                  </a:lnTo>
                  <a:lnTo>
                    <a:pt x="46" y="246"/>
                  </a:lnTo>
                  <a:lnTo>
                    <a:pt x="51" y="247"/>
                  </a:lnTo>
                  <a:lnTo>
                    <a:pt x="55" y="247"/>
                  </a:lnTo>
                  <a:lnTo>
                    <a:pt x="61" y="249"/>
                  </a:lnTo>
                  <a:lnTo>
                    <a:pt x="65" y="249"/>
                  </a:lnTo>
                  <a:lnTo>
                    <a:pt x="70" y="251"/>
                  </a:lnTo>
                  <a:lnTo>
                    <a:pt x="78" y="251"/>
                  </a:lnTo>
                  <a:lnTo>
                    <a:pt x="82" y="253"/>
                  </a:lnTo>
                  <a:lnTo>
                    <a:pt x="89" y="253"/>
                  </a:lnTo>
                  <a:lnTo>
                    <a:pt x="95" y="255"/>
                  </a:lnTo>
                  <a:lnTo>
                    <a:pt x="103" y="255"/>
                  </a:lnTo>
                  <a:lnTo>
                    <a:pt x="108" y="255"/>
                  </a:lnTo>
                  <a:lnTo>
                    <a:pt x="116" y="255"/>
                  </a:lnTo>
                  <a:lnTo>
                    <a:pt x="124" y="257"/>
                  </a:lnTo>
                  <a:lnTo>
                    <a:pt x="129" y="257"/>
                  </a:lnTo>
                  <a:lnTo>
                    <a:pt x="139" y="257"/>
                  </a:lnTo>
                  <a:lnTo>
                    <a:pt x="145" y="257"/>
                  </a:lnTo>
                  <a:lnTo>
                    <a:pt x="152" y="259"/>
                  </a:lnTo>
                  <a:lnTo>
                    <a:pt x="160" y="259"/>
                  </a:lnTo>
                  <a:lnTo>
                    <a:pt x="167" y="259"/>
                  </a:lnTo>
                  <a:lnTo>
                    <a:pt x="175" y="261"/>
                  </a:lnTo>
                  <a:lnTo>
                    <a:pt x="183" y="261"/>
                  </a:lnTo>
                  <a:lnTo>
                    <a:pt x="190" y="261"/>
                  </a:lnTo>
                  <a:lnTo>
                    <a:pt x="198" y="261"/>
                  </a:lnTo>
                  <a:lnTo>
                    <a:pt x="207" y="261"/>
                  </a:lnTo>
                  <a:lnTo>
                    <a:pt x="215" y="263"/>
                  </a:lnTo>
                  <a:lnTo>
                    <a:pt x="223" y="263"/>
                  </a:lnTo>
                  <a:lnTo>
                    <a:pt x="230" y="263"/>
                  </a:lnTo>
                  <a:lnTo>
                    <a:pt x="238" y="263"/>
                  </a:lnTo>
                  <a:lnTo>
                    <a:pt x="245" y="263"/>
                  </a:lnTo>
                  <a:lnTo>
                    <a:pt x="253" y="263"/>
                  </a:lnTo>
                  <a:lnTo>
                    <a:pt x="261" y="265"/>
                  </a:lnTo>
                  <a:lnTo>
                    <a:pt x="268" y="265"/>
                  </a:lnTo>
                  <a:lnTo>
                    <a:pt x="276" y="265"/>
                  </a:lnTo>
                  <a:lnTo>
                    <a:pt x="283" y="265"/>
                  </a:lnTo>
                  <a:lnTo>
                    <a:pt x="293" y="265"/>
                  </a:lnTo>
                  <a:lnTo>
                    <a:pt x="300" y="265"/>
                  </a:lnTo>
                  <a:lnTo>
                    <a:pt x="308" y="265"/>
                  </a:lnTo>
                  <a:lnTo>
                    <a:pt x="316" y="265"/>
                  </a:lnTo>
                  <a:lnTo>
                    <a:pt x="323" y="265"/>
                  </a:lnTo>
                  <a:lnTo>
                    <a:pt x="331" y="265"/>
                  </a:lnTo>
                  <a:lnTo>
                    <a:pt x="339" y="267"/>
                  </a:lnTo>
                  <a:lnTo>
                    <a:pt x="344" y="265"/>
                  </a:lnTo>
                  <a:lnTo>
                    <a:pt x="354" y="265"/>
                  </a:lnTo>
                  <a:lnTo>
                    <a:pt x="359" y="263"/>
                  </a:lnTo>
                  <a:lnTo>
                    <a:pt x="365" y="263"/>
                  </a:lnTo>
                  <a:lnTo>
                    <a:pt x="373" y="263"/>
                  </a:lnTo>
                  <a:lnTo>
                    <a:pt x="378" y="261"/>
                  </a:lnTo>
                  <a:lnTo>
                    <a:pt x="386" y="261"/>
                  </a:lnTo>
                  <a:lnTo>
                    <a:pt x="394" y="261"/>
                  </a:lnTo>
                  <a:lnTo>
                    <a:pt x="399" y="261"/>
                  </a:lnTo>
                  <a:lnTo>
                    <a:pt x="405" y="259"/>
                  </a:lnTo>
                  <a:lnTo>
                    <a:pt x="411" y="259"/>
                  </a:lnTo>
                  <a:lnTo>
                    <a:pt x="416" y="257"/>
                  </a:lnTo>
                  <a:lnTo>
                    <a:pt x="422" y="257"/>
                  </a:lnTo>
                  <a:lnTo>
                    <a:pt x="430" y="255"/>
                  </a:lnTo>
                  <a:lnTo>
                    <a:pt x="435" y="253"/>
                  </a:lnTo>
                  <a:lnTo>
                    <a:pt x="439" y="253"/>
                  </a:lnTo>
                  <a:lnTo>
                    <a:pt x="445" y="251"/>
                  </a:lnTo>
                  <a:lnTo>
                    <a:pt x="451" y="249"/>
                  </a:lnTo>
                  <a:lnTo>
                    <a:pt x="454" y="249"/>
                  </a:lnTo>
                  <a:lnTo>
                    <a:pt x="460" y="247"/>
                  </a:lnTo>
                  <a:lnTo>
                    <a:pt x="464" y="246"/>
                  </a:lnTo>
                  <a:lnTo>
                    <a:pt x="468" y="244"/>
                  </a:lnTo>
                  <a:lnTo>
                    <a:pt x="472" y="242"/>
                  </a:lnTo>
                  <a:lnTo>
                    <a:pt x="475" y="240"/>
                  </a:lnTo>
                  <a:lnTo>
                    <a:pt x="481" y="236"/>
                  </a:lnTo>
                  <a:lnTo>
                    <a:pt x="489" y="232"/>
                  </a:lnTo>
                  <a:lnTo>
                    <a:pt x="492" y="227"/>
                  </a:lnTo>
                  <a:lnTo>
                    <a:pt x="496" y="223"/>
                  </a:lnTo>
                  <a:lnTo>
                    <a:pt x="498" y="215"/>
                  </a:lnTo>
                  <a:lnTo>
                    <a:pt x="502" y="208"/>
                  </a:lnTo>
                  <a:lnTo>
                    <a:pt x="504" y="202"/>
                  </a:lnTo>
                  <a:lnTo>
                    <a:pt x="504" y="194"/>
                  </a:lnTo>
                  <a:lnTo>
                    <a:pt x="504" y="189"/>
                  </a:lnTo>
                  <a:lnTo>
                    <a:pt x="506" y="185"/>
                  </a:lnTo>
                  <a:lnTo>
                    <a:pt x="506" y="181"/>
                  </a:lnTo>
                  <a:lnTo>
                    <a:pt x="506" y="177"/>
                  </a:lnTo>
                  <a:lnTo>
                    <a:pt x="506" y="171"/>
                  </a:lnTo>
                  <a:lnTo>
                    <a:pt x="506" y="168"/>
                  </a:lnTo>
                  <a:lnTo>
                    <a:pt x="506" y="164"/>
                  </a:lnTo>
                  <a:lnTo>
                    <a:pt x="506" y="160"/>
                  </a:lnTo>
                  <a:lnTo>
                    <a:pt x="506" y="154"/>
                  </a:lnTo>
                  <a:lnTo>
                    <a:pt x="504" y="150"/>
                  </a:lnTo>
                  <a:lnTo>
                    <a:pt x="504" y="147"/>
                  </a:lnTo>
                  <a:lnTo>
                    <a:pt x="504" y="141"/>
                  </a:lnTo>
                  <a:lnTo>
                    <a:pt x="504" y="137"/>
                  </a:lnTo>
                  <a:lnTo>
                    <a:pt x="504" y="133"/>
                  </a:lnTo>
                  <a:lnTo>
                    <a:pt x="502" y="128"/>
                  </a:lnTo>
                  <a:lnTo>
                    <a:pt x="502" y="124"/>
                  </a:lnTo>
                  <a:lnTo>
                    <a:pt x="500" y="118"/>
                  </a:lnTo>
                  <a:lnTo>
                    <a:pt x="500" y="114"/>
                  </a:lnTo>
                  <a:lnTo>
                    <a:pt x="498" y="109"/>
                  </a:lnTo>
                  <a:lnTo>
                    <a:pt x="498" y="105"/>
                  </a:lnTo>
                  <a:lnTo>
                    <a:pt x="498" y="99"/>
                  </a:lnTo>
                  <a:lnTo>
                    <a:pt x="496" y="95"/>
                  </a:lnTo>
                  <a:lnTo>
                    <a:pt x="496" y="90"/>
                  </a:lnTo>
                  <a:lnTo>
                    <a:pt x="494" y="86"/>
                  </a:lnTo>
                  <a:lnTo>
                    <a:pt x="494" y="82"/>
                  </a:lnTo>
                  <a:lnTo>
                    <a:pt x="492" y="76"/>
                  </a:lnTo>
                  <a:lnTo>
                    <a:pt x="491" y="72"/>
                  </a:lnTo>
                  <a:lnTo>
                    <a:pt x="491" y="69"/>
                  </a:lnTo>
                  <a:lnTo>
                    <a:pt x="489" y="65"/>
                  </a:lnTo>
                  <a:lnTo>
                    <a:pt x="489" y="59"/>
                  </a:lnTo>
                  <a:lnTo>
                    <a:pt x="487" y="55"/>
                  </a:lnTo>
                  <a:lnTo>
                    <a:pt x="487" y="52"/>
                  </a:lnTo>
                  <a:lnTo>
                    <a:pt x="483" y="48"/>
                  </a:lnTo>
                  <a:lnTo>
                    <a:pt x="483" y="44"/>
                  </a:lnTo>
                  <a:lnTo>
                    <a:pt x="481" y="40"/>
                  </a:lnTo>
                  <a:lnTo>
                    <a:pt x="481" y="38"/>
                  </a:lnTo>
                  <a:lnTo>
                    <a:pt x="479" y="31"/>
                  </a:lnTo>
                  <a:lnTo>
                    <a:pt x="477" y="25"/>
                  </a:lnTo>
                  <a:lnTo>
                    <a:pt x="475" y="17"/>
                  </a:lnTo>
                  <a:lnTo>
                    <a:pt x="473" y="14"/>
                  </a:lnTo>
                  <a:lnTo>
                    <a:pt x="472" y="8"/>
                  </a:lnTo>
                  <a:lnTo>
                    <a:pt x="472" y="6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auto">
            <a:xfrm>
              <a:off x="7024688" y="4349750"/>
              <a:ext cx="104775" cy="938213"/>
            </a:xfrm>
            <a:custGeom>
              <a:avLst/>
              <a:gdLst/>
              <a:ahLst/>
              <a:cxnLst>
                <a:cxn ang="0">
                  <a:pos x="93" y="1181"/>
                </a:cxn>
                <a:cxn ang="0">
                  <a:pos x="0" y="0"/>
                </a:cxn>
                <a:cxn ang="0">
                  <a:pos x="82" y="17"/>
                </a:cxn>
                <a:cxn ang="0">
                  <a:pos x="133" y="1141"/>
                </a:cxn>
                <a:cxn ang="0">
                  <a:pos x="93" y="1181"/>
                </a:cxn>
                <a:cxn ang="0">
                  <a:pos x="93" y="1181"/>
                </a:cxn>
              </a:cxnLst>
              <a:rect l="0" t="0" r="r" b="b"/>
              <a:pathLst>
                <a:path w="133" h="1181">
                  <a:moveTo>
                    <a:pt x="93" y="1181"/>
                  </a:moveTo>
                  <a:lnTo>
                    <a:pt x="0" y="0"/>
                  </a:lnTo>
                  <a:lnTo>
                    <a:pt x="82" y="17"/>
                  </a:lnTo>
                  <a:lnTo>
                    <a:pt x="133" y="1141"/>
                  </a:lnTo>
                  <a:lnTo>
                    <a:pt x="93" y="1181"/>
                  </a:lnTo>
                  <a:lnTo>
                    <a:pt x="93" y="1181"/>
                  </a:lnTo>
                  <a:close/>
                </a:path>
              </a:pathLst>
            </a:custGeom>
            <a:solidFill>
              <a:srgbClr val="B0EB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6496050" y="5256213"/>
              <a:ext cx="363537" cy="109538"/>
            </a:xfrm>
            <a:custGeom>
              <a:avLst/>
              <a:gdLst/>
              <a:ahLst/>
              <a:cxnLst>
                <a:cxn ang="0">
                  <a:pos x="57" y="118"/>
                </a:cxn>
                <a:cxn ang="0">
                  <a:pos x="41" y="103"/>
                </a:cxn>
                <a:cxn ang="0">
                  <a:pos x="22" y="80"/>
                </a:cxn>
                <a:cxn ang="0">
                  <a:pos x="7" y="59"/>
                </a:cxn>
                <a:cxn ang="0">
                  <a:pos x="0" y="33"/>
                </a:cxn>
                <a:cxn ang="0">
                  <a:pos x="3" y="16"/>
                </a:cxn>
                <a:cxn ang="0">
                  <a:pos x="20" y="2"/>
                </a:cxn>
                <a:cxn ang="0">
                  <a:pos x="38" y="0"/>
                </a:cxn>
                <a:cxn ang="0">
                  <a:pos x="62" y="0"/>
                </a:cxn>
                <a:cxn ang="0">
                  <a:pos x="83" y="0"/>
                </a:cxn>
                <a:cxn ang="0">
                  <a:pos x="102" y="2"/>
                </a:cxn>
                <a:cxn ang="0">
                  <a:pos x="117" y="6"/>
                </a:cxn>
                <a:cxn ang="0">
                  <a:pos x="138" y="14"/>
                </a:cxn>
                <a:cxn ang="0">
                  <a:pos x="159" y="29"/>
                </a:cxn>
                <a:cxn ang="0">
                  <a:pos x="176" y="37"/>
                </a:cxn>
                <a:cxn ang="0">
                  <a:pos x="195" y="42"/>
                </a:cxn>
                <a:cxn ang="0">
                  <a:pos x="212" y="44"/>
                </a:cxn>
                <a:cxn ang="0">
                  <a:pos x="231" y="46"/>
                </a:cxn>
                <a:cxn ang="0">
                  <a:pos x="256" y="46"/>
                </a:cxn>
                <a:cxn ang="0">
                  <a:pos x="287" y="44"/>
                </a:cxn>
                <a:cxn ang="0">
                  <a:pos x="313" y="42"/>
                </a:cxn>
                <a:cxn ang="0">
                  <a:pos x="338" y="40"/>
                </a:cxn>
                <a:cxn ang="0">
                  <a:pos x="359" y="39"/>
                </a:cxn>
                <a:cxn ang="0">
                  <a:pos x="380" y="39"/>
                </a:cxn>
                <a:cxn ang="0">
                  <a:pos x="395" y="39"/>
                </a:cxn>
                <a:cxn ang="0">
                  <a:pos x="414" y="39"/>
                </a:cxn>
                <a:cxn ang="0">
                  <a:pos x="435" y="42"/>
                </a:cxn>
                <a:cxn ang="0">
                  <a:pos x="450" y="48"/>
                </a:cxn>
                <a:cxn ang="0">
                  <a:pos x="458" y="67"/>
                </a:cxn>
                <a:cxn ang="0">
                  <a:pos x="450" y="92"/>
                </a:cxn>
                <a:cxn ang="0">
                  <a:pos x="431" y="111"/>
                </a:cxn>
                <a:cxn ang="0">
                  <a:pos x="416" y="120"/>
                </a:cxn>
                <a:cxn ang="0">
                  <a:pos x="393" y="128"/>
                </a:cxn>
                <a:cxn ang="0">
                  <a:pos x="372" y="134"/>
                </a:cxn>
                <a:cxn ang="0">
                  <a:pos x="359" y="136"/>
                </a:cxn>
                <a:cxn ang="0">
                  <a:pos x="342" y="137"/>
                </a:cxn>
                <a:cxn ang="0">
                  <a:pos x="325" y="139"/>
                </a:cxn>
                <a:cxn ang="0">
                  <a:pos x="308" y="139"/>
                </a:cxn>
                <a:cxn ang="0">
                  <a:pos x="288" y="137"/>
                </a:cxn>
                <a:cxn ang="0">
                  <a:pos x="271" y="136"/>
                </a:cxn>
                <a:cxn ang="0">
                  <a:pos x="252" y="136"/>
                </a:cxn>
                <a:cxn ang="0">
                  <a:pos x="237" y="132"/>
                </a:cxn>
                <a:cxn ang="0">
                  <a:pos x="220" y="130"/>
                </a:cxn>
                <a:cxn ang="0">
                  <a:pos x="205" y="128"/>
                </a:cxn>
                <a:cxn ang="0">
                  <a:pos x="186" y="124"/>
                </a:cxn>
                <a:cxn ang="0">
                  <a:pos x="159" y="118"/>
                </a:cxn>
                <a:cxn ang="0">
                  <a:pos x="136" y="115"/>
                </a:cxn>
                <a:cxn ang="0">
                  <a:pos x="117" y="111"/>
                </a:cxn>
                <a:cxn ang="0">
                  <a:pos x="102" y="111"/>
                </a:cxn>
                <a:cxn ang="0">
                  <a:pos x="85" y="115"/>
                </a:cxn>
                <a:cxn ang="0">
                  <a:pos x="68" y="122"/>
                </a:cxn>
                <a:cxn ang="0">
                  <a:pos x="68" y="128"/>
                </a:cxn>
              </a:cxnLst>
              <a:rect l="0" t="0" r="r" b="b"/>
              <a:pathLst>
                <a:path w="458" h="139">
                  <a:moveTo>
                    <a:pt x="68" y="128"/>
                  </a:moveTo>
                  <a:lnTo>
                    <a:pt x="64" y="128"/>
                  </a:lnTo>
                  <a:lnTo>
                    <a:pt x="60" y="122"/>
                  </a:lnTo>
                  <a:lnTo>
                    <a:pt x="57" y="118"/>
                  </a:lnTo>
                  <a:lnTo>
                    <a:pt x="55" y="117"/>
                  </a:lnTo>
                  <a:lnTo>
                    <a:pt x="51" y="113"/>
                  </a:lnTo>
                  <a:lnTo>
                    <a:pt x="45" y="109"/>
                  </a:lnTo>
                  <a:lnTo>
                    <a:pt x="41" y="103"/>
                  </a:lnTo>
                  <a:lnTo>
                    <a:pt x="38" y="97"/>
                  </a:lnTo>
                  <a:lnTo>
                    <a:pt x="34" y="94"/>
                  </a:lnTo>
                  <a:lnTo>
                    <a:pt x="28" y="88"/>
                  </a:lnTo>
                  <a:lnTo>
                    <a:pt x="22" y="80"/>
                  </a:lnTo>
                  <a:lnTo>
                    <a:pt x="19" y="77"/>
                  </a:lnTo>
                  <a:lnTo>
                    <a:pt x="15" y="69"/>
                  </a:lnTo>
                  <a:lnTo>
                    <a:pt x="11" y="63"/>
                  </a:lnTo>
                  <a:lnTo>
                    <a:pt x="7" y="59"/>
                  </a:lnTo>
                  <a:lnTo>
                    <a:pt x="3" y="52"/>
                  </a:lnTo>
                  <a:lnTo>
                    <a:pt x="1" y="46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1" y="20"/>
                  </a:lnTo>
                  <a:lnTo>
                    <a:pt x="3" y="16"/>
                  </a:lnTo>
                  <a:lnTo>
                    <a:pt x="7" y="12"/>
                  </a:lnTo>
                  <a:lnTo>
                    <a:pt x="11" y="6"/>
                  </a:lnTo>
                  <a:lnTo>
                    <a:pt x="19" y="4"/>
                  </a:lnTo>
                  <a:lnTo>
                    <a:pt x="20" y="2"/>
                  </a:lnTo>
                  <a:lnTo>
                    <a:pt x="24" y="2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1" y="0"/>
                  </a:lnTo>
                  <a:lnTo>
                    <a:pt x="57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4" y="0"/>
                  </a:lnTo>
                  <a:lnTo>
                    <a:pt x="79" y="0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3" y="2"/>
                  </a:lnTo>
                  <a:lnTo>
                    <a:pt x="96" y="2"/>
                  </a:lnTo>
                  <a:lnTo>
                    <a:pt x="102" y="2"/>
                  </a:lnTo>
                  <a:lnTo>
                    <a:pt x="106" y="2"/>
                  </a:lnTo>
                  <a:lnTo>
                    <a:pt x="108" y="2"/>
                  </a:lnTo>
                  <a:lnTo>
                    <a:pt x="112" y="4"/>
                  </a:lnTo>
                  <a:lnTo>
                    <a:pt x="117" y="6"/>
                  </a:lnTo>
                  <a:lnTo>
                    <a:pt x="123" y="8"/>
                  </a:lnTo>
                  <a:lnTo>
                    <a:pt x="129" y="10"/>
                  </a:lnTo>
                  <a:lnTo>
                    <a:pt x="135" y="12"/>
                  </a:lnTo>
                  <a:lnTo>
                    <a:pt x="138" y="14"/>
                  </a:lnTo>
                  <a:lnTo>
                    <a:pt x="142" y="16"/>
                  </a:lnTo>
                  <a:lnTo>
                    <a:pt x="150" y="20"/>
                  </a:lnTo>
                  <a:lnTo>
                    <a:pt x="157" y="25"/>
                  </a:lnTo>
                  <a:lnTo>
                    <a:pt x="159" y="29"/>
                  </a:lnTo>
                  <a:lnTo>
                    <a:pt x="163" y="31"/>
                  </a:lnTo>
                  <a:lnTo>
                    <a:pt x="167" y="33"/>
                  </a:lnTo>
                  <a:lnTo>
                    <a:pt x="173" y="35"/>
                  </a:lnTo>
                  <a:lnTo>
                    <a:pt x="176" y="37"/>
                  </a:lnTo>
                  <a:lnTo>
                    <a:pt x="182" y="39"/>
                  </a:lnTo>
                  <a:lnTo>
                    <a:pt x="188" y="40"/>
                  </a:lnTo>
                  <a:lnTo>
                    <a:pt x="193" y="42"/>
                  </a:lnTo>
                  <a:lnTo>
                    <a:pt x="195" y="42"/>
                  </a:lnTo>
                  <a:lnTo>
                    <a:pt x="201" y="42"/>
                  </a:lnTo>
                  <a:lnTo>
                    <a:pt x="205" y="42"/>
                  </a:lnTo>
                  <a:lnTo>
                    <a:pt x="209" y="44"/>
                  </a:lnTo>
                  <a:lnTo>
                    <a:pt x="212" y="44"/>
                  </a:lnTo>
                  <a:lnTo>
                    <a:pt x="218" y="44"/>
                  </a:lnTo>
                  <a:lnTo>
                    <a:pt x="222" y="46"/>
                  </a:lnTo>
                  <a:lnTo>
                    <a:pt x="228" y="46"/>
                  </a:lnTo>
                  <a:lnTo>
                    <a:pt x="231" y="46"/>
                  </a:lnTo>
                  <a:lnTo>
                    <a:pt x="239" y="46"/>
                  </a:lnTo>
                  <a:lnTo>
                    <a:pt x="245" y="46"/>
                  </a:lnTo>
                  <a:lnTo>
                    <a:pt x="250" y="46"/>
                  </a:lnTo>
                  <a:lnTo>
                    <a:pt x="256" y="46"/>
                  </a:lnTo>
                  <a:lnTo>
                    <a:pt x="264" y="46"/>
                  </a:lnTo>
                  <a:lnTo>
                    <a:pt x="271" y="46"/>
                  </a:lnTo>
                  <a:lnTo>
                    <a:pt x="279" y="46"/>
                  </a:lnTo>
                  <a:lnTo>
                    <a:pt x="287" y="44"/>
                  </a:lnTo>
                  <a:lnTo>
                    <a:pt x="294" y="42"/>
                  </a:lnTo>
                  <a:lnTo>
                    <a:pt x="300" y="42"/>
                  </a:lnTo>
                  <a:lnTo>
                    <a:pt x="308" y="42"/>
                  </a:lnTo>
                  <a:lnTo>
                    <a:pt x="313" y="42"/>
                  </a:lnTo>
                  <a:lnTo>
                    <a:pt x="321" y="42"/>
                  </a:lnTo>
                  <a:lnTo>
                    <a:pt x="327" y="42"/>
                  </a:lnTo>
                  <a:lnTo>
                    <a:pt x="334" y="42"/>
                  </a:lnTo>
                  <a:lnTo>
                    <a:pt x="338" y="40"/>
                  </a:lnTo>
                  <a:lnTo>
                    <a:pt x="346" y="40"/>
                  </a:lnTo>
                  <a:lnTo>
                    <a:pt x="351" y="39"/>
                  </a:lnTo>
                  <a:lnTo>
                    <a:pt x="355" y="39"/>
                  </a:lnTo>
                  <a:lnTo>
                    <a:pt x="359" y="39"/>
                  </a:lnTo>
                  <a:lnTo>
                    <a:pt x="365" y="39"/>
                  </a:lnTo>
                  <a:lnTo>
                    <a:pt x="370" y="39"/>
                  </a:lnTo>
                  <a:lnTo>
                    <a:pt x="376" y="39"/>
                  </a:lnTo>
                  <a:lnTo>
                    <a:pt x="380" y="39"/>
                  </a:lnTo>
                  <a:lnTo>
                    <a:pt x="384" y="39"/>
                  </a:lnTo>
                  <a:lnTo>
                    <a:pt x="387" y="39"/>
                  </a:lnTo>
                  <a:lnTo>
                    <a:pt x="393" y="39"/>
                  </a:lnTo>
                  <a:lnTo>
                    <a:pt x="395" y="39"/>
                  </a:lnTo>
                  <a:lnTo>
                    <a:pt x="399" y="39"/>
                  </a:lnTo>
                  <a:lnTo>
                    <a:pt x="403" y="39"/>
                  </a:lnTo>
                  <a:lnTo>
                    <a:pt x="406" y="39"/>
                  </a:lnTo>
                  <a:lnTo>
                    <a:pt x="414" y="39"/>
                  </a:lnTo>
                  <a:lnTo>
                    <a:pt x="420" y="40"/>
                  </a:lnTo>
                  <a:lnTo>
                    <a:pt x="425" y="40"/>
                  </a:lnTo>
                  <a:lnTo>
                    <a:pt x="431" y="42"/>
                  </a:lnTo>
                  <a:lnTo>
                    <a:pt x="435" y="42"/>
                  </a:lnTo>
                  <a:lnTo>
                    <a:pt x="439" y="42"/>
                  </a:lnTo>
                  <a:lnTo>
                    <a:pt x="442" y="44"/>
                  </a:lnTo>
                  <a:lnTo>
                    <a:pt x="444" y="46"/>
                  </a:lnTo>
                  <a:lnTo>
                    <a:pt x="450" y="48"/>
                  </a:lnTo>
                  <a:lnTo>
                    <a:pt x="454" y="52"/>
                  </a:lnTo>
                  <a:lnTo>
                    <a:pt x="456" y="56"/>
                  </a:lnTo>
                  <a:lnTo>
                    <a:pt x="458" y="61"/>
                  </a:lnTo>
                  <a:lnTo>
                    <a:pt x="458" y="67"/>
                  </a:lnTo>
                  <a:lnTo>
                    <a:pt x="458" y="73"/>
                  </a:lnTo>
                  <a:lnTo>
                    <a:pt x="456" y="80"/>
                  </a:lnTo>
                  <a:lnTo>
                    <a:pt x="454" y="84"/>
                  </a:lnTo>
                  <a:lnTo>
                    <a:pt x="450" y="92"/>
                  </a:lnTo>
                  <a:lnTo>
                    <a:pt x="446" y="97"/>
                  </a:lnTo>
                  <a:lnTo>
                    <a:pt x="441" y="103"/>
                  </a:lnTo>
                  <a:lnTo>
                    <a:pt x="435" y="109"/>
                  </a:lnTo>
                  <a:lnTo>
                    <a:pt x="431" y="111"/>
                  </a:lnTo>
                  <a:lnTo>
                    <a:pt x="427" y="113"/>
                  </a:lnTo>
                  <a:lnTo>
                    <a:pt x="423" y="115"/>
                  </a:lnTo>
                  <a:lnTo>
                    <a:pt x="420" y="118"/>
                  </a:lnTo>
                  <a:lnTo>
                    <a:pt x="416" y="120"/>
                  </a:lnTo>
                  <a:lnTo>
                    <a:pt x="410" y="122"/>
                  </a:lnTo>
                  <a:lnTo>
                    <a:pt x="404" y="124"/>
                  </a:lnTo>
                  <a:lnTo>
                    <a:pt x="401" y="128"/>
                  </a:lnTo>
                  <a:lnTo>
                    <a:pt x="393" y="128"/>
                  </a:lnTo>
                  <a:lnTo>
                    <a:pt x="389" y="130"/>
                  </a:lnTo>
                  <a:lnTo>
                    <a:pt x="384" y="132"/>
                  </a:lnTo>
                  <a:lnTo>
                    <a:pt x="376" y="134"/>
                  </a:lnTo>
                  <a:lnTo>
                    <a:pt x="372" y="134"/>
                  </a:lnTo>
                  <a:lnTo>
                    <a:pt x="370" y="134"/>
                  </a:lnTo>
                  <a:lnTo>
                    <a:pt x="365" y="136"/>
                  </a:lnTo>
                  <a:lnTo>
                    <a:pt x="363" y="136"/>
                  </a:lnTo>
                  <a:lnTo>
                    <a:pt x="359" y="136"/>
                  </a:lnTo>
                  <a:lnTo>
                    <a:pt x="355" y="136"/>
                  </a:lnTo>
                  <a:lnTo>
                    <a:pt x="351" y="136"/>
                  </a:lnTo>
                  <a:lnTo>
                    <a:pt x="347" y="137"/>
                  </a:lnTo>
                  <a:lnTo>
                    <a:pt x="342" y="137"/>
                  </a:lnTo>
                  <a:lnTo>
                    <a:pt x="338" y="137"/>
                  </a:lnTo>
                  <a:lnTo>
                    <a:pt x="334" y="137"/>
                  </a:lnTo>
                  <a:lnTo>
                    <a:pt x="330" y="139"/>
                  </a:lnTo>
                  <a:lnTo>
                    <a:pt x="325" y="139"/>
                  </a:lnTo>
                  <a:lnTo>
                    <a:pt x="321" y="139"/>
                  </a:lnTo>
                  <a:lnTo>
                    <a:pt x="317" y="139"/>
                  </a:lnTo>
                  <a:lnTo>
                    <a:pt x="313" y="139"/>
                  </a:lnTo>
                  <a:lnTo>
                    <a:pt x="308" y="139"/>
                  </a:lnTo>
                  <a:lnTo>
                    <a:pt x="304" y="139"/>
                  </a:lnTo>
                  <a:lnTo>
                    <a:pt x="298" y="139"/>
                  </a:lnTo>
                  <a:lnTo>
                    <a:pt x="294" y="139"/>
                  </a:lnTo>
                  <a:lnTo>
                    <a:pt x="288" y="137"/>
                  </a:lnTo>
                  <a:lnTo>
                    <a:pt x="285" y="137"/>
                  </a:lnTo>
                  <a:lnTo>
                    <a:pt x="279" y="137"/>
                  </a:lnTo>
                  <a:lnTo>
                    <a:pt x="275" y="137"/>
                  </a:lnTo>
                  <a:lnTo>
                    <a:pt x="271" y="136"/>
                  </a:lnTo>
                  <a:lnTo>
                    <a:pt x="266" y="136"/>
                  </a:lnTo>
                  <a:lnTo>
                    <a:pt x="260" y="136"/>
                  </a:lnTo>
                  <a:lnTo>
                    <a:pt x="256" y="136"/>
                  </a:lnTo>
                  <a:lnTo>
                    <a:pt x="252" y="136"/>
                  </a:lnTo>
                  <a:lnTo>
                    <a:pt x="249" y="136"/>
                  </a:lnTo>
                  <a:lnTo>
                    <a:pt x="245" y="134"/>
                  </a:lnTo>
                  <a:lnTo>
                    <a:pt x="241" y="134"/>
                  </a:lnTo>
                  <a:lnTo>
                    <a:pt x="237" y="132"/>
                  </a:lnTo>
                  <a:lnTo>
                    <a:pt x="231" y="132"/>
                  </a:lnTo>
                  <a:lnTo>
                    <a:pt x="228" y="132"/>
                  </a:lnTo>
                  <a:lnTo>
                    <a:pt x="224" y="132"/>
                  </a:lnTo>
                  <a:lnTo>
                    <a:pt x="220" y="130"/>
                  </a:lnTo>
                  <a:lnTo>
                    <a:pt x="216" y="130"/>
                  </a:lnTo>
                  <a:lnTo>
                    <a:pt x="212" y="128"/>
                  </a:lnTo>
                  <a:lnTo>
                    <a:pt x="209" y="128"/>
                  </a:lnTo>
                  <a:lnTo>
                    <a:pt x="205" y="128"/>
                  </a:lnTo>
                  <a:lnTo>
                    <a:pt x="201" y="128"/>
                  </a:lnTo>
                  <a:lnTo>
                    <a:pt x="195" y="126"/>
                  </a:lnTo>
                  <a:lnTo>
                    <a:pt x="192" y="126"/>
                  </a:lnTo>
                  <a:lnTo>
                    <a:pt x="186" y="124"/>
                  </a:lnTo>
                  <a:lnTo>
                    <a:pt x="178" y="122"/>
                  </a:lnTo>
                  <a:lnTo>
                    <a:pt x="173" y="120"/>
                  </a:lnTo>
                  <a:lnTo>
                    <a:pt x="165" y="118"/>
                  </a:lnTo>
                  <a:lnTo>
                    <a:pt x="159" y="118"/>
                  </a:lnTo>
                  <a:lnTo>
                    <a:pt x="154" y="117"/>
                  </a:lnTo>
                  <a:lnTo>
                    <a:pt x="148" y="115"/>
                  </a:lnTo>
                  <a:lnTo>
                    <a:pt x="140" y="115"/>
                  </a:lnTo>
                  <a:lnTo>
                    <a:pt x="136" y="115"/>
                  </a:lnTo>
                  <a:lnTo>
                    <a:pt x="133" y="113"/>
                  </a:lnTo>
                  <a:lnTo>
                    <a:pt x="125" y="111"/>
                  </a:lnTo>
                  <a:lnTo>
                    <a:pt x="121" y="111"/>
                  </a:lnTo>
                  <a:lnTo>
                    <a:pt x="117" y="111"/>
                  </a:lnTo>
                  <a:lnTo>
                    <a:pt x="114" y="111"/>
                  </a:lnTo>
                  <a:lnTo>
                    <a:pt x="110" y="111"/>
                  </a:lnTo>
                  <a:lnTo>
                    <a:pt x="106" y="111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95" y="113"/>
                  </a:lnTo>
                  <a:lnTo>
                    <a:pt x="91" y="115"/>
                  </a:lnTo>
                  <a:lnTo>
                    <a:pt x="85" y="115"/>
                  </a:lnTo>
                  <a:lnTo>
                    <a:pt x="83" y="115"/>
                  </a:lnTo>
                  <a:lnTo>
                    <a:pt x="76" y="118"/>
                  </a:lnTo>
                  <a:lnTo>
                    <a:pt x="72" y="118"/>
                  </a:lnTo>
                  <a:lnTo>
                    <a:pt x="68" y="122"/>
                  </a:lnTo>
                  <a:lnTo>
                    <a:pt x="66" y="124"/>
                  </a:lnTo>
                  <a:lnTo>
                    <a:pt x="64" y="126"/>
                  </a:lnTo>
                  <a:lnTo>
                    <a:pt x="68" y="128"/>
                  </a:lnTo>
                  <a:lnTo>
                    <a:pt x="68" y="128"/>
                  </a:lnTo>
                  <a:close/>
                </a:path>
              </a:pathLst>
            </a:custGeom>
            <a:solidFill>
              <a:srgbClr val="BDD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7242175" y="5029200"/>
              <a:ext cx="460375" cy="125413"/>
            </a:xfrm>
            <a:custGeom>
              <a:avLst/>
              <a:gdLst/>
              <a:ahLst/>
              <a:cxnLst>
                <a:cxn ang="0">
                  <a:pos x="112" y="154"/>
                </a:cxn>
                <a:cxn ang="0">
                  <a:pos x="93" y="141"/>
                </a:cxn>
                <a:cxn ang="0">
                  <a:pos x="78" y="131"/>
                </a:cxn>
                <a:cxn ang="0">
                  <a:pos x="60" y="120"/>
                </a:cxn>
                <a:cxn ang="0">
                  <a:pos x="45" y="107"/>
                </a:cxn>
                <a:cxn ang="0">
                  <a:pos x="26" y="90"/>
                </a:cxn>
                <a:cxn ang="0">
                  <a:pos x="9" y="72"/>
                </a:cxn>
                <a:cxn ang="0">
                  <a:pos x="0" y="48"/>
                </a:cxn>
                <a:cxn ang="0">
                  <a:pos x="7" y="27"/>
                </a:cxn>
                <a:cxn ang="0">
                  <a:pos x="22" y="15"/>
                </a:cxn>
                <a:cxn ang="0">
                  <a:pos x="47" y="8"/>
                </a:cxn>
                <a:cxn ang="0">
                  <a:pos x="81" y="2"/>
                </a:cxn>
                <a:cxn ang="0">
                  <a:pos x="127" y="0"/>
                </a:cxn>
                <a:cxn ang="0">
                  <a:pos x="165" y="0"/>
                </a:cxn>
                <a:cxn ang="0">
                  <a:pos x="194" y="0"/>
                </a:cxn>
                <a:cxn ang="0">
                  <a:pos x="214" y="2"/>
                </a:cxn>
                <a:cxn ang="0">
                  <a:pos x="228" y="6"/>
                </a:cxn>
                <a:cxn ang="0">
                  <a:pos x="239" y="17"/>
                </a:cxn>
                <a:cxn ang="0">
                  <a:pos x="245" y="25"/>
                </a:cxn>
                <a:cxn ang="0">
                  <a:pos x="266" y="27"/>
                </a:cxn>
                <a:cxn ang="0">
                  <a:pos x="289" y="27"/>
                </a:cxn>
                <a:cxn ang="0">
                  <a:pos x="319" y="25"/>
                </a:cxn>
                <a:cxn ang="0">
                  <a:pos x="363" y="21"/>
                </a:cxn>
                <a:cxn ang="0">
                  <a:pos x="418" y="14"/>
                </a:cxn>
                <a:cxn ang="0">
                  <a:pos x="473" y="8"/>
                </a:cxn>
                <a:cxn ang="0">
                  <a:pos x="492" y="14"/>
                </a:cxn>
                <a:cxn ang="0">
                  <a:pos x="517" y="25"/>
                </a:cxn>
                <a:cxn ang="0">
                  <a:pos x="543" y="38"/>
                </a:cxn>
                <a:cxn ang="0">
                  <a:pos x="566" y="53"/>
                </a:cxn>
                <a:cxn ang="0">
                  <a:pos x="578" y="72"/>
                </a:cxn>
                <a:cxn ang="0">
                  <a:pos x="576" y="95"/>
                </a:cxn>
                <a:cxn ang="0">
                  <a:pos x="559" y="114"/>
                </a:cxn>
                <a:cxn ang="0">
                  <a:pos x="540" y="126"/>
                </a:cxn>
                <a:cxn ang="0">
                  <a:pos x="521" y="133"/>
                </a:cxn>
                <a:cxn ang="0">
                  <a:pos x="502" y="141"/>
                </a:cxn>
                <a:cxn ang="0">
                  <a:pos x="483" y="145"/>
                </a:cxn>
                <a:cxn ang="0">
                  <a:pos x="456" y="143"/>
                </a:cxn>
                <a:cxn ang="0">
                  <a:pos x="433" y="137"/>
                </a:cxn>
                <a:cxn ang="0">
                  <a:pos x="410" y="126"/>
                </a:cxn>
                <a:cxn ang="0">
                  <a:pos x="387" y="118"/>
                </a:cxn>
                <a:cxn ang="0">
                  <a:pos x="363" y="111"/>
                </a:cxn>
                <a:cxn ang="0">
                  <a:pos x="348" y="109"/>
                </a:cxn>
                <a:cxn ang="0">
                  <a:pos x="330" y="111"/>
                </a:cxn>
                <a:cxn ang="0">
                  <a:pos x="311" y="112"/>
                </a:cxn>
                <a:cxn ang="0">
                  <a:pos x="291" y="116"/>
                </a:cxn>
                <a:cxn ang="0">
                  <a:pos x="272" y="120"/>
                </a:cxn>
                <a:cxn ang="0">
                  <a:pos x="252" y="124"/>
                </a:cxn>
                <a:cxn ang="0">
                  <a:pos x="235" y="128"/>
                </a:cxn>
                <a:cxn ang="0">
                  <a:pos x="218" y="130"/>
                </a:cxn>
                <a:cxn ang="0">
                  <a:pos x="203" y="133"/>
                </a:cxn>
                <a:cxn ang="0">
                  <a:pos x="184" y="139"/>
                </a:cxn>
                <a:cxn ang="0">
                  <a:pos x="159" y="145"/>
                </a:cxn>
                <a:cxn ang="0">
                  <a:pos x="138" y="150"/>
                </a:cxn>
                <a:cxn ang="0">
                  <a:pos x="125" y="154"/>
                </a:cxn>
                <a:cxn ang="0">
                  <a:pos x="119" y="158"/>
                </a:cxn>
              </a:cxnLst>
              <a:rect l="0" t="0" r="r" b="b"/>
              <a:pathLst>
                <a:path w="579" h="158">
                  <a:moveTo>
                    <a:pt x="119" y="158"/>
                  </a:moveTo>
                  <a:lnTo>
                    <a:pt x="119" y="158"/>
                  </a:lnTo>
                  <a:lnTo>
                    <a:pt x="118" y="156"/>
                  </a:lnTo>
                  <a:lnTo>
                    <a:pt x="112" y="154"/>
                  </a:lnTo>
                  <a:lnTo>
                    <a:pt x="108" y="150"/>
                  </a:lnTo>
                  <a:lnTo>
                    <a:pt x="102" y="147"/>
                  </a:lnTo>
                  <a:lnTo>
                    <a:pt x="97" y="143"/>
                  </a:lnTo>
                  <a:lnTo>
                    <a:pt x="93" y="141"/>
                  </a:lnTo>
                  <a:lnTo>
                    <a:pt x="91" y="139"/>
                  </a:lnTo>
                  <a:lnTo>
                    <a:pt x="85" y="137"/>
                  </a:lnTo>
                  <a:lnTo>
                    <a:pt x="81" y="133"/>
                  </a:lnTo>
                  <a:lnTo>
                    <a:pt x="78" y="131"/>
                  </a:lnTo>
                  <a:lnTo>
                    <a:pt x="74" y="130"/>
                  </a:lnTo>
                  <a:lnTo>
                    <a:pt x="68" y="126"/>
                  </a:lnTo>
                  <a:lnTo>
                    <a:pt x="64" y="124"/>
                  </a:lnTo>
                  <a:lnTo>
                    <a:pt x="60" y="120"/>
                  </a:lnTo>
                  <a:lnTo>
                    <a:pt x="57" y="116"/>
                  </a:lnTo>
                  <a:lnTo>
                    <a:pt x="53" y="112"/>
                  </a:lnTo>
                  <a:lnTo>
                    <a:pt x="49" y="111"/>
                  </a:lnTo>
                  <a:lnTo>
                    <a:pt x="45" y="107"/>
                  </a:lnTo>
                  <a:lnTo>
                    <a:pt x="41" y="103"/>
                  </a:lnTo>
                  <a:lnTo>
                    <a:pt x="38" y="99"/>
                  </a:lnTo>
                  <a:lnTo>
                    <a:pt x="34" y="97"/>
                  </a:lnTo>
                  <a:lnTo>
                    <a:pt x="26" y="90"/>
                  </a:lnTo>
                  <a:lnTo>
                    <a:pt x="21" y="82"/>
                  </a:lnTo>
                  <a:lnTo>
                    <a:pt x="17" y="78"/>
                  </a:lnTo>
                  <a:lnTo>
                    <a:pt x="13" y="76"/>
                  </a:lnTo>
                  <a:lnTo>
                    <a:pt x="9" y="72"/>
                  </a:lnTo>
                  <a:lnTo>
                    <a:pt x="9" y="69"/>
                  </a:lnTo>
                  <a:lnTo>
                    <a:pt x="3" y="61"/>
                  </a:lnTo>
                  <a:lnTo>
                    <a:pt x="2" y="55"/>
                  </a:lnTo>
                  <a:lnTo>
                    <a:pt x="0" y="48"/>
                  </a:lnTo>
                  <a:lnTo>
                    <a:pt x="0" y="42"/>
                  </a:lnTo>
                  <a:lnTo>
                    <a:pt x="2" y="34"/>
                  </a:lnTo>
                  <a:lnTo>
                    <a:pt x="5" y="31"/>
                  </a:lnTo>
                  <a:lnTo>
                    <a:pt x="7" y="27"/>
                  </a:lnTo>
                  <a:lnTo>
                    <a:pt x="9" y="25"/>
                  </a:lnTo>
                  <a:lnTo>
                    <a:pt x="13" y="21"/>
                  </a:lnTo>
                  <a:lnTo>
                    <a:pt x="19" y="17"/>
                  </a:lnTo>
                  <a:lnTo>
                    <a:pt x="22" y="15"/>
                  </a:lnTo>
                  <a:lnTo>
                    <a:pt x="28" y="14"/>
                  </a:lnTo>
                  <a:lnTo>
                    <a:pt x="34" y="12"/>
                  </a:lnTo>
                  <a:lnTo>
                    <a:pt x="40" y="10"/>
                  </a:lnTo>
                  <a:lnTo>
                    <a:pt x="47" y="8"/>
                  </a:lnTo>
                  <a:lnTo>
                    <a:pt x="55" y="6"/>
                  </a:lnTo>
                  <a:lnTo>
                    <a:pt x="62" y="4"/>
                  </a:lnTo>
                  <a:lnTo>
                    <a:pt x="72" y="4"/>
                  </a:lnTo>
                  <a:lnTo>
                    <a:pt x="81" y="2"/>
                  </a:lnTo>
                  <a:lnTo>
                    <a:pt x="93" y="2"/>
                  </a:lnTo>
                  <a:lnTo>
                    <a:pt x="102" y="0"/>
                  </a:lnTo>
                  <a:lnTo>
                    <a:pt x="116" y="0"/>
                  </a:lnTo>
                  <a:lnTo>
                    <a:pt x="127" y="0"/>
                  </a:lnTo>
                  <a:lnTo>
                    <a:pt x="137" y="0"/>
                  </a:lnTo>
                  <a:lnTo>
                    <a:pt x="146" y="0"/>
                  </a:lnTo>
                  <a:lnTo>
                    <a:pt x="157" y="0"/>
                  </a:lnTo>
                  <a:lnTo>
                    <a:pt x="165" y="0"/>
                  </a:lnTo>
                  <a:lnTo>
                    <a:pt x="175" y="0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4" y="0"/>
                  </a:lnTo>
                  <a:lnTo>
                    <a:pt x="201" y="0"/>
                  </a:lnTo>
                  <a:lnTo>
                    <a:pt x="205" y="0"/>
                  </a:lnTo>
                  <a:lnTo>
                    <a:pt x="211" y="2"/>
                  </a:lnTo>
                  <a:lnTo>
                    <a:pt x="214" y="2"/>
                  </a:lnTo>
                  <a:lnTo>
                    <a:pt x="218" y="4"/>
                  </a:lnTo>
                  <a:lnTo>
                    <a:pt x="222" y="4"/>
                  </a:lnTo>
                  <a:lnTo>
                    <a:pt x="224" y="4"/>
                  </a:lnTo>
                  <a:lnTo>
                    <a:pt x="228" y="6"/>
                  </a:lnTo>
                  <a:lnTo>
                    <a:pt x="232" y="8"/>
                  </a:lnTo>
                  <a:lnTo>
                    <a:pt x="233" y="10"/>
                  </a:lnTo>
                  <a:lnTo>
                    <a:pt x="235" y="14"/>
                  </a:lnTo>
                  <a:lnTo>
                    <a:pt x="239" y="17"/>
                  </a:lnTo>
                  <a:lnTo>
                    <a:pt x="241" y="21"/>
                  </a:lnTo>
                  <a:lnTo>
                    <a:pt x="241" y="21"/>
                  </a:lnTo>
                  <a:lnTo>
                    <a:pt x="245" y="23"/>
                  </a:lnTo>
                  <a:lnTo>
                    <a:pt x="245" y="25"/>
                  </a:lnTo>
                  <a:lnTo>
                    <a:pt x="251" y="25"/>
                  </a:lnTo>
                  <a:lnTo>
                    <a:pt x="256" y="27"/>
                  </a:lnTo>
                  <a:lnTo>
                    <a:pt x="262" y="27"/>
                  </a:lnTo>
                  <a:lnTo>
                    <a:pt x="266" y="27"/>
                  </a:lnTo>
                  <a:lnTo>
                    <a:pt x="272" y="27"/>
                  </a:lnTo>
                  <a:lnTo>
                    <a:pt x="277" y="27"/>
                  </a:lnTo>
                  <a:lnTo>
                    <a:pt x="283" y="29"/>
                  </a:lnTo>
                  <a:lnTo>
                    <a:pt x="289" y="27"/>
                  </a:lnTo>
                  <a:lnTo>
                    <a:pt x="296" y="27"/>
                  </a:lnTo>
                  <a:lnTo>
                    <a:pt x="304" y="25"/>
                  </a:lnTo>
                  <a:lnTo>
                    <a:pt x="311" y="25"/>
                  </a:lnTo>
                  <a:lnTo>
                    <a:pt x="319" y="25"/>
                  </a:lnTo>
                  <a:lnTo>
                    <a:pt x="330" y="25"/>
                  </a:lnTo>
                  <a:lnTo>
                    <a:pt x="340" y="23"/>
                  </a:lnTo>
                  <a:lnTo>
                    <a:pt x="351" y="21"/>
                  </a:lnTo>
                  <a:lnTo>
                    <a:pt x="363" y="21"/>
                  </a:lnTo>
                  <a:lnTo>
                    <a:pt x="376" y="17"/>
                  </a:lnTo>
                  <a:lnTo>
                    <a:pt x="389" y="17"/>
                  </a:lnTo>
                  <a:lnTo>
                    <a:pt x="405" y="15"/>
                  </a:lnTo>
                  <a:lnTo>
                    <a:pt x="418" y="14"/>
                  </a:lnTo>
                  <a:lnTo>
                    <a:pt x="435" y="12"/>
                  </a:lnTo>
                  <a:lnTo>
                    <a:pt x="452" y="8"/>
                  </a:lnTo>
                  <a:lnTo>
                    <a:pt x="473" y="8"/>
                  </a:lnTo>
                  <a:lnTo>
                    <a:pt x="473" y="8"/>
                  </a:lnTo>
                  <a:lnTo>
                    <a:pt x="479" y="8"/>
                  </a:lnTo>
                  <a:lnTo>
                    <a:pt x="483" y="10"/>
                  </a:lnTo>
                  <a:lnTo>
                    <a:pt x="486" y="12"/>
                  </a:lnTo>
                  <a:lnTo>
                    <a:pt x="492" y="14"/>
                  </a:lnTo>
                  <a:lnTo>
                    <a:pt x="498" y="17"/>
                  </a:lnTo>
                  <a:lnTo>
                    <a:pt x="503" y="17"/>
                  </a:lnTo>
                  <a:lnTo>
                    <a:pt x="511" y="21"/>
                  </a:lnTo>
                  <a:lnTo>
                    <a:pt x="517" y="25"/>
                  </a:lnTo>
                  <a:lnTo>
                    <a:pt x="524" y="27"/>
                  </a:lnTo>
                  <a:lnTo>
                    <a:pt x="528" y="31"/>
                  </a:lnTo>
                  <a:lnTo>
                    <a:pt x="538" y="34"/>
                  </a:lnTo>
                  <a:lnTo>
                    <a:pt x="543" y="38"/>
                  </a:lnTo>
                  <a:lnTo>
                    <a:pt x="549" y="42"/>
                  </a:lnTo>
                  <a:lnTo>
                    <a:pt x="555" y="46"/>
                  </a:lnTo>
                  <a:lnTo>
                    <a:pt x="560" y="50"/>
                  </a:lnTo>
                  <a:lnTo>
                    <a:pt x="566" y="53"/>
                  </a:lnTo>
                  <a:lnTo>
                    <a:pt x="570" y="61"/>
                  </a:lnTo>
                  <a:lnTo>
                    <a:pt x="574" y="65"/>
                  </a:lnTo>
                  <a:lnTo>
                    <a:pt x="576" y="69"/>
                  </a:lnTo>
                  <a:lnTo>
                    <a:pt x="578" y="72"/>
                  </a:lnTo>
                  <a:lnTo>
                    <a:pt x="579" y="78"/>
                  </a:lnTo>
                  <a:lnTo>
                    <a:pt x="579" y="84"/>
                  </a:lnTo>
                  <a:lnTo>
                    <a:pt x="579" y="90"/>
                  </a:lnTo>
                  <a:lnTo>
                    <a:pt x="576" y="95"/>
                  </a:lnTo>
                  <a:lnTo>
                    <a:pt x="574" y="101"/>
                  </a:lnTo>
                  <a:lnTo>
                    <a:pt x="568" y="107"/>
                  </a:lnTo>
                  <a:lnTo>
                    <a:pt x="562" y="112"/>
                  </a:lnTo>
                  <a:lnTo>
                    <a:pt x="559" y="114"/>
                  </a:lnTo>
                  <a:lnTo>
                    <a:pt x="555" y="118"/>
                  </a:lnTo>
                  <a:lnTo>
                    <a:pt x="549" y="120"/>
                  </a:lnTo>
                  <a:lnTo>
                    <a:pt x="545" y="124"/>
                  </a:lnTo>
                  <a:lnTo>
                    <a:pt x="540" y="126"/>
                  </a:lnTo>
                  <a:lnTo>
                    <a:pt x="534" y="130"/>
                  </a:lnTo>
                  <a:lnTo>
                    <a:pt x="528" y="131"/>
                  </a:lnTo>
                  <a:lnTo>
                    <a:pt x="524" y="133"/>
                  </a:lnTo>
                  <a:lnTo>
                    <a:pt x="521" y="133"/>
                  </a:lnTo>
                  <a:lnTo>
                    <a:pt x="515" y="137"/>
                  </a:lnTo>
                  <a:lnTo>
                    <a:pt x="511" y="137"/>
                  </a:lnTo>
                  <a:lnTo>
                    <a:pt x="507" y="139"/>
                  </a:lnTo>
                  <a:lnTo>
                    <a:pt x="502" y="141"/>
                  </a:lnTo>
                  <a:lnTo>
                    <a:pt x="498" y="141"/>
                  </a:lnTo>
                  <a:lnTo>
                    <a:pt x="494" y="141"/>
                  </a:lnTo>
                  <a:lnTo>
                    <a:pt x="490" y="143"/>
                  </a:lnTo>
                  <a:lnTo>
                    <a:pt x="483" y="145"/>
                  </a:lnTo>
                  <a:lnTo>
                    <a:pt x="477" y="147"/>
                  </a:lnTo>
                  <a:lnTo>
                    <a:pt x="469" y="145"/>
                  </a:lnTo>
                  <a:lnTo>
                    <a:pt x="464" y="145"/>
                  </a:lnTo>
                  <a:lnTo>
                    <a:pt x="456" y="143"/>
                  </a:lnTo>
                  <a:lnTo>
                    <a:pt x="450" y="141"/>
                  </a:lnTo>
                  <a:lnTo>
                    <a:pt x="444" y="141"/>
                  </a:lnTo>
                  <a:lnTo>
                    <a:pt x="439" y="137"/>
                  </a:lnTo>
                  <a:lnTo>
                    <a:pt x="433" y="137"/>
                  </a:lnTo>
                  <a:lnTo>
                    <a:pt x="429" y="135"/>
                  </a:lnTo>
                  <a:lnTo>
                    <a:pt x="422" y="131"/>
                  </a:lnTo>
                  <a:lnTo>
                    <a:pt x="416" y="130"/>
                  </a:lnTo>
                  <a:lnTo>
                    <a:pt x="410" y="126"/>
                  </a:lnTo>
                  <a:lnTo>
                    <a:pt x="405" y="124"/>
                  </a:lnTo>
                  <a:lnTo>
                    <a:pt x="399" y="122"/>
                  </a:lnTo>
                  <a:lnTo>
                    <a:pt x="391" y="120"/>
                  </a:lnTo>
                  <a:lnTo>
                    <a:pt x="387" y="118"/>
                  </a:lnTo>
                  <a:lnTo>
                    <a:pt x="380" y="116"/>
                  </a:lnTo>
                  <a:lnTo>
                    <a:pt x="374" y="112"/>
                  </a:lnTo>
                  <a:lnTo>
                    <a:pt x="367" y="112"/>
                  </a:lnTo>
                  <a:lnTo>
                    <a:pt x="363" y="111"/>
                  </a:lnTo>
                  <a:lnTo>
                    <a:pt x="359" y="111"/>
                  </a:lnTo>
                  <a:lnTo>
                    <a:pt x="355" y="111"/>
                  </a:lnTo>
                  <a:lnTo>
                    <a:pt x="351" y="111"/>
                  </a:lnTo>
                  <a:lnTo>
                    <a:pt x="348" y="109"/>
                  </a:lnTo>
                  <a:lnTo>
                    <a:pt x="344" y="109"/>
                  </a:lnTo>
                  <a:lnTo>
                    <a:pt x="340" y="109"/>
                  </a:lnTo>
                  <a:lnTo>
                    <a:pt x="334" y="111"/>
                  </a:lnTo>
                  <a:lnTo>
                    <a:pt x="330" y="111"/>
                  </a:lnTo>
                  <a:lnTo>
                    <a:pt x="327" y="111"/>
                  </a:lnTo>
                  <a:lnTo>
                    <a:pt x="321" y="112"/>
                  </a:lnTo>
                  <a:lnTo>
                    <a:pt x="317" y="112"/>
                  </a:lnTo>
                  <a:lnTo>
                    <a:pt x="311" y="112"/>
                  </a:lnTo>
                  <a:lnTo>
                    <a:pt x="306" y="114"/>
                  </a:lnTo>
                  <a:lnTo>
                    <a:pt x="300" y="114"/>
                  </a:lnTo>
                  <a:lnTo>
                    <a:pt x="296" y="116"/>
                  </a:lnTo>
                  <a:lnTo>
                    <a:pt x="291" y="116"/>
                  </a:lnTo>
                  <a:lnTo>
                    <a:pt x="287" y="116"/>
                  </a:lnTo>
                  <a:lnTo>
                    <a:pt x="281" y="118"/>
                  </a:lnTo>
                  <a:lnTo>
                    <a:pt x="277" y="120"/>
                  </a:lnTo>
                  <a:lnTo>
                    <a:pt x="272" y="120"/>
                  </a:lnTo>
                  <a:lnTo>
                    <a:pt x="266" y="120"/>
                  </a:lnTo>
                  <a:lnTo>
                    <a:pt x="262" y="120"/>
                  </a:lnTo>
                  <a:lnTo>
                    <a:pt x="258" y="122"/>
                  </a:lnTo>
                  <a:lnTo>
                    <a:pt x="252" y="124"/>
                  </a:lnTo>
                  <a:lnTo>
                    <a:pt x="249" y="124"/>
                  </a:lnTo>
                  <a:lnTo>
                    <a:pt x="245" y="124"/>
                  </a:lnTo>
                  <a:lnTo>
                    <a:pt x="241" y="126"/>
                  </a:lnTo>
                  <a:lnTo>
                    <a:pt x="235" y="128"/>
                  </a:lnTo>
                  <a:lnTo>
                    <a:pt x="232" y="128"/>
                  </a:lnTo>
                  <a:lnTo>
                    <a:pt x="228" y="130"/>
                  </a:lnTo>
                  <a:lnTo>
                    <a:pt x="224" y="130"/>
                  </a:lnTo>
                  <a:lnTo>
                    <a:pt x="218" y="130"/>
                  </a:lnTo>
                  <a:lnTo>
                    <a:pt x="214" y="131"/>
                  </a:lnTo>
                  <a:lnTo>
                    <a:pt x="211" y="133"/>
                  </a:lnTo>
                  <a:lnTo>
                    <a:pt x="207" y="133"/>
                  </a:lnTo>
                  <a:lnTo>
                    <a:pt x="203" y="133"/>
                  </a:lnTo>
                  <a:lnTo>
                    <a:pt x="199" y="135"/>
                  </a:lnTo>
                  <a:lnTo>
                    <a:pt x="195" y="135"/>
                  </a:lnTo>
                  <a:lnTo>
                    <a:pt x="192" y="137"/>
                  </a:lnTo>
                  <a:lnTo>
                    <a:pt x="184" y="139"/>
                  </a:lnTo>
                  <a:lnTo>
                    <a:pt x="178" y="141"/>
                  </a:lnTo>
                  <a:lnTo>
                    <a:pt x="171" y="141"/>
                  </a:lnTo>
                  <a:lnTo>
                    <a:pt x="165" y="143"/>
                  </a:lnTo>
                  <a:lnTo>
                    <a:pt x="159" y="145"/>
                  </a:lnTo>
                  <a:lnTo>
                    <a:pt x="154" y="147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8" y="150"/>
                  </a:lnTo>
                  <a:lnTo>
                    <a:pt x="137" y="152"/>
                  </a:lnTo>
                  <a:lnTo>
                    <a:pt x="133" y="154"/>
                  </a:lnTo>
                  <a:lnTo>
                    <a:pt x="129" y="154"/>
                  </a:lnTo>
                  <a:lnTo>
                    <a:pt x="125" y="154"/>
                  </a:lnTo>
                  <a:lnTo>
                    <a:pt x="125" y="156"/>
                  </a:lnTo>
                  <a:lnTo>
                    <a:pt x="121" y="158"/>
                  </a:lnTo>
                  <a:lnTo>
                    <a:pt x="119" y="158"/>
                  </a:lnTo>
                  <a:lnTo>
                    <a:pt x="119" y="158"/>
                  </a:lnTo>
                  <a:close/>
                </a:path>
              </a:pathLst>
            </a:custGeom>
            <a:solidFill>
              <a:srgbClr val="BDD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6772275" y="5676900"/>
              <a:ext cx="1085850" cy="357188"/>
            </a:xfrm>
            <a:custGeom>
              <a:avLst/>
              <a:gdLst/>
              <a:ahLst/>
              <a:cxnLst>
                <a:cxn ang="0">
                  <a:pos x="168" y="59"/>
                </a:cxn>
                <a:cxn ang="0">
                  <a:pos x="128" y="93"/>
                </a:cxn>
                <a:cxn ang="0">
                  <a:pos x="90" y="133"/>
                </a:cxn>
                <a:cxn ang="0">
                  <a:pos x="52" y="181"/>
                </a:cxn>
                <a:cxn ang="0">
                  <a:pos x="21" y="228"/>
                </a:cxn>
                <a:cxn ang="0">
                  <a:pos x="4" y="276"/>
                </a:cxn>
                <a:cxn ang="0">
                  <a:pos x="2" y="322"/>
                </a:cxn>
                <a:cxn ang="0">
                  <a:pos x="21" y="354"/>
                </a:cxn>
                <a:cxn ang="0">
                  <a:pos x="56" y="373"/>
                </a:cxn>
                <a:cxn ang="0">
                  <a:pos x="105" y="375"/>
                </a:cxn>
                <a:cxn ang="0">
                  <a:pos x="158" y="373"/>
                </a:cxn>
                <a:cxn ang="0">
                  <a:pos x="219" y="362"/>
                </a:cxn>
                <a:cxn ang="0">
                  <a:pos x="278" y="352"/>
                </a:cxn>
                <a:cxn ang="0">
                  <a:pos x="335" y="346"/>
                </a:cxn>
                <a:cxn ang="0">
                  <a:pos x="384" y="348"/>
                </a:cxn>
                <a:cxn ang="0">
                  <a:pos x="421" y="360"/>
                </a:cxn>
                <a:cxn ang="0">
                  <a:pos x="451" y="375"/>
                </a:cxn>
                <a:cxn ang="0">
                  <a:pos x="499" y="411"/>
                </a:cxn>
                <a:cxn ang="0">
                  <a:pos x="544" y="436"/>
                </a:cxn>
                <a:cxn ang="0">
                  <a:pos x="578" y="443"/>
                </a:cxn>
                <a:cxn ang="0">
                  <a:pos x="622" y="440"/>
                </a:cxn>
                <a:cxn ang="0">
                  <a:pos x="677" y="426"/>
                </a:cxn>
                <a:cxn ang="0">
                  <a:pos x="729" y="411"/>
                </a:cxn>
                <a:cxn ang="0">
                  <a:pos x="774" y="396"/>
                </a:cxn>
                <a:cxn ang="0">
                  <a:pos x="816" y="386"/>
                </a:cxn>
                <a:cxn ang="0">
                  <a:pos x="858" y="382"/>
                </a:cxn>
                <a:cxn ang="0">
                  <a:pos x="900" y="382"/>
                </a:cxn>
                <a:cxn ang="0">
                  <a:pos x="943" y="388"/>
                </a:cxn>
                <a:cxn ang="0">
                  <a:pos x="995" y="403"/>
                </a:cxn>
                <a:cxn ang="0">
                  <a:pos x="1052" y="424"/>
                </a:cxn>
                <a:cxn ang="0">
                  <a:pos x="1116" y="440"/>
                </a:cxn>
                <a:cxn ang="0">
                  <a:pos x="1181" y="447"/>
                </a:cxn>
                <a:cxn ang="0">
                  <a:pos x="1240" y="449"/>
                </a:cxn>
                <a:cxn ang="0">
                  <a:pos x="1297" y="443"/>
                </a:cxn>
                <a:cxn ang="0">
                  <a:pos x="1337" y="426"/>
                </a:cxn>
                <a:cxn ang="0">
                  <a:pos x="1365" y="396"/>
                </a:cxn>
                <a:cxn ang="0">
                  <a:pos x="1356" y="358"/>
                </a:cxn>
                <a:cxn ang="0">
                  <a:pos x="1322" y="318"/>
                </a:cxn>
                <a:cxn ang="0">
                  <a:pos x="1274" y="270"/>
                </a:cxn>
                <a:cxn ang="0">
                  <a:pos x="1219" y="221"/>
                </a:cxn>
                <a:cxn ang="0">
                  <a:pos x="1160" y="171"/>
                </a:cxn>
                <a:cxn ang="0">
                  <a:pos x="1103" y="128"/>
                </a:cxn>
                <a:cxn ang="0">
                  <a:pos x="1056" y="90"/>
                </a:cxn>
                <a:cxn ang="0">
                  <a:pos x="1021" y="65"/>
                </a:cxn>
                <a:cxn ang="0">
                  <a:pos x="993" y="55"/>
                </a:cxn>
                <a:cxn ang="0">
                  <a:pos x="953" y="55"/>
                </a:cxn>
                <a:cxn ang="0">
                  <a:pos x="894" y="57"/>
                </a:cxn>
                <a:cxn ang="0">
                  <a:pos x="825" y="59"/>
                </a:cxn>
                <a:cxn ang="0">
                  <a:pos x="751" y="59"/>
                </a:cxn>
                <a:cxn ang="0">
                  <a:pos x="679" y="59"/>
                </a:cxn>
                <a:cxn ang="0">
                  <a:pos x="616" y="57"/>
                </a:cxn>
                <a:cxn ang="0">
                  <a:pos x="569" y="55"/>
                </a:cxn>
                <a:cxn ang="0">
                  <a:pos x="529" y="48"/>
                </a:cxn>
                <a:cxn ang="0">
                  <a:pos x="493" y="38"/>
                </a:cxn>
                <a:cxn ang="0">
                  <a:pos x="455" y="27"/>
                </a:cxn>
                <a:cxn ang="0">
                  <a:pos x="421" y="17"/>
                </a:cxn>
                <a:cxn ang="0">
                  <a:pos x="386" y="8"/>
                </a:cxn>
                <a:cxn ang="0">
                  <a:pos x="343" y="0"/>
                </a:cxn>
                <a:cxn ang="0">
                  <a:pos x="301" y="13"/>
                </a:cxn>
                <a:cxn ang="0">
                  <a:pos x="261" y="27"/>
                </a:cxn>
                <a:cxn ang="0">
                  <a:pos x="225" y="34"/>
                </a:cxn>
                <a:cxn ang="0">
                  <a:pos x="194" y="36"/>
                </a:cxn>
              </a:cxnLst>
              <a:rect l="0" t="0" r="r" b="b"/>
              <a:pathLst>
                <a:path w="1367" h="451">
                  <a:moveTo>
                    <a:pt x="194" y="36"/>
                  </a:moveTo>
                  <a:lnTo>
                    <a:pt x="192" y="36"/>
                  </a:lnTo>
                  <a:lnTo>
                    <a:pt x="191" y="38"/>
                  </a:lnTo>
                  <a:lnTo>
                    <a:pt x="189" y="40"/>
                  </a:lnTo>
                  <a:lnTo>
                    <a:pt x="185" y="44"/>
                  </a:lnTo>
                  <a:lnTo>
                    <a:pt x="179" y="48"/>
                  </a:lnTo>
                  <a:lnTo>
                    <a:pt x="173" y="53"/>
                  </a:lnTo>
                  <a:lnTo>
                    <a:pt x="168" y="59"/>
                  </a:lnTo>
                  <a:lnTo>
                    <a:pt x="158" y="65"/>
                  </a:lnTo>
                  <a:lnTo>
                    <a:pt x="154" y="69"/>
                  </a:lnTo>
                  <a:lnTo>
                    <a:pt x="151" y="72"/>
                  </a:lnTo>
                  <a:lnTo>
                    <a:pt x="145" y="76"/>
                  </a:lnTo>
                  <a:lnTo>
                    <a:pt x="141" y="82"/>
                  </a:lnTo>
                  <a:lnTo>
                    <a:pt x="137" y="86"/>
                  </a:lnTo>
                  <a:lnTo>
                    <a:pt x="134" y="90"/>
                  </a:lnTo>
                  <a:lnTo>
                    <a:pt x="128" y="93"/>
                  </a:lnTo>
                  <a:lnTo>
                    <a:pt x="124" y="99"/>
                  </a:lnTo>
                  <a:lnTo>
                    <a:pt x="120" y="103"/>
                  </a:lnTo>
                  <a:lnTo>
                    <a:pt x="114" y="109"/>
                  </a:lnTo>
                  <a:lnTo>
                    <a:pt x="111" y="112"/>
                  </a:lnTo>
                  <a:lnTo>
                    <a:pt x="105" y="118"/>
                  </a:lnTo>
                  <a:lnTo>
                    <a:pt x="99" y="124"/>
                  </a:lnTo>
                  <a:lnTo>
                    <a:pt x="95" y="129"/>
                  </a:lnTo>
                  <a:lnTo>
                    <a:pt x="90" y="133"/>
                  </a:lnTo>
                  <a:lnTo>
                    <a:pt x="86" y="139"/>
                  </a:lnTo>
                  <a:lnTo>
                    <a:pt x="80" y="145"/>
                  </a:lnTo>
                  <a:lnTo>
                    <a:pt x="76" y="150"/>
                  </a:lnTo>
                  <a:lnTo>
                    <a:pt x="71" y="154"/>
                  </a:lnTo>
                  <a:lnTo>
                    <a:pt x="67" y="162"/>
                  </a:lnTo>
                  <a:lnTo>
                    <a:pt x="61" y="168"/>
                  </a:lnTo>
                  <a:lnTo>
                    <a:pt x="56" y="173"/>
                  </a:lnTo>
                  <a:lnTo>
                    <a:pt x="52" y="181"/>
                  </a:lnTo>
                  <a:lnTo>
                    <a:pt x="48" y="185"/>
                  </a:lnTo>
                  <a:lnTo>
                    <a:pt x="44" y="190"/>
                  </a:lnTo>
                  <a:lnTo>
                    <a:pt x="40" y="198"/>
                  </a:lnTo>
                  <a:lnTo>
                    <a:pt x="37" y="202"/>
                  </a:lnTo>
                  <a:lnTo>
                    <a:pt x="33" y="209"/>
                  </a:lnTo>
                  <a:lnTo>
                    <a:pt x="29" y="215"/>
                  </a:lnTo>
                  <a:lnTo>
                    <a:pt x="25" y="221"/>
                  </a:lnTo>
                  <a:lnTo>
                    <a:pt x="21" y="228"/>
                  </a:lnTo>
                  <a:lnTo>
                    <a:pt x="19" y="234"/>
                  </a:lnTo>
                  <a:lnTo>
                    <a:pt x="16" y="240"/>
                  </a:lnTo>
                  <a:lnTo>
                    <a:pt x="12" y="246"/>
                  </a:lnTo>
                  <a:lnTo>
                    <a:pt x="10" y="251"/>
                  </a:lnTo>
                  <a:lnTo>
                    <a:pt x="8" y="259"/>
                  </a:lnTo>
                  <a:lnTo>
                    <a:pt x="6" y="263"/>
                  </a:lnTo>
                  <a:lnTo>
                    <a:pt x="4" y="270"/>
                  </a:lnTo>
                  <a:lnTo>
                    <a:pt x="4" y="276"/>
                  </a:lnTo>
                  <a:lnTo>
                    <a:pt x="2" y="282"/>
                  </a:lnTo>
                  <a:lnTo>
                    <a:pt x="0" y="287"/>
                  </a:lnTo>
                  <a:lnTo>
                    <a:pt x="0" y="293"/>
                  </a:lnTo>
                  <a:lnTo>
                    <a:pt x="0" y="299"/>
                  </a:lnTo>
                  <a:lnTo>
                    <a:pt x="0" y="304"/>
                  </a:lnTo>
                  <a:lnTo>
                    <a:pt x="0" y="310"/>
                  </a:lnTo>
                  <a:lnTo>
                    <a:pt x="0" y="316"/>
                  </a:lnTo>
                  <a:lnTo>
                    <a:pt x="2" y="322"/>
                  </a:lnTo>
                  <a:lnTo>
                    <a:pt x="4" y="327"/>
                  </a:lnTo>
                  <a:lnTo>
                    <a:pt x="6" y="331"/>
                  </a:lnTo>
                  <a:lnTo>
                    <a:pt x="8" y="335"/>
                  </a:lnTo>
                  <a:lnTo>
                    <a:pt x="10" y="341"/>
                  </a:lnTo>
                  <a:lnTo>
                    <a:pt x="12" y="344"/>
                  </a:lnTo>
                  <a:lnTo>
                    <a:pt x="14" y="348"/>
                  </a:lnTo>
                  <a:lnTo>
                    <a:pt x="18" y="352"/>
                  </a:lnTo>
                  <a:lnTo>
                    <a:pt x="21" y="354"/>
                  </a:lnTo>
                  <a:lnTo>
                    <a:pt x="25" y="358"/>
                  </a:lnTo>
                  <a:lnTo>
                    <a:pt x="29" y="360"/>
                  </a:lnTo>
                  <a:lnTo>
                    <a:pt x="33" y="362"/>
                  </a:lnTo>
                  <a:lnTo>
                    <a:pt x="38" y="365"/>
                  </a:lnTo>
                  <a:lnTo>
                    <a:pt x="42" y="367"/>
                  </a:lnTo>
                  <a:lnTo>
                    <a:pt x="46" y="369"/>
                  </a:lnTo>
                  <a:lnTo>
                    <a:pt x="52" y="371"/>
                  </a:lnTo>
                  <a:lnTo>
                    <a:pt x="56" y="373"/>
                  </a:lnTo>
                  <a:lnTo>
                    <a:pt x="63" y="375"/>
                  </a:lnTo>
                  <a:lnTo>
                    <a:pt x="69" y="375"/>
                  </a:lnTo>
                  <a:lnTo>
                    <a:pt x="73" y="375"/>
                  </a:lnTo>
                  <a:lnTo>
                    <a:pt x="80" y="375"/>
                  </a:lnTo>
                  <a:lnTo>
                    <a:pt x="86" y="375"/>
                  </a:lnTo>
                  <a:lnTo>
                    <a:pt x="92" y="375"/>
                  </a:lnTo>
                  <a:lnTo>
                    <a:pt x="97" y="375"/>
                  </a:lnTo>
                  <a:lnTo>
                    <a:pt x="105" y="375"/>
                  </a:lnTo>
                  <a:lnTo>
                    <a:pt x="111" y="377"/>
                  </a:lnTo>
                  <a:lnTo>
                    <a:pt x="116" y="375"/>
                  </a:lnTo>
                  <a:lnTo>
                    <a:pt x="124" y="375"/>
                  </a:lnTo>
                  <a:lnTo>
                    <a:pt x="132" y="375"/>
                  </a:lnTo>
                  <a:lnTo>
                    <a:pt x="137" y="375"/>
                  </a:lnTo>
                  <a:lnTo>
                    <a:pt x="145" y="375"/>
                  </a:lnTo>
                  <a:lnTo>
                    <a:pt x="153" y="373"/>
                  </a:lnTo>
                  <a:lnTo>
                    <a:pt x="158" y="373"/>
                  </a:lnTo>
                  <a:lnTo>
                    <a:pt x="168" y="371"/>
                  </a:lnTo>
                  <a:lnTo>
                    <a:pt x="175" y="369"/>
                  </a:lnTo>
                  <a:lnTo>
                    <a:pt x="181" y="369"/>
                  </a:lnTo>
                  <a:lnTo>
                    <a:pt x="189" y="367"/>
                  </a:lnTo>
                  <a:lnTo>
                    <a:pt x="196" y="365"/>
                  </a:lnTo>
                  <a:lnTo>
                    <a:pt x="206" y="365"/>
                  </a:lnTo>
                  <a:lnTo>
                    <a:pt x="211" y="363"/>
                  </a:lnTo>
                  <a:lnTo>
                    <a:pt x="219" y="362"/>
                  </a:lnTo>
                  <a:lnTo>
                    <a:pt x="227" y="362"/>
                  </a:lnTo>
                  <a:lnTo>
                    <a:pt x="236" y="360"/>
                  </a:lnTo>
                  <a:lnTo>
                    <a:pt x="242" y="358"/>
                  </a:lnTo>
                  <a:lnTo>
                    <a:pt x="249" y="358"/>
                  </a:lnTo>
                  <a:lnTo>
                    <a:pt x="257" y="356"/>
                  </a:lnTo>
                  <a:lnTo>
                    <a:pt x="265" y="354"/>
                  </a:lnTo>
                  <a:lnTo>
                    <a:pt x="272" y="354"/>
                  </a:lnTo>
                  <a:lnTo>
                    <a:pt x="278" y="352"/>
                  </a:lnTo>
                  <a:lnTo>
                    <a:pt x="287" y="352"/>
                  </a:lnTo>
                  <a:lnTo>
                    <a:pt x="293" y="350"/>
                  </a:lnTo>
                  <a:lnTo>
                    <a:pt x="301" y="350"/>
                  </a:lnTo>
                  <a:lnTo>
                    <a:pt x="308" y="348"/>
                  </a:lnTo>
                  <a:lnTo>
                    <a:pt x="316" y="348"/>
                  </a:lnTo>
                  <a:lnTo>
                    <a:pt x="322" y="348"/>
                  </a:lnTo>
                  <a:lnTo>
                    <a:pt x="329" y="346"/>
                  </a:lnTo>
                  <a:lnTo>
                    <a:pt x="335" y="346"/>
                  </a:lnTo>
                  <a:lnTo>
                    <a:pt x="343" y="346"/>
                  </a:lnTo>
                  <a:lnTo>
                    <a:pt x="348" y="346"/>
                  </a:lnTo>
                  <a:lnTo>
                    <a:pt x="354" y="346"/>
                  </a:lnTo>
                  <a:lnTo>
                    <a:pt x="360" y="346"/>
                  </a:lnTo>
                  <a:lnTo>
                    <a:pt x="367" y="346"/>
                  </a:lnTo>
                  <a:lnTo>
                    <a:pt x="373" y="346"/>
                  </a:lnTo>
                  <a:lnTo>
                    <a:pt x="379" y="348"/>
                  </a:lnTo>
                  <a:lnTo>
                    <a:pt x="384" y="348"/>
                  </a:lnTo>
                  <a:lnTo>
                    <a:pt x="390" y="350"/>
                  </a:lnTo>
                  <a:lnTo>
                    <a:pt x="394" y="350"/>
                  </a:lnTo>
                  <a:lnTo>
                    <a:pt x="400" y="352"/>
                  </a:lnTo>
                  <a:lnTo>
                    <a:pt x="403" y="352"/>
                  </a:lnTo>
                  <a:lnTo>
                    <a:pt x="409" y="354"/>
                  </a:lnTo>
                  <a:lnTo>
                    <a:pt x="413" y="356"/>
                  </a:lnTo>
                  <a:lnTo>
                    <a:pt x="417" y="358"/>
                  </a:lnTo>
                  <a:lnTo>
                    <a:pt x="421" y="360"/>
                  </a:lnTo>
                  <a:lnTo>
                    <a:pt x="426" y="362"/>
                  </a:lnTo>
                  <a:lnTo>
                    <a:pt x="428" y="362"/>
                  </a:lnTo>
                  <a:lnTo>
                    <a:pt x="434" y="365"/>
                  </a:lnTo>
                  <a:lnTo>
                    <a:pt x="438" y="367"/>
                  </a:lnTo>
                  <a:lnTo>
                    <a:pt x="441" y="369"/>
                  </a:lnTo>
                  <a:lnTo>
                    <a:pt x="445" y="371"/>
                  </a:lnTo>
                  <a:lnTo>
                    <a:pt x="449" y="375"/>
                  </a:lnTo>
                  <a:lnTo>
                    <a:pt x="451" y="375"/>
                  </a:lnTo>
                  <a:lnTo>
                    <a:pt x="455" y="379"/>
                  </a:lnTo>
                  <a:lnTo>
                    <a:pt x="462" y="382"/>
                  </a:lnTo>
                  <a:lnTo>
                    <a:pt x="468" y="386"/>
                  </a:lnTo>
                  <a:lnTo>
                    <a:pt x="476" y="392"/>
                  </a:lnTo>
                  <a:lnTo>
                    <a:pt x="481" y="396"/>
                  </a:lnTo>
                  <a:lnTo>
                    <a:pt x="487" y="401"/>
                  </a:lnTo>
                  <a:lnTo>
                    <a:pt x="493" y="407"/>
                  </a:lnTo>
                  <a:lnTo>
                    <a:pt x="499" y="411"/>
                  </a:lnTo>
                  <a:lnTo>
                    <a:pt x="506" y="417"/>
                  </a:lnTo>
                  <a:lnTo>
                    <a:pt x="512" y="421"/>
                  </a:lnTo>
                  <a:lnTo>
                    <a:pt x="519" y="424"/>
                  </a:lnTo>
                  <a:lnTo>
                    <a:pt x="525" y="428"/>
                  </a:lnTo>
                  <a:lnTo>
                    <a:pt x="533" y="432"/>
                  </a:lnTo>
                  <a:lnTo>
                    <a:pt x="537" y="434"/>
                  </a:lnTo>
                  <a:lnTo>
                    <a:pt x="540" y="434"/>
                  </a:lnTo>
                  <a:lnTo>
                    <a:pt x="544" y="436"/>
                  </a:lnTo>
                  <a:lnTo>
                    <a:pt x="548" y="438"/>
                  </a:lnTo>
                  <a:lnTo>
                    <a:pt x="552" y="438"/>
                  </a:lnTo>
                  <a:lnTo>
                    <a:pt x="556" y="440"/>
                  </a:lnTo>
                  <a:lnTo>
                    <a:pt x="559" y="441"/>
                  </a:lnTo>
                  <a:lnTo>
                    <a:pt x="565" y="443"/>
                  </a:lnTo>
                  <a:lnTo>
                    <a:pt x="569" y="443"/>
                  </a:lnTo>
                  <a:lnTo>
                    <a:pt x="573" y="443"/>
                  </a:lnTo>
                  <a:lnTo>
                    <a:pt x="578" y="443"/>
                  </a:lnTo>
                  <a:lnTo>
                    <a:pt x="584" y="443"/>
                  </a:lnTo>
                  <a:lnTo>
                    <a:pt x="588" y="443"/>
                  </a:lnTo>
                  <a:lnTo>
                    <a:pt x="592" y="443"/>
                  </a:lnTo>
                  <a:lnTo>
                    <a:pt x="597" y="443"/>
                  </a:lnTo>
                  <a:lnTo>
                    <a:pt x="605" y="443"/>
                  </a:lnTo>
                  <a:lnTo>
                    <a:pt x="609" y="441"/>
                  </a:lnTo>
                  <a:lnTo>
                    <a:pt x="616" y="441"/>
                  </a:lnTo>
                  <a:lnTo>
                    <a:pt x="622" y="440"/>
                  </a:lnTo>
                  <a:lnTo>
                    <a:pt x="628" y="440"/>
                  </a:lnTo>
                  <a:lnTo>
                    <a:pt x="635" y="438"/>
                  </a:lnTo>
                  <a:lnTo>
                    <a:pt x="641" y="438"/>
                  </a:lnTo>
                  <a:lnTo>
                    <a:pt x="649" y="434"/>
                  </a:lnTo>
                  <a:lnTo>
                    <a:pt x="656" y="434"/>
                  </a:lnTo>
                  <a:lnTo>
                    <a:pt x="664" y="430"/>
                  </a:lnTo>
                  <a:lnTo>
                    <a:pt x="670" y="428"/>
                  </a:lnTo>
                  <a:lnTo>
                    <a:pt x="677" y="426"/>
                  </a:lnTo>
                  <a:lnTo>
                    <a:pt x="685" y="424"/>
                  </a:lnTo>
                  <a:lnTo>
                    <a:pt x="691" y="422"/>
                  </a:lnTo>
                  <a:lnTo>
                    <a:pt x="696" y="421"/>
                  </a:lnTo>
                  <a:lnTo>
                    <a:pt x="704" y="419"/>
                  </a:lnTo>
                  <a:lnTo>
                    <a:pt x="711" y="417"/>
                  </a:lnTo>
                  <a:lnTo>
                    <a:pt x="717" y="415"/>
                  </a:lnTo>
                  <a:lnTo>
                    <a:pt x="723" y="413"/>
                  </a:lnTo>
                  <a:lnTo>
                    <a:pt x="729" y="411"/>
                  </a:lnTo>
                  <a:lnTo>
                    <a:pt x="734" y="409"/>
                  </a:lnTo>
                  <a:lnTo>
                    <a:pt x="740" y="407"/>
                  </a:lnTo>
                  <a:lnTo>
                    <a:pt x="748" y="405"/>
                  </a:lnTo>
                  <a:lnTo>
                    <a:pt x="753" y="403"/>
                  </a:lnTo>
                  <a:lnTo>
                    <a:pt x="759" y="403"/>
                  </a:lnTo>
                  <a:lnTo>
                    <a:pt x="765" y="400"/>
                  </a:lnTo>
                  <a:lnTo>
                    <a:pt x="768" y="398"/>
                  </a:lnTo>
                  <a:lnTo>
                    <a:pt x="774" y="396"/>
                  </a:lnTo>
                  <a:lnTo>
                    <a:pt x="782" y="396"/>
                  </a:lnTo>
                  <a:lnTo>
                    <a:pt x="786" y="394"/>
                  </a:lnTo>
                  <a:lnTo>
                    <a:pt x="791" y="392"/>
                  </a:lnTo>
                  <a:lnTo>
                    <a:pt x="795" y="392"/>
                  </a:lnTo>
                  <a:lnTo>
                    <a:pt x="803" y="392"/>
                  </a:lnTo>
                  <a:lnTo>
                    <a:pt x="806" y="390"/>
                  </a:lnTo>
                  <a:lnTo>
                    <a:pt x="810" y="388"/>
                  </a:lnTo>
                  <a:lnTo>
                    <a:pt x="816" y="386"/>
                  </a:lnTo>
                  <a:lnTo>
                    <a:pt x="824" y="386"/>
                  </a:lnTo>
                  <a:lnTo>
                    <a:pt x="827" y="386"/>
                  </a:lnTo>
                  <a:lnTo>
                    <a:pt x="833" y="384"/>
                  </a:lnTo>
                  <a:lnTo>
                    <a:pt x="837" y="384"/>
                  </a:lnTo>
                  <a:lnTo>
                    <a:pt x="843" y="384"/>
                  </a:lnTo>
                  <a:lnTo>
                    <a:pt x="848" y="382"/>
                  </a:lnTo>
                  <a:lnTo>
                    <a:pt x="854" y="382"/>
                  </a:lnTo>
                  <a:lnTo>
                    <a:pt x="858" y="382"/>
                  </a:lnTo>
                  <a:lnTo>
                    <a:pt x="864" y="382"/>
                  </a:lnTo>
                  <a:lnTo>
                    <a:pt x="867" y="382"/>
                  </a:lnTo>
                  <a:lnTo>
                    <a:pt x="873" y="382"/>
                  </a:lnTo>
                  <a:lnTo>
                    <a:pt x="879" y="382"/>
                  </a:lnTo>
                  <a:lnTo>
                    <a:pt x="884" y="382"/>
                  </a:lnTo>
                  <a:lnTo>
                    <a:pt x="888" y="382"/>
                  </a:lnTo>
                  <a:lnTo>
                    <a:pt x="894" y="382"/>
                  </a:lnTo>
                  <a:lnTo>
                    <a:pt x="900" y="382"/>
                  </a:lnTo>
                  <a:lnTo>
                    <a:pt x="905" y="382"/>
                  </a:lnTo>
                  <a:lnTo>
                    <a:pt x="909" y="382"/>
                  </a:lnTo>
                  <a:lnTo>
                    <a:pt x="917" y="384"/>
                  </a:lnTo>
                  <a:lnTo>
                    <a:pt x="922" y="384"/>
                  </a:lnTo>
                  <a:lnTo>
                    <a:pt x="926" y="386"/>
                  </a:lnTo>
                  <a:lnTo>
                    <a:pt x="932" y="386"/>
                  </a:lnTo>
                  <a:lnTo>
                    <a:pt x="938" y="386"/>
                  </a:lnTo>
                  <a:lnTo>
                    <a:pt x="943" y="388"/>
                  </a:lnTo>
                  <a:lnTo>
                    <a:pt x="949" y="390"/>
                  </a:lnTo>
                  <a:lnTo>
                    <a:pt x="957" y="392"/>
                  </a:lnTo>
                  <a:lnTo>
                    <a:pt x="962" y="392"/>
                  </a:lnTo>
                  <a:lnTo>
                    <a:pt x="968" y="396"/>
                  </a:lnTo>
                  <a:lnTo>
                    <a:pt x="974" y="396"/>
                  </a:lnTo>
                  <a:lnTo>
                    <a:pt x="981" y="400"/>
                  </a:lnTo>
                  <a:lnTo>
                    <a:pt x="987" y="400"/>
                  </a:lnTo>
                  <a:lnTo>
                    <a:pt x="995" y="403"/>
                  </a:lnTo>
                  <a:lnTo>
                    <a:pt x="1000" y="405"/>
                  </a:lnTo>
                  <a:lnTo>
                    <a:pt x="1008" y="409"/>
                  </a:lnTo>
                  <a:lnTo>
                    <a:pt x="1016" y="411"/>
                  </a:lnTo>
                  <a:lnTo>
                    <a:pt x="1021" y="413"/>
                  </a:lnTo>
                  <a:lnTo>
                    <a:pt x="1031" y="417"/>
                  </a:lnTo>
                  <a:lnTo>
                    <a:pt x="1036" y="419"/>
                  </a:lnTo>
                  <a:lnTo>
                    <a:pt x="1044" y="421"/>
                  </a:lnTo>
                  <a:lnTo>
                    <a:pt x="1052" y="424"/>
                  </a:lnTo>
                  <a:lnTo>
                    <a:pt x="1059" y="426"/>
                  </a:lnTo>
                  <a:lnTo>
                    <a:pt x="1067" y="428"/>
                  </a:lnTo>
                  <a:lnTo>
                    <a:pt x="1075" y="430"/>
                  </a:lnTo>
                  <a:lnTo>
                    <a:pt x="1082" y="434"/>
                  </a:lnTo>
                  <a:lnTo>
                    <a:pt x="1092" y="434"/>
                  </a:lnTo>
                  <a:lnTo>
                    <a:pt x="1099" y="436"/>
                  </a:lnTo>
                  <a:lnTo>
                    <a:pt x="1107" y="438"/>
                  </a:lnTo>
                  <a:lnTo>
                    <a:pt x="1116" y="440"/>
                  </a:lnTo>
                  <a:lnTo>
                    <a:pt x="1124" y="441"/>
                  </a:lnTo>
                  <a:lnTo>
                    <a:pt x="1132" y="443"/>
                  </a:lnTo>
                  <a:lnTo>
                    <a:pt x="1139" y="443"/>
                  </a:lnTo>
                  <a:lnTo>
                    <a:pt x="1147" y="445"/>
                  </a:lnTo>
                  <a:lnTo>
                    <a:pt x="1156" y="447"/>
                  </a:lnTo>
                  <a:lnTo>
                    <a:pt x="1164" y="447"/>
                  </a:lnTo>
                  <a:lnTo>
                    <a:pt x="1171" y="447"/>
                  </a:lnTo>
                  <a:lnTo>
                    <a:pt x="1181" y="447"/>
                  </a:lnTo>
                  <a:lnTo>
                    <a:pt x="1189" y="449"/>
                  </a:lnTo>
                  <a:lnTo>
                    <a:pt x="1196" y="449"/>
                  </a:lnTo>
                  <a:lnTo>
                    <a:pt x="1204" y="449"/>
                  </a:lnTo>
                  <a:lnTo>
                    <a:pt x="1211" y="449"/>
                  </a:lnTo>
                  <a:lnTo>
                    <a:pt x="1219" y="451"/>
                  </a:lnTo>
                  <a:lnTo>
                    <a:pt x="1227" y="449"/>
                  </a:lnTo>
                  <a:lnTo>
                    <a:pt x="1234" y="449"/>
                  </a:lnTo>
                  <a:lnTo>
                    <a:pt x="1240" y="449"/>
                  </a:lnTo>
                  <a:lnTo>
                    <a:pt x="1249" y="449"/>
                  </a:lnTo>
                  <a:lnTo>
                    <a:pt x="1255" y="447"/>
                  </a:lnTo>
                  <a:lnTo>
                    <a:pt x="1263" y="447"/>
                  </a:lnTo>
                  <a:lnTo>
                    <a:pt x="1270" y="447"/>
                  </a:lnTo>
                  <a:lnTo>
                    <a:pt x="1278" y="447"/>
                  </a:lnTo>
                  <a:lnTo>
                    <a:pt x="1284" y="445"/>
                  </a:lnTo>
                  <a:lnTo>
                    <a:pt x="1289" y="443"/>
                  </a:lnTo>
                  <a:lnTo>
                    <a:pt x="1297" y="443"/>
                  </a:lnTo>
                  <a:lnTo>
                    <a:pt x="1301" y="441"/>
                  </a:lnTo>
                  <a:lnTo>
                    <a:pt x="1306" y="438"/>
                  </a:lnTo>
                  <a:lnTo>
                    <a:pt x="1314" y="438"/>
                  </a:lnTo>
                  <a:lnTo>
                    <a:pt x="1318" y="436"/>
                  </a:lnTo>
                  <a:lnTo>
                    <a:pt x="1324" y="434"/>
                  </a:lnTo>
                  <a:lnTo>
                    <a:pt x="1327" y="430"/>
                  </a:lnTo>
                  <a:lnTo>
                    <a:pt x="1333" y="430"/>
                  </a:lnTo>
                  <a:lnTo>
                    <a:pt x="1337" y="426"/>
                  </a:lnTo>
                  <a:lnTo>
                    <a:pt x="1341" y="426"/>
                  </a:lnTo>
                  <a:lnTo>
                    <a:pt x="1344" y="422"/>
                  </a:lnTo>
                  <a:lnTo>
                    <a:pt x="1348" y="421"/>
                  </a:lnTo>
                  <a:lnTo>
                    <a:pt x="1352" y="417"/>
                  </a:lnTo>
                  <a:lnTo>
                    <a:pt x="1356" y="415"/>
                  </a:lnTo>
                  <a:lnTo>
                    <a:pt x="1360" y="409"/>
                  </a:lnTo>
                  <a:lnTo>
                    <a:pt x="1363" y="403"/>
                  </a:lnTo>
                  <a:lnTo>
                    <a:pt x="1365" y="396"/>
                  </a:lnTo>
                  <a:lnTo>
                    <a:pt x="1367" y="388"/>
                  </a:lnTo>
                  <a:lnTo>
                    <a:pt x="1365" y="384"/>
                  </a:lnTo>
                  <a:lnTo>
                    <a:pt x="1365" y="381"/>
                  </a:lnTo>
                  <a:lnTo>
                    <a:pt x="1365" y="377"/>
                  </a:lnTo>
                  <a:lnTo>
                    <a:pt x="1363" y="373"/>
                  </a:lnTo>
                  <a:lnTo>
                    <a:pt x="1362" y="367"/>
                  </a:lnTo>
                  <a:lnTo>
                    <a:pt x="1360" y="363"/>
                  </a:lnTo>
                  <a:lnTo>
                    <a:pt x="1356" y="358"/>
                  </a:lnTo>
                  <a:lnTo>
                    <a:pt x="1354" y="354"/>
                  </a:lnTo>
                  <a:lnTo>
                    <a:pt x="1350" y="348"/>
                  </a:lnTo>
                  <a:lnTo>
                    <a:pt x="1346" y="344"/>
                  </a:lnTo>
                  <a:lnTo>
                    <a:pt x="1343" y="341"/>
                  </a:lnTo>
                  <a:lnTo>
                    <a:pt x="1339" y="335"/>
                  </a:lnTo>
                  <a:lnTo>
                    <a:pt x="1333" y="327"/>
                  </a:lnTo>
                  <a:lnTo>
                    <a:pt x="1327" y="324"/>
                  </a:lnTo>
                  <a:lnTo>
                    <a:pt x="1322" y="318"/>
                  </a:lnTo>
                  <a:lnTo>
                    <a:pt x="1318" y="314"/>
                  </a:lnTo>
                  <a:lnTo>
                    <a:pt x="1312" y="306"/>
                  </a:lnTo>
                  <a:lnTo>
                    <a:pt x="1306" y="301"/>
                  </a:lnTo>
                  <a:lnTo>
                    <a:pt x="1301" y="295"/>
                  </a:lnTo>
                  <a:lnTo>
                    <a:pt x="1293" y="287"/>
                  </a:lnTo>
                  <a:lnTo>
                    <a:pt x="1287" y="284"/>
                  </a:lnTo>
                  <a:lnTo>
                    <a:pt x="1282" y="276"/>
                  </a:lnTo>
                  <a:lnTo>
                    <a:pt x="1274" y="270"/>
                  </a:lnTo>
                  <a:lnTo>
                    <a:pt x="1268" y="265"/>
                  </a:lnTo>
                  <a:lnTo>
                    <a:pt x="1263" y="259"/>
                  </a:lnTo>
                  <a:lnTo>
                    <a:pt x="1253" y="253"/>
                  </a:lnTo>
                  <a:lnTo>
                    <a:pt x="1248" y="246"/>
                  </a:lnTo>
                  <a:lnTo>
                    <a:pt x="1240" y="240"/>
                  </a:lnTo>
                  <a:lnTo>
                    <a:pt x="1232" y="232"/>
                  </a:lnTo>
                  <a:lnTo>
                    <a:pt x="1227" y="227"/>
                  </a:lnTo>
                  <a:lnTo>
                    <a:pt x="1219" y="221"/>
                  </a:lnTo>
                  <a:lnTo>
                    <a:pt x="1211" y="215"/>
                  </a:lnTo>
                  <a:lnTo>
                    <a:pt x="1204" y="209"/>
                  </a:lnTo>
                  <a:lnTo>
                    <a:pt x="1198" y="202"/>
                  </a:lnTo>
                  <a:lnTo>
                    <a:pt x="1189" y="196"/>
                  </a:lnTo>
                  <a:lnTo>
                    <a:pt x="1183" y="190"/>
                  </a:lnTo>
                  <a:lnTo>
                    <a:pt x="1175" y="185"/>
                  </a:lnTo>
                  <a:lnTo>
                    <a:pt x="1168" y="179"/>
                  </a:lnTo>
                  <a:lnTo>
                    <a:pt x="1160" y="171"/>
                  </a:lnTo>
                  <a:lnTo>
                    <a:pt x="1154" y="168"/>
                  </a:lnTo>
                  <a:lnTo>
                    <a:pt x="1147" y="160"/>
                  </a:lnTo>
                  <a:lnTo>
                    <a:pt x="1139" y="154"/>
                  </a:lnTo>
                  <a:lnTo>
                    <a:pt x="1132" y="149"/>
                  </a:lnTo>
                  <a:lnTo>
                    <a:pt x="1124" y="143"/>
                  </a:lnTo>
                  <a:lnTo>
                    <a:pt x="1116" y="137"/>
                  </a:lnTo>
                  <a:lnTo>
                    <a:pt x="1111" y="133"/>
                  </a:lnTo>
                  <a:lnTo>
                    <a:pt x="1103" y="128"/>
                  </a:lnTo>
                  <a:lnTo>
                    <a:pt x="1099" y="122"/>
                  </a:lnTo>
                  <a:lnTo>
                    <a:pt x="1092" y="116"/>
                  </a:lnTo>
                  <a:lnTo>
                    <a:pt x="1084" y="112"/>
                  </a:lnTo>
                  <a:lnTo>
                    <a:pt x="1078" y="107"/>
                  </a:lnTo>
                  <a:lnTo>
                    <a:pt x="1073" y="103"/>
                  </a:lnTo>
                  <a:lnTo>
                    <a:pt x="1067" y="99"/>
                  </a:lnTo>
                  <a:lnTo>
                    <a:pt x="1061" y="95"/>
                  </a:lnTo>
                  <a:lnTo>
                    <a:pt x="1056" y="90"/>
                  </a:lnTo>
                  <a:lnTo>
                    <a:pt x="1052" y="86"/>
                  </a:lnTo>
                  <a:lnTo>
                    <a:pt x="1046" y="82"/>
                  </a:lnTo>
                  <a:lnTo>
                    <a:pt x="1042" y="78"/>
                  </a:lnTo>
                  <a:lnTo>
                    <a:pt x="1036" y="74"/>
                  </a:lnTo>
                  <a:lnTo>
                    <a:pt x="1033" y="72"/>
                  </a:lnTo>
                  <a:lnTo>
                    <a:pt x="1029" y="69"/>
                  </a:lnTo>
                  <a:lnTo>
                    <a:pt x="1025" y="67"/>
                  </a:lnTo>
                  <a:lnTo>
                    <a:pt x="1021" y="65"/>
                  </a:lnTo>
                  <a:lnTo>
                    <a:pt x="1019" y="63"/>
                  </a:lnTo>
                  <a:lnTo>
                    <a:pt x="1014" y="59"/>
                  </a:lnTo>
                  <a:lnTo>
                    <a:pt x="1010" y="55"/>
                  </a:lnTo>
                  <a:lnTo>
                    <a:pt x="1008" y="55"/>
                  </a:lnTo>
                  <a:lnTo>
                    <a:pt x="1006" y="55"/>
                  </a:lnTo>
                  <a:lnTo>
                    <a:pt x="1004" y="55"/>
                  </a:lnTo>
                  <a:lnTo>
                    <a:pt x="998" y="55"/>
                  </a:lnTo>
                  <a:lnTo>
                    <a:pt x="993" y="55"/>
                  </a:lnTo>
                  <a:lnTo>
                    <a:pt x="989" y="55"/>
                  </a:lnTo>
                  <a:lnTo>
                    <a:pt x="983" y="55"/>
                  </a:lnTo>
                  <a:lnTo>
                    <a:pt x="979" y="55"/>
                  </a:lnTo>
                  <a:lnTo>
                    <a:pt x="974" y="55"/>
                  </a:lnTo>
                  <a:lnTo>
                    <a:pt x="970" y="55"/>
                  </a:lnTo>
                  <a:lnTo>
                    <a:pt x="964" y="55"/>
                  </a:lnTo>
                  <a:lnTo>
                    <a:pt x="959" y="55"/>
                  </a:lnTo>
                  <a:lnTo>
                    <a:pt x="953" y="55"/>
                  </a:lnTo>
                  <a:lnTo>
                    <a:pt x="945" y="55"/>
                  </a:lnTo>
                  <a:lnTo>
                    <a:pt x="940" y="55"/>
                  </a:lnTo>
                  <a:lnTo>
                    <a:pt x="932" y="55"/>
                  </a:lnTo>
                  <a:lnTo>
                    <a:pt x="926" y="55"/>
                  </a:lnTo>
                  <a:lnTo>
                    <a:pt x="919" y="55"/>
                  </a:lnTo>
                  <a:lnTo>
                    <a:pt x="909" y="55"/>
                  </a:lnTo>
                  <a:lnTo>
                    <a:pt x="902" y="55"/>
                  </a:lnTo>
                  <a:lnTo>
                    <a:pt x="894" y="57"/>
                  </a:lnTo>
                  <a:lnTo>
                    <a:pt x="886" y="57"/>
                  </a:lnTo>
                  <a:lnTo>
                    <a:pt x="877" y="57"/>
                  </a:lnTo>
                  <a:lnTo>
                    <a:pt x="869" y="57"/>
                  </a:lnTo>
                  <a:lnTo>
                    <a:pt x="862" y="57"/>
                  </a:lnTo>
                  <a:lnTo>
                    <a:pt x="852" y="57"/>
                  </a:lnTo>
                  <a:lnTo>
                    <a:pt x="843" y="57"/>
                  </a:lnTo>
                  <a:lnTo>
                    <a:pt x="833" y="57"/>
                  </a:lnTo>
                  <a:lnTo>
                    <a:pt x="825" y="59"/>
                  </a:lnTo>
                  <a:lnTo>
                    <a:pt x="816" y="59"/>
                  </a:lnTo>
                  <a:lnTo>
                    <a:pt x="806" y="59"/>
                  </a:lnTo>
                  <a:lnTo>
                    <a:pt x="797" y="59"/>
                  </a:lnTo>
                  <a:lnTo>
                    <a:pt x="787" y="59"/>
                  </a:lnTo>
                  <a:lnTo>
                    <a:pt x="778" y="59"/>
                  </a:lnTo>
                  <a:lnTo>
                    <a:pt x="768" y="59"/>
                  </a:lnTo>
                  <a:lnTo>
                    <a:pt x="759" y="59"/>
                  </a:lnTo>
                  <a:lnTo>
                    <a:pt x="751" y="59"/>
                  </a:lnTo>
                  <a:lnTo>
                    <a:pt x="740" y="59"/>
                  </a:lnTo>
                  <a:lnTo>
                    <a:pt x="732" y="59"/>
                  </a:lnTo>
                  <a:lnTo>
                    <a:pt x="723" y="59"/>
                  </a:lnTo>
                  <a:lnTo>
                    <a:pt x="713" y="59"/>
                  </a:lnTo>
                  <a:lnTo>
                    <a:pt x="704" y="59"/>
                  </a:lnTo>
                  <a:lnTo>
                    <a:pt x="694" y="59"/>
                  </a:lnTo>
                  <a:lnTo>
                    <a:pt x="687" y="59"/>
                  </a:lnTo>
                  <a:lnTo>
                    <a:pt x="679" y="59"/>
                  </a:lnTo>
                  <a:lnTo>
                    <a:pt x="670" y="57"/>
                  </a:lnTo>
                  <a:lnTo>
                    <a:pt x="660" y="57"/>
                  </a:lnTo>
                  <a:lnTo>
                    <a:pt x="652" y="57"/>
                  </a:lnTo>
                  <a:lnTo>
                    <a:pt x="645" y="57"/>
                  </a:lnTo>
                  <a:lnTo>
                    <a:pt x="637" y="57"/>
                  </a:lnTo>
                  <a:lnTo>
                    <a:pt x="630" y="57"/>
                  </a:lnTo>
                  <a:lnTo>
                    <a:pt x="622" y="57"/>
                  </a:lnTo>
                  <a:lnTo>
                    <a:pt x="616" y="57"/>
                  </a:lnTo>
                  <a:lnTo>
                    <a:pt x="609" y="55"/>
                  </a:lnTo>
                  <a:lnTo>
                    <a:pt x="601" y="55"/>
                  </a:lnTo>
                  <a:lnTo>
                    <a:pt x="595" y="55"/>
                  </a:lnTo>
                  <a:lnTo>
                    <a:pt x="590" y="55"/>
                  </a:lnTo>
                  <a:lnTo>
                    <a:pt x="584" y="55"/>
                  </a:lnTo>
                  <a:lnTo>
                    <a:pt x="578" y="55"/>
                  </a:lnTo>
                  <a:lnTo>
                    <a:pt x="573" y="55"/>
                  </a:lnTo>
                  <a:lnTo>
                    <a:pt x="569" y="55"/>
                  </a:lnTo>
                  <a:lnTo>
                    <a:pt x="563" y="53"/>
                  </a:lnTo>
                  <a:lnTo>
                    <a:pt x="557" y="52"/>
                  </a:lnTo>
                  <a:lnTo>
                    <a:pt x="554" y="52"/>
                  </a:lnTo>
                  <a:lnTo>
                    <a:pt x="550" y="52"/>
                  </a:lnTo>
                  <a:lnTo>
                    <a:pt x="544" y="50"/>
                  </a:lnTo>
                  <a:lnTo>
                    <a:pt x="538" y="50"/>
                  </a:lnTo>
                  <a:lnTo>
                    <a:pt x="533" y="48"/>
                  </a:lnTo>
                  <a:lnTo>
                    <a:pt x="529" y="48"/>
                  </a:lnTo>
                  <a:lnTo>
                    <a:pt x="523" y="46"/>
                  </a:lnTo>
                  <a:lnTo>
                    <a:pt x="519" y="44"/>
                  </a:lnTo>
                  <a:lnTo>
                    <a:pt x="516" y="44"/>
                  </a:lnTo>
                  <a:lnTo>
                    <a:pt x="510" y="42"/>
                  </a:lnTo>
                  <a:lnTo>
                    <a:pt x="506" y="40"/>
                  </a:lnTo>
                  <a:lnTo>
                    <a:pt x="500" y="40"/>
                  </a:lnTo>
                  <a:lnTo>
                    <a:pt x="497" y="38"/>
                  </a:lnTo>
                  <a:lnTo>
                    <a:pt x="493" y="38"/>
                  </a:lnTo>
                  <a:lnTo>
                    <a:pt x="487" y="36"/>
                  </a:lnTo>
                  <a:lnTo>
                    <a:pt x="481" y="34"/>
                  </a:lnTo>
                  <a:lnTo>
                    <a:pt x="478" y="34"/>
                  </a:lnTo>
                  <a:lnTo>
                    <a:pt x="474" y="32"/>
                  </a:lnTo>
                  <a:lnTo>
                    <a:pt x="468" y="31"/>
                  </a:lnTo>
                  <a:lnTo>
                    <a:pt x="462" y="31"/>
                  </a:lnTo>
                  <a:lnTo>
                    <a:pt x="459" y="27"/>
                  </a:lnTo>
                  <a:lnTo>
                    <a:pt x="455" y="27"/>
                  </a:lnTo>
                  <a:lnTo>
                    <a:pt x="451" y="25"/>
                  </a:lnTo>
                  <a:lnTo>
                    <a:pt x="445" y="25"/>
                  </a:lnTo>
                  <a:lnTo>
                    <a:pt x="441" y="21"/>
                  </a:lnTo>
                  <a:lnTo>
                    <a:pt x="438" y="21"/>
                  </a:lnTo>
                  <a:lnTo>
                    <a:pt x="432" y="21"/>
                  </a:lnTo>
                  <a:lnTo>
                    <a:pt x="428" y="19"/>
                  </a:lnTo>
                  <a:lnTo>
                    <a:pt x="424" y="17"/>
                  </a:lnTo>
                  <a:lnTo>
                    <a:pt x="421" y="17"/>
                  </a:lnTo>
                  <a:lnTo>
                    <a:pt x="417" y="15"/>
                  </a:lnTo>
                  <a:lnTo>
                    <a:pt x="411" y="13"/>
                  </a:lnTo>
                  <a:lnTo>
                    <a:pt x="407" y="12"/>
                  </a:lnTo>
                  <a:lnTo>
                    <a:pt x="403" y="12"/>
                  </a:lnTo>
                  <a:lnTo>
                    <a:pt x="400" y="10"/>
                  </a:lnTo>
                  <a:lnTo>
                    <a:pt x="394" y="10"/>
                  </a:lnTo>
                  <a:lnTo>
                    <a:pt x="390" y="8"/>
                  </a:lnTo>
                  <a:lnTo>
                    <a:pt x="386" y="8"/>
                  </a:lnTo>
                  <a:lnTo>
                    <a:pt x="383" y="6"/>
                  </a:lnTo>
                  <a:lnTo>
                    <a:pt x="379" y="4"/>
                  </a:lnTo>
                  <a:lnTo>
                    <a:pt x="375" y="4"/>
                  </a:lnTo>
                  <a:lnTo>
                    <a:pt x="373" y="4"/>
                  </a:lnTo>
                  <a:lnTo>
                    <a:pt x="364" y="2"/>
                  </a:lnTo>
                  <a:lnTo>
                    <a:pt x="358" y="2"/>
                  </a:lnTo>
                  <a:lnTo>
                    <a:pt x="350" y="0"/>
                  </a:lnTo>
                  <a:lnTo>
                    <a:pt x="343" y="0"/>
                  </a:lnTo>
                  <a:lnTo>
                    <a:pt x="339" y="0"/>
                  </a:lnTo>
                  <a:lnTo>
                    <a:pt x="331" y="2"/>
                  </a:lnTo>
                  <a:lnTo>
                    <a:pt x="326" y="2"/>
                  </a:lnTo>
                  <a:lnTo>
                    <a:pt x="320" y="4"/>
                  </a:lnTo>
                  <a:lnTo>
                    <a:pt x="314" y="6"/>
                  </a:lnTo>
                  <a:lnTo>
                    <a:pt x="310" y="10"/>
                  </a:lnTo>
                  <a:lnTo>
                    <a:pt x="305" y="12"/>
                  </a:lnTo>
                  <a:lnTo>
                    <a:pt x="301" y="13"/>
                  </a:lnTo>
                  <a:lnTo>
                    <a:pt x="295" y="15"/>
                  </a:lnTo>
                  <a:lnTo>
                    <a:pt x="291" y="17"/>
                  </a:lnTo>
                  <a:lnTo>
                    <a:pt x="286" y="19"/>
                  </a:lnTo>
                  <a:lnTo>
                    <a:pt x="280" y="21"/>
                  </a:lnTo>
                  <a:lnTo>
                    <a:pt x="276" y="23"/>
                  </a:lnTo>
                  <a:lnTo>
                    <a:pt x="270" y="25"/>
                  </a:lnTo>
                  <a:lnTo>
                    <a:pt x="267" y="27"/>
                  </a:lnTo>
                  <a:lnTo>
                    <a:pt x="261" y="27"/>
                  </a:lnTo>
                  <a:lnTo>
                    <a:pt x="255" y="27"/>
                  </a:lnTo>
                  <a:lnTo>
                    <a:pt x="251" y="29"/>
                  </a:lnTo>
                  <a:lnTo>
                    <a:pt x="246" y="31"/>
                  </a:lnTo>
                  <a:lnTo>
                    <a:pt x="242" y="31"/>
                  </a:lnTo>
                  <a:lnTo>
                    <a:pt x="238" y="31"/>
                  </a:lnTo>
                  <a:lnTo>
                    <a:pt x="234" y="32"/>
                  </a:lnTo>
                  <a:lnTo>
                    <a:pt x="229" y="32"/>
                  </a:lnTo>
                  <a:lnTo>
                    <a:pt x="225" y="34"/>
                  </a:lnTo>
                  <a:lnTo>
                    <a:pt x="221" y="34"/>
                  </a:lnTo>
                  <a:lnTo>
                    <a:pt x="217" y="34"/>
                  </a:lnTo>
                  <a:lnTo>
                    <a:pt x="210" y="34"/>
                  </a:lnTo>
                  <a:lnTo>
                    <a:pt x="206" y="36"/>
                  </a:lnTo>
                  <a:lnTo>
                    <a:pt x="202" y="36"/>
                  </a:lnTo>
                  <a:lnTo>
                    <a:pt x="196" y="36"/>
                  </a:lnTo>
                  <a:lnTo>
                    <a:pt x="194" y="36"/>
                  </a:lnTo>
                  <a:lnTo>
                    <a:pt x="194" y="36"/>
                  </a:lnTo>
                  <a:lnTo>
                    <a:pt x="194" y="36"/>
                  </a:lnTo>
                  <a:close/>
                </a:path>
              </a:pathLst>
            </a:custGeom>
            <a:solidFill>
              <a:srgbClr val="FF9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6894513" y="5400675"/>
              <a:ext cx="627062" cy="301625"/>
            </a:xfrm>
            <a:custGeom>
              <a:avLst/>
              <a:gdLst/>
              <a:ahLst/>
              <a:cxnLst>
                <a:cxn ang="0">
                  <a:pos x="139" y="293"/>
                </a:cxn>
                <a:cxn ang="0">
                  <a:pos x="118" y="297"/>
                </a:cxn>
                <a:cxn ang="0">
                  <a:pos x="101" y="299"/>
                </a:cxn>
                <a:cxn ang="0">
                  <a:pos x="82" y="301"/>
                </a:cxn>
                <a:cxn ang="0">
                  <a:pos x="65" y="301"/>
                </a:cxn>
                <a:cxn ang="0">
                  <a:pos x="46" y="301"/>
                </a:cxn>
                <a:cxn ang="0">
                  <a:pos x="31" y="297"/>
                </a:cxn>
                <a:cxn ang="0">
                  <a:pos x="14" y="287"/>
                </a:cxn>
                <a:cxn ang="0">
                  <a:pos x="0" y="266"/>
                </a:cxn>
                <a:cxn ang="0">
                  <a:pos x="2" y="247"/>
                </a:cxn>
                <a:cxn ang="0">
                  <a:pos x="12" y="225"/>
                </a:cxn>
                <a:cxn ang="0">
                  <a:pos x="29" y="194"/>
                </a:cxn>
                <a:cxn ang="0">
                  <a:pos x="56" y="160"/>
                </a:cxn>
                <a:cxn ang="0">
                  <a:pos x="95" y="118"/>
                </a:cxn>
                <a:cxn ang="0">
                  <a:pos x="135" y="80"/>
                </a:cxn>
                <a:cxn ang="0">
                  <a:pos x="175" y="51"/>
                </a:cxn>
                <a:cxn ang="0">
                  <a:pos x="215" y="31"/>
                </a:cxn>
                <a:cxn ang="0">
                  <a:pos x="253" y="15"/>
                </a:cxn>
                <a:cxn ang="0">
                  <a:pos x="291" y="6"/>
                </a:cxn>
                <a:cxn ang="0">
                  <a:pos x="327" y="2"/>
                </a:cxn>
                <a:cxn ang="0">
                  <a:pos x="362" y="2"/>
                </a:cxn>
                <a:cxn ang="0">
                  <a:pos x="394" y="6"/>
                </a:cxn>
                <a:cxn ang="0">
                  <a:pos x="422" y="12"/>
                </a:cxn>
                <a:cxn ang="0">
                  <a:pos x="447" y="19"/>
                </a:cxn>
                <a:cxn ang="0">
                  <a:pos x="472" y="27"/>
                </a:cxn>
                <a:cxn ang="0">
                  <a:pos x="491" y="36"/>
                </a:cxn>
                <a:cxn ang="0">
                  <a:pos x="508" y="48"/>
                </a:cxn>
                <a:cxn ang="0">
                  <a:pos x="523" y="55"/>
                </a:cxn>
                <a:cxn ang="0">
                  <a:pos x="533" y="61"/>
                </a:cxn>
                <a:cxn ang="0">
                  <a:pos x="550" y="72"/>
                </a:cxn>
                <a:cxn ang="0">
                  <a:pos x="573" y="89"/>
                </a:cxn>
                <a:cxn ang="0">
                  <a:pos x="601" y="110"/>
                </a:cxn>
                <a:cxn ang="0">
                  <a:pos x="633" y="133"/>
                </a:cxn>
                <a:cxn ang="0">
                  <a:pos x="668" y="160"/>
                </a:cxn>
                <a:cxn ang="0">
                  <a:pos x="700" y="188"/>
                </a:cxn>
                <a:cxn ang="0">
                  <a:pos x="730" y="219"/>
                </a:cxn>
                <a:cxn ang="0">
                  <a:pos x="755" y="247"/>
                </a:cxn>
                <a:cxn ang="0">
                  <a:pos x="776" y="276"/>
                </a:cxn>
                <a:cxn ang="0">
                  <a:pos x="786" y="303"/>
                </a:cxn>
                <a:cxn ang="0">
                  <a:pos x="789" y="327"/>
                </a:cxn>
                <a:cxn ang="0">
                  <a:pos x="778" y="348"/>
                </a:cxn>
                <a:cxn ang="0">
                  <a:pos x="755" y="363"/>
                </a:cxn>
                <a:cxn ang="0">
                  <a:pos x="715" y="375"/>
                </a:cxn>
                <a:cxn ang="0">
                  <a:pos x="660" y="380"/>
                </a:cxn>
                <a:cxn ang="0">
                  <a:pos x="605" y="380"/>
                </a:cxn>
                <a:cxn ang="0">
                  <a:pos x="559" y="379"/>
                </a:cxn>
                <a:cxn ang="0">
                  <a:pos x="523" y="375"/>
                </a:cxn>
                <a:cxn ang="0">
                  <a:pos x="493" y="369"/>
                </a:cxn>
                <a:cxn ang="0">
                  <a:pos x="468" y="361"/>
                </a:cxn>
                <a:cxn ang="0">
                  <a:pos x="447" y="352"/>
                </a:cxn>
                <a:cxn ang="0">
                  <a:pos x="430" y="342"/>
                </a:cxn>
                <a:cxn ang="0">
                  <a:pos x="413" y="333"/>
                </a:cxn>
                <a:cxn ang="0">
                  <a:pos x="398" y="323"/>
                </a:cxn>
                <a:cxn ang="0">
                  <a:pos x="383" y="312"/>
                </a:cxn>
                <a:cxn ang="0">
                  <a:pos x="365" y="303"/>
                </a:cxn>
                <a:cxn ang="0">
                  <a:pos x="346" y="295"/>
                </a:cxn>
                <a:cxn ang="0">
                  <a:pos x="322" y="287"/>
                </a:cxn>
                <a:cxn ang="0">
                  <a:pos x="295" y="282"/>
                </a:cxn>
                <a:cxn ang="0">
                  <a:pos x="259" y="280"/>
                </a:cxn>
                <a:cxn ang="0">
                  <a:pos x="147" y="291"/>
                </a:cxn>
              </a:cxnLst>
              <a:rect l="0" t="0" r="r" b="b"/>
              <a:pathLst>
                <a:path w="789" h="380">
                  <a:moveTo>
                    <a:pt x="147" y="291"/>
                  </a:moveTo>
                  <a:lnTo>
                    <a:pt x="145" y="291"/>
                  </a:lnTo>
                  <a:lnTo>
                    <a:pt x="143" y="291"/>
                  </a:lnTo>
                  <a:lnTo>
                    <a:pt x="139" y="293"/>
                  </a:lnTo>
                  <a:lnTo>
                    <a:pt x="133" y="293"/>
                  </a:lnTo>
                  <a:lnTo>
                    <a:pt x="130" y="295"/>
                  </a:lnTo>
                  <a:lnTo>
                    <a:pt x="122" y="297"/>
                  </a:lnTo>
                  <a:lnTo>
                    <a:pt x="118" y="297"/>
                  </a:lnTo>
                  <a:lnTo>
                    <a:pt x="114" y="297"/>
                  </a:lnTo>
                  <a:lnTo>
                    <a:pt x="111" y="297"/>
                  </a:lnTo>
                  <a:lnTo>
                    <a:pt x="107" y="299"/>
                  </a:lnTo>
                  <a:lnTo>
                    <a:pt x="101" y="299"/>
                  </a:lnTo>
                  <a:lnTo>
                    <a:pt x="97" y="301"/>
                  </a:lnTo>
                  <a:lnTo>
                    <a:pt x="92" y="301"/>
                  </a:lnTo>
                  <a:lnTo>
                    <a:pt x="88" y="301"/>
                  </a:lnTo>
                  <a:lnTo>
                    <a:pt x="82" y="301"/>
                  </a:lnTo>
                  <a:lnTo>
                    <a:pt x="78" y="301"/>
                  </a:lnTo>
                  <a:lnTo>
                    <a:pt x="73" y="301"/>
                  </a:lnTo>
                  <a:lnTo>
                    <a:pt x="69" y="301"/>
                  </a:lnTo>
                  <a:lnTo>
                    <a:pt x="65" y="301"/>
                  </a:lnTo>
                  <a:lnTo>
                    <a:pt x="59" y="301"/>
                  </a:lnTo>
                  <a:lnTo>
                    <a:pt x="56" y="301"/>
                  </a:lnTo>
                  <a:lnTo>
                    <a:pt x="52" y="301"/>
                  </a:lnTo>
                  <a:lnTo>
                    <a:pt x="46" y="301"/>
                  </a:lnTo>
                  <a:lnTo>
                    <a:pt x="42" y="301"/>
                  </a:lnTo>
                  <a:lnTo>
                    <a:pt x="38" y="299"/>
                  </a:lnTo>
                  <a:lnTo>
                    <a:pt x="35" y="299"/>
                  </a:lnTo>
                  <a:lnTo>
                    <a:pt x="31" y="297"/>
                  </a:lnTo>
                  <a:lnTo>
                    <a:pt x="25" y="295"/>
                  </a:lnTo>
                  <a:lnTo>
                    <a:pt x="21" y="293"/>
                  </a:lnTo>
                  <a:lnTo>
                    <a:pt x="19" y="291"/>
                  </a:lnTo>
                  <a:lnTo>
                    <a:pt x="14" y="287"/>
                  </a:lnTo>
                  <a:lnTo>
                    <a:pt x="8" y="283"/>
                  </a:lnTo>
                  <a:lnTo>
                    <a:pt x="4" y="276"/>
                  </a:lnTo>
                  <a:lnTo>
                    <a:pt x="2" y="270"/>
                  </a:lnTo>
                  <a:lnTo>
                    <a:pt x="0" y="266"/>
                  </a:lnTo>
                  <a:lnTo>
                    <a:pt x="0" y="263"/>
                  </a:lnTo>
                  <a:lnTo>
                    <a:pt x="0" y="257"/>
                  </a:lnTo>
                  <a:lnTo>
                    <a:pt x="2" y="253"/>
                  </a:lnTo>
                  <a:lnTo>
                    <a:pt x="2" y="247"/>
                  </a:lnTo>
                  <a:lnTo>
                    <a:pt x="4" y="242"/>
                  </a:lnTo>
                  <a:lnTo>
                    <a:pt x="6" y="236"/>
                  </a:lnTo>
                  <a:lnTo>
                    <a:pt x="8" y="230"/>
                  </a:lnTo>
                  <a:lnTo>
                    <a:pt x="12" y="225"/>
                  </a:lnTo>
                  <a:lnTo>
                    <a:pt x="16" y="217"/>
                  </a:lnTo>
                  <a:lnTo>
                    <a:pt x="19" y="211"/>
                  </a:lnTo>
                  <a:lnTo>
                    <a:pt x="25" y="204"/>
                  </a:lnTo>
                  <a:lnTo>
                    <a:pt x="29" y="194"/>
                  </a:lnTo>
                  <a:lnTo>
                    <a:pt x="35" y="186"/>
                  </a:lnTo>
                  <a:lnTo>
                    <a:pt x="40" y="177"/>
                  </a:lnTo>
                  <a:lnTo>
                    <a:pt x="50" y="169"/>
                  </a:lnTo>
                  <a:lnTo>
                    <a:pt x="56" y="160"/>
                  </a:lnTo>
                  <a:lnTo>
                    <a:pt x="65" y="150"/>
                  </a:lnTo>
                  <a:lnTo>
                    <a:pt x="73" y="139"/>
                  </a:lnTo>
                  <a:lnTo>
                    <a:pt x="86" y="129"/>
                  </a:lnTo>
                  <a:lnTo>
                    <a:pt x="95" y="118"/>
                  </a:lnTo>
                  <a:lnTo>
                    <a:pt x="105" y="109"/>
                  </a:lnTo>
                  <a:lnTo>
                    <a:pt x="116" y="97"/>
                  </a:lnTo>
                  <a:lnTo>
                    <a:pt x="124" y="89"/>
                  </a:lnTo>
                  <a:lnTo>
                    <a:pt x="135" y="80"/>
                  </a:lnTo>
                  <a:lnTo>
                    <a:pt x="145" y="72"/>
                  </a:lnTo>
                  <a:lnTo>
                    <a:pt x="154" y="65"/>
                  </a:lnTo>
                  <a:lnTo>
                    <a:pt x="166" y="59"/>
                  </a:lnTo>
                  <a:lnTo>
                    <a:pt x="175" y="51"/>
                  </a:lnTo>
                  <a:lnTo>
                    <a:pt x="185" y="46"/>
                  </a:lnTo>
                  <a:lnTo>
                    <a:pt x="194" y="40"/>
                  </a:lnTo>
                  <a:lnTo>
                    <a:pt x="206" y="34"/>
                  </a:lnTo>
                  <a:lnTo>
                    <a:pt x="215" y="31"/>
                  </a:lnTo>
                  <a:lnTo>
                    <a:pt x="225" y="27"/>
                  </a:lnTo>
                  <a:lnTo>
                    <a:pt x="234" y="21"/>
                  </a:lnTo>
                  <a:lnTo>
                    <a:pt x="246" y="19"/>
                  </a:lnTo>
                  <a:lnTo>
                    <a:pt x="253" y="15"/>
                  </a:lnTo>
                  <a:lnTo>
                    <a:pt x="263" y="13"/>
                  </a:lnTo>
                  <a:lnTo>
                    <a:pt x="272" y="10"/>
                  </a:lnTo>
                  <a:lnTo>
                    <a:pt x="282" y="10"/>
                  </a:lnTo>
                  <a:lnTo>
                    <a:pt x="291" y="6"/>
                  </a:lnTo>
                  <a:lnTo>
                    <a:pt x="301" y="4"/>
                  </a:lnTo>
                  <a:lnTo>
                    <a:pt x="308" y="2"/>
                  </a:lnTo>
                  <a:lnTo>
                    <a:pt x="320" y="2"/>
                  </a:lnTo>
                  <a:lnTo>
                    <a:pt x="327" y="2"/>
                  </a:lnTo>
                  <a:lnTo>
                    <a:pt x="335" y="0"/>
                  </a:lnTo>
                  <a:lnTo>
                    <a:pt x="345" y="0"/>
                  </a:lnTo>
                  <a:lnTo>
                    <a:pt x="352" y="2"/>
                  </a:lnTo>
                  <a:lnTo>
                    <a:pt x="362" y="2"/>
                  </a:lnTo>
                  <a:lnTo>
                    <a:pt x="369" y="2"/>
                  </a:lnTo>
                  <a:lnTo>
                    <a:pt x="379" y="4"/>
                  </a:lnTo>
                  <a:lnTo>
                    <a:pt x="386" y="4"/>
                  </a:lnTo>
                  <a:lnTo>
                    <a:pt x="394" y="6"/>
                  </a:lnTo>
                  <a:lnTo>
                    <a:pt x="400" y="8"/>
                  </a:lnTo>
                  <a:lnTo>
                    <a:pt x="407" y="10"/>
                  </a:lnTo>
                  <a:lnTo>
                    <a:pt x="415" y="10"/>
                  </a:lnTo>
                  <a:lnTo>
                    <a:pt x="422" y="12"/>
                  </a:lnTo>
                  <a:lnTo>
                    <a:pt x="430" y="13"/>
                  </a:lnTo>
                  <a:lnTo>
                    <a:pt x="436" y="15"/>
                  </a:lnTo>
                  <a:lnTo>
                    <a:pt x="441" y="17"/>
                  </a:lnTo>
                  <a:lnTo>
                    <a:pt x="447" y="19"/>
                  </a:lnTo>
                  <a:lnTo>
                    <a:pt x="455" y="21"/>
                  </a:lnTo>
                  <a:lnTo>
                    <a:pt x="460" y="23"/>
                  </a:lnTo>
                  <a:lnTo>
                    <a:pt x="466" y="27"/>
                  </a:lnTo>
                  <a:lnTo>
                    <a:pt x="472" y="27"/>
                  </a:lnTo>
                  <a:lnTo>
                    <a:pt x="478" y="31"/>
                  </a:lnTo>
                  <a:lnTo>
                    <a:pt x="481" y="32"/>
                  </a:lnTo>
                  <a:lnTo>
                    <a:pt x="485" y="34"/>
                  </a:lnTo>
                  <a:lnTo>
                    <a:pt x="491" y="36"/>
                  </a:lnTo>
                  <a:lnTo>
                    <a:pt x="495" y="38"/>
                  </a:lnTo>
                  <a:lnTo>
                    <a:pt x="498" y="42"/>
                  </a:lnTo>
                  <a:lnTo>
                    <a:pt x="502" y="44"/>
                  </a:lnTo>
                  <a:lnTo>
                    <a:pt x="508" y="48"/>
                  </a:lnTo>
                  <a:lnTo>
                    <a:pt x="516" y="51"/>
                  </a:lnTo>
                  <a:lnTo>
                    <a:pt x="519" y="51"/>
                  </a:lnTo>
                  <a:lnTo>
                    <a:pt x="523" y="55"/>
                  </a:lnTo>
                  <a:lnTo>
                    <a:pt x="523" y="55"/>
                  </a:lnTo>
                  <a:lnTo>
                    <a:pt x="525" y="57"/>
                  </a:lnTo>
                  <a:lnTo>
                    <a:pt x="527" y="57"/>
                  </a:lnTo>
                  <a:lnTo>
                    <a:pt x="531" y="61"/>
                  </a:lnTo>
                  <a:lnTo>
                    <a:pt x="533" y="61"/>
                  </a:lnTo>
                  <a:lnTo>
                    <a:pt x="537" y="65"/>
                  </a:lnTo>
                  <a:lnTo>
                    <a:pt x="540" y="67"/>
                  </a:lnTo>
                  <a:lnTo>
                    <a:pt x="546" y="70"/>
                  </a:lnTo>
                  <a:lnTo>
                    <a:pt x="550" y="72"/>
                  </a:lnTo>
                  <a:lnTo>
                    <a:pt x="554" y="76"/>
                  </a:lnTo>
                  <a:lnTo>
                    <a:pt x="561" y="80"/>
                  </a:lnTo>
                  <a:lnTo>
                    <a:pt x="567" y="86"/>
                  </a:lnTo>
                  <a:lnTo>
                    <a:pt x="573" y="89"/>
                  </a:lnTo>
                  <a:lnTo>
                    <a:pt x="580" y="95"/>
                  </a:lnTo>
                  <a:lnTo>
                    <a:pt x="586" y="99"/>
                  </a:lnTo>
                  <a:lnTo>
                    <a:pt x="595" y="105"/>
                  </a:lnTo>
                  <a:lnTo>
                    <a:pt x="601" y="110"/>
                  </a:lnTo>
                  <a:lnTo>
                    <a:pt x="611" y="116"/>
                  </a:lnTo>
                  <a:lnTo>
                    <a:pt x="618" y="122"/>
                  </a:lnTo>
                  <a:lnTo>
                    <a:pt x="626" y="128"/>
                  </a:lnTo>
                  <a:lnTo>
                    <a:pt x="633" y="133"/>
                  </a:lnTo>
                  <a:lnTo>
                    <a:pt x="641" y="141"/>
                  </a:lnTo>
                  <a:lnTo>
                    <a:pt x="651" y="147"/>
                  </a:lnTo>
                  <a:lnTo>
                    <a:pt x="660" y="154"/>
                  </a:lnTo>
                  <a:lnTo>
                    <a:pt x="668" y="160"/>
                  </a:lnTo>
                  <a:lnTo>
                    <a:pt x="675" y="167"/>
                  </a:lnTo>
                  <a:lnTo>
                    <a:pt x="683" y="175"/>
                  </a:lnTo>
                  <a:lnTo>
                    <a:pt x="690" y="181"/>
                  </a:lnTo>
                  <a:lnTo>
                    <a:pt x="700" y="188"/>
                  </a:lnTo>
                  <a:lnTo>
                    <a:pt x="708" y="198"/>
                  </a:lnTo>
                  <a:lnTo>
                    <a:pt x="715" y="204"/>
                  </a:lnTo>
                  <a:lnTo>
                    <a:pt x="723" y="211"/>
                  </a:lnTo>
                  <a:lnTo>
                    <a:pt x="730" y="219"/>
                  </a:lnTo>
                  <a:lnTo>
                    <a:pt x="738" y="226"/>
                  </a:lnTo>
                  <a:lnTo>
                    <a:pt x="744" y="234"/>
                  </a:lnTo>
                  <a:lnTo>
                    <a:pt x="751" y="242"/>
                  </a:lnTo>
                  <a:lnTo>
                    <a:pt x="755" y="247"/>
                  </a:lnTo>
                  <a:lnTo>
                    <a:pt x="763" y="255"/>
                  </a:lnTo>
                  <a:lnTo>
                    <a:pt x="767" y="263"/>
                  </a:lnTo>
                  <a:lnTo>
                    <a:pt x="772" y="270"/>
                  </a:lnTo>
                  <a:lnTo>
                    <a:pt x="776" y="276"/>
                  </a:lnTo>
                  <a:lnTo>
                    <a:pt x="780" y="283"/>
                  </a:lnTo>
                  <a:lnTo>
                    <a:pt x="782" y="289"/>
                  </a:lnTo>
                  <a:lnTo>
                    <a:pt x="786" y="297"/>
                  </a:lnTo>
                  <a:lnTo>
                    <a:pt x="786" y="303"/>
                  </a:lnTo>
                  <a:lnTo>
                    <a:pt x="789" y="310"/>
                  </a:lnTo>
                  <a:lnTo>
                    <a:pt x="789" y="316"/>
                  </a:lnTo>
                  <a:lnTo>
                    <a:pt x="789" y="323"/>
                  </a:lnTo>
                  <a:lnTo>
                    <a:pt x="789" y="327"/>
                  </a:lnTo>
                  <a:lnTo>
                    <a:pt x="787" y="333"/>
                  </a:lnTo>
                  <a:lnTo>
                    <a:pt x="786" y="339"/>
                  </a:lnTo>
                  <a:lnTo>
                    <a:pt x="782" y="344"/>
                  </a:lnTo>
                  <a:lnTo>
                    <a:pt x="778" y="348"/>
                  </a:lnTo>
                  <a:lnTo>
                    <a:pt x="774" y="352"/>
                  </a:lnTo>
                  <a:lnTo>
                    <a:pt x="768" y="356"/>
                  </a:lnTo>
                  <a:lnTo>
                    <a:pt x="763" y="361"/>
                  </a:lnTo>
                  <a:lnTo>
                    <a:pt x="755" y="363"/>
                  </a:lnTo>
                  <a:lnTo>
                    <a:pt x="748" y="367"/>
                  </a:lnTo>
                  <a:lnTo>
                    <a:pt x="738" y="369"/>
                  </a:lnTo>
                  <a:lnTo>
                    <a:pt x="727" y="373"/>
                  </a:lnTo>
                  <a:lnTo>
                    <a:pt x="715" y="375"/>
                  </a:lnTo>
                  <a:lnTo>
                    <a:pt x="704" y="377"/>
                  </a:lnTo>
                  <a:lnTo>
                    <a:pt x="689" y="379"/>
                  </a:lnTo>
                  <a:lnTo>
                    <a:pt x="675" y="380"/>
                  </a:lnTo>
                  <a:lnTo>
                    <a:pt x="660" y="380"/>
                  </a:lnTo>
                  <a:lnTo>
                    <a:pt x="645" y="380"/>
                  </a:lnTo>
                  <a:lnTo>
                    <a:pt x="632" y="380"/>
                  </a:lnTo>
                  <a:lnTo>
                    <a:pt x="618" y="380"/>
                  </a:lnTo>
                  <a:lnTo>
                    <a:pt x="605" y="380"/>
                  </a:lnTo>
                  <a:lnTo>
                    <a:pt x="594" y="380"/>
                  </a:lnTo>
                  <a:lnTo>
                    <a:pt x="580" y="380"/>
                  </a:lnTo>
                  <a:lnTo>
                    <a:pt x="571" y="380"/>
                  </a:lnTo>
                  <a:lnTo>
                    <a:pt x="559" y="379"/>
                  </a:lnTo>
                  <a:lnTo>
                    <a:pt x="550" y="379"/>
                  </a:lnTo>
                  <a:lnTo>
                    <a:pt x="540" y="377"/>
                  </a:lnTo>
                  <a:lnTo>
                    <a:pt x="533" y="377"/>
                  </a:lnTo>
                  <a:lnTo>
                    <a:pt x="523" y="375"/>
                  </a:lnTo>
                  <a:lnTo>
                    <a:pt x="516" y="375"/>
                  </a:lnTo>
                  <a:lnTo>
                    <a:pt x="506" y="371"/>
                  </a:lnTo>
                  <a:lnTo>
                    <a:pt x="500" y="371"/>
                  </a:lnTo>
                  <a:lnTo>
                    <a:pt x="493" y="369"/>
                  </a:lnTo>
                  <a:lnTo>
                    <a:pt x="485" y="367"/>
                  </a:lnTo>
                  <a:lnTo>
                    <a:pt x="479" y="365"/>
                  </a:lnTo>
                  <a:lnTo>
                    <a:pt x="472" y="363"/>
                  </a:lnTo>
                  <a:lnTo>
                    <a:pt x="468" y="361"/>
                  </a:lnTo>
                  <a:lnTo>
                    <a:pt x="460" y="358"/>
                  </a:lnTo>
                  <a:lnTo>
                    <a:pt x="455" y="358"/>
                  </a:lnTo>
                  <a:lnTo>
                    <a:pt x="451" y="354"/>
                  </a:lnTo>
                  <a:lnTo>
                    <a:pt x="447" y="352"/>
                  </a:lnTo>
                  <a:lnTo>
                    <a:pt x="441" y="350"/>
                  </a:lnTo>
                  <a:lnTo>
                    <a:pt x="438" y="348"/>
                  </a:lnTo>
                  <a:lnTo>
                    <a:pt x="434" y="344"/>
                  </a:lnTo>
                  <a:lnTo>
                    <a:pt x="430" y="342"/>
                  </a:lnTo>
                  <a:lnTo>
                    <a:pt x="424" y="341"/>
                  </a:lnTo>
                  <a:lnTo>
                    <a:pt x="421" y="339"/>
                  </a:lnTo>
                  <a:lnTo>
                    <a:pt x="417" y="335"/>
                  </a:lnTo>
                  <a:lnTo>
                    <a:pt x="413" y="333"/>
                  </a:lnTo>
                  <a:lnTo>
                    <a:pt x="409" y="329"/>
                  </a:lnTo>
                  <a:lnTo>
                    <a:pt x="405" y="327"/>
                  </a:lnTo>
                  <a:lnTo>
                    <a:pt x="402" y="325"/>
                  </a:lnTo>
                  <a:lnTo>
                    <a:pt x="398" y="323"/>
                  </a:lnTo>
                  <a:lnTo>
                    <a:pt x="394" y="320"/>
                  </a:lnTo>
                  <a:lnTo>
                    <a:pt x="390" y="318"/>
                  </a:lnTo>
                  <a:lnTo>
                    <a:pt x="386" y="314"/>
                  </a:lnTo>
                  <a:lnTo>
                    <a:pt x="383" y="312"/>
                  </a:lnTo>
                  <a:lnTo>
                    <a:pt x="379" y="310"/>
                  </a:lnTo>
                  <a:lnTo>
                    <a:pt x="373" y="306"/>
                  </a:lnTo>
                  <a:lnTo>
                    <a:pt x="369" y="304"/>
                  </a:lnTo>
                  <a:lnTo>
                    <a:pt x="365" y="303"/>
                  </a:lnTo>
                  <a:lnTo>
                    <a:pt x="362" y="301"/>
                  </a:lnTo>
                  <a:lnTo>
                    <a:pt x="356" y="299"/>
                  </a:lnTo>
                  <a:lnTo>
                    <a:pt x="352" y="297"/>
                  </a:lnTo>
                  <a:lnTo>
                    <a:pt x="346" y="295"/>
                  </a:lnTo>
                  <a:lnTo>
                    <a:pt x="341" y="293"/>
                  </a:lnTo>
                  <a:lnTo>
                    <a:pt x="335" y="291"/>
                  </a:lnTo>
                  <a:lnTo>
                    <a:pt x="329" y="289"/>
                  </a:lnTo>
                  <a:lnTo>
                    <a:pt x="322" y="287"/>
                  </a:lnTo>
                  <a:lnTo>
                    <a:pt x="316" y="285"/>
                  </a:lnTo>
                  <a:lnTo>
                    <a:pt x="308" y="283"/>
                  </a:lnTo>
                  <a:lnTo>
                    <a:pt x="303" y="283"/>
                  </a:lnTo>
                  <a:lnTo>
                    <a:pt x="295" y="282"/>
                  </a:lnTo>
                  <a:lnTo>
                    <a:pt x="287" y="282"/>
                  </a:lnTo>
                  <a:lnTo>
                    <a:pt x="278" y="280"/>
                  </a:lnTo>
                  <a:lnTo>
                    <a:pt x="268" y="280"/>
                  </a:lnTo>
                  <a:lnTo>
                    <a:pt x="259" y="280"/>
                  </a:lnTo>
                  <a:lnTo>
                    <a:pt x="249" y="280"/>
                  </a:lnTo>
                  <a:lnTo>
                    <a:pt x="240" y="280"/>
                  </a:lnTo>
                  <a:lnTo>
                    <a:pt x="230" y="280"/>
                  </a:lnTo>
                  <a:lnTo>
                    <a:pt x="147" y="291"/>
                  </a:lnTo>
                  <a:lnTo>
                    <a:pt x="147" y="291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6684963" y="5299075"/>
              <a:ext cx="1285875" cy="781050"/>
            </a:xfrm>
            <a:custGeom>
              <a:avLst/>
              <a:gdLst/>
              <a:ahLst/>
              <a:cxnLst>
                <a:cxn ang="0">
                  <a:pos x="1525" y="806"/>
                </a:cxn>
                <a:cxn ang="0">
                  <a:pos x="1409" y="713"/>
                </a:cxn>
                <a:cxn ang="0">
                  <a:pos x="1287" y="608"/>
                </a:cxn>
                <a:cxn ang="0">
                  <a:pos x="1192" y="511"/>
                </a:cxn>
                <a:cxn ang="0">
                  <a:pos x="1069" y="386"/>
                </a:cxn>
                <a:cxn ang="0">
                  <a:pos x="875" y="215"/>
                </a:cxn>
                <a:cxn ang="0">
                  <a:pos x="677" y="64"/>
                </a:cxn>
                <a:cxn ang="0">
                  <a:pos x="548" y="0"/>
                </a:cxn>
                <a:cxn ang="0">
                  <a:pos x="470" y="45"/>
                </a:cxn>
                <a:cxn ang="0">
                  <a:pos x="377" y="158"/>
                </a:cxn>
                <a:cxn ang="0">
                  <a:pos x="285" y="277"/>
                </a:cxn>
                <a:cxn ang="0">
                  <a:pos x="228" y="363"/>
                </a:cxn>
                <a:cxn ang="0">
                  <a:pos x="173" y="471"/>
                </a:cxn>
                <a:cxn ang="0">
                  <a:pos x="116" y="585"/>
                </a:cxn>
                <a:cxn ang="0">
                  <a:pos x="59" y="698"/>
                </a:cxn>
                <a:cxn ang="0">
                  <a:pos x="2" y="810"/>
                </a:cxn>
                <a:cxn ang="0">
                  <a:pos x="78" y="741"/>
                </a:cxn>
                <a:cxn ang="0">
                  <a:pos x="150" y="601"/>
                </a:cxn>
                <a:cxn ang="0">
                  <a:pos x="215" y="462"/>
                </a:cxn>
                <a:cxn ang="0">
                  <a:pos x="253" y="382"/>
                </a:cxn>
                <a:cxn ang="0">
                  <a:pos x="329" y="272"/>
                </a:cxn>
                <a:cxn ang="0">
                  <a:pos x="415" y="158"/>
                </a:cxn>
                <a:cxn ang="0">
                  <a:pos x="493" y="70"/>
                </a:cxn>
                <a:cxn ang="0">
                  <a:pos x="565" y="32"/>
                </a:cxn>
                <a:cxn ang="0">
                  <a:pos x="698" y="116"/>
                </a:cxn>
                <a:cxn ang="0">
                  <a:pos x="888" y="266"/>
                </a:cxn>
                <a:cxn ang="0">
                  <a:pos x="1072" y="430"/>
                </a:cxn>
                <a:cxn ang="0">
                  <a:pos x="1183" y="547"/>
                </a:cxn>
                <a:cxn ang="0">
                  <a:pos x="1287" y="646"/>
                </a:cxn>
                <a:cxn ang="0">
                  <a:pos x="1411" y="753"/>
                </a:cxn>
                <a:cxn ang="0">
                  <a:pos x="1523" y="844"/>
                </a:cxn>
                <a:cxn ang="0">
                  <a:pos x="1569" y="901"/>
                </a:cxn>
                <a:cxn ang="0">
                  <a:pos x="1466" y="928"/>
                </a:cxn>
                <a:cxn ang="0">
                  <a:pos x="1325" y="949"/>
                </a:cxn>
                <a:cxn ang="0">
                  <a:pos x="1194" y="953"/>
                </a:cxn>
                <a:cxn ang="0">
                  <a:pos x="1089" y="918"/>
                </a:cxn>
                <a:cxn ang="0">
                  <a:pos x="1019" y="888"/>
                </a:cxn>
                <a:cxn ang="0">
                  <a:pos x="943" y="873"/>
                </a:cxn>
                <a:cxn ang="0">
                  <a:pos x="865" y="884"/>
                </a:cxn>
                <a:cxn ang="0">
                  <a:pos x="787" y="928"/>
                </a:cxn>
                <a:cxn ang="0">
                  <a:pos x="715" y="945"/>
                </a:cxn>
                <a:cxn ang="0">
                  <a:pos x="643" y="932"/>
                </a:cxn>
                <a:cxn ang="0">
                  <a:pos x="574" y="899"/>
                </a:cxn>
                <a:cxn ang="0">
                  <a:pos x="512" y="863"/>
                </a:cxn>
                <a:cxn ang="0">
                  <a:pos x="407" y="857"/>
                </a:cxn>
                <a:cxn ang="0">
                  <a:pos x="278" y="871"/>
                </a:cxn>
                <a:cxn ang="0">
                  <a:pos x="166" y="890"/>
                </a:cxn>
                <a:cxn ang="0">
                  <a:pos x="173" y="920"/>
                </a:cxn>
                <a:cxn ang="0">
                  <a:pos x="285" y="901"/>
                </a:cxn>
                <a:cxn ang="0">
                  <a:pos x="397" y="888"/>
                </a:cxn>
                <a:cxn ang="0">
                  <a:pos x="483" y="888"/>
                </a:cxn>
                <a:cxn ang="0">
                  <a:pos x="559" y="926"/>
                </a:cxn>
                <a:cxn ang="0">
                  <a:pos x="633" y="960"/>
                </a:cxn>
                <a:cxn ang="0">
                  <a:pos x="723" y="975"/>
                </a:cxn>
                <a:cxn ang="0">
                  <a:pos x="818" y="947"/>
                </a:cxn>
                <a:cxn ang="0">
                  <a:pos x="890" y="909"/>
                </a:cxn>
                <a:cxn ang="0">
                  <a:pos x="958" y="905"/>
                </a:cxn>
                <a:cxn ang="0">
                  <a:pos x="1025" y="922"/>
                </a:cxn>
                <a:cxn ang="0">
                  <a:pos x="1089" y="953"/>
                </a:cxn>
                <a:cxn ang="0">
                  <a:pos x="1209" y="983"/>
                </a:cxn>
                <a:cxn ang="0">
                  <a:pos x="1359" y="975"/>
                </a:cxn>
                <a:cxn ang="0">
                  <a:pos x="1513" y="949"/>
                </a:cxn>
                <a:cxn ang="0">
                  <a:pos x="1612" y="909"/>
                </a:cxn>
              </a:cxnLst>
              <a:rect l="0" t="0" r="r" b="b"/>
              <a:pathLst>
                <a:path w="1620" h="983">
                  <a:moveTo>
                    <a:pt x="1607" y="867"/>
                  </a:moveTo>
                  <a:lnTo>
                    <a:pt x="1601" y="865"/>
                  </a:lnTo>
                  <a:lnTo>
                    <a:pt x="1597" y="861"/>
                  </a:lnTo>
                  <a:lnTo>
                    <a:pt x="1593" y="857"/>
                  </a:lnTo>
                  <a:lnTo>
                    <a:pt x="1588" y="854"/>
                  </a:lnTo>
                  <a:lnTo>
                    <a:pt x="1582" y="850"/>
                  </a:lnTo>
                  <a:lnTo>
                    <a:pt x="1578" y="846"/>
                  </a:lnTo>
                  <a:lnTo>
                    <a:pt x="1572" y="842"/>
                  </a:lnTo>
                  <a:lnTo>
                    <a:pt x="1567" y="838"/>
                  </a:lnTo>
                  <a:lnTo>
                    <a:pt x="1561" y="835"/>
                  </a:lnTo>
                  <a:lnTo>
                    <a:pt x="1555" y="829"/>
                  </a:lnTo>
                  <a:lnTo>
                    <a:pt x="1550" y="825"/>
                  </a:lnTo>
                  <a:lnTo>
                    <a:pt x="1544" y="821"/>
                  </a:lnTo>
                  <a:lnTo>
                    <a:pt x="1536" y="816"/>
                  </a:lnTo>
                  <a:lnTo>
                    <a:pt x="1531" y="810"/>
                  </a:lnTo>
                  <a:lnTo>
                    <a:pt x="1525" y="806"/>
                  </a:lnTo>
                  <a:lnTo>
                    <a:pt x="1517" y="802"/>
                  </a:lnTo>
                  <a:lnTo>
                    <a:pt x="1511" y="795"/>
                  </a:lnTo>
                  <a:lnTo>
                    <a:pt x="1506" y="789"/>
                  </a:lnTo>
                  <a:lnTo>
                    <a:pt x="1496" y="785"/>
                  </a:lnTo>
                  <a:lnTo>
                    <a:pt x="1491" y="779"/>
                  </a:lnTo>
                  <a:lnTo>
                    <a:pt x="1483" y="772"/>
                  </a:lnTo>
                  <a:lnTo>
                    <a:pt x="1475" y="768"/>
                  </a:lnTo>
                  <a:lnTo>
                    <a:pt x="1468" y="762"/>
                  </a:lnTo>
                  <a:lnTo>
                    <a:pt x="1462" y="757"/>
                  </a:lnTo>
                  <a:lnTo>
                    <a:pt x="1454" y="751"/>
                  </a:lnTo>
                  <a:lnTo>
                    <a:pt x="1447" y="743"/>
                  </a:lnTo>
                  <a:lnTo>
                    <a:pt x="1439" y="738"/>
                  </a:lnTo>
                  <a:lnTo>
                    <a:pt x="1432" y="732"/>
                  </a:lnTo>
                  <a:lnTo>
                    <a:pt x="1424" y="724"/>
                  </a:lnTo>
                  <a:lnTo>
                    <a:pt x="1416" y="721"/>
                  </a:lnTo>
                  <a:lnTo>
                    <a:pt x="1409" y="713"/>
                  </a:lnTo>
                  <a:lnTo>
                    <a:pt x="1401" y="707"/>
                  </a:lnTo>
                  <a:lnTo>
                    <a:pt x="1394" y="700"/>
                  </a:lnTo>
                  <a:lnTo>
                    <a:pt x="1384" y="694"/>
                  </a:lnTo>
                  <a:lnTo>
                    <a:pt x="1377" y="686"/>
                  </a:lnTo>
                  <a:lnTo>
                    <a:pt x="1371" y="681"/>
                  </a:lnTo>
                  <a:lnTo>
                    <a:pt x="1361" y="673"/>
                  </a:lnTo>
                  <a:lnTo>
                    <a:pt x="1356" y="667"/>
                  </a:lnTo>
                  <a:lnTo>
                    <a:pt x="1346" y="660"/>
                  </a:lnTo>
                  <a:lnTo>
                    <a:pt x="1339" y="656"/>
                  </a:lnTo>
                  <a:lnTo>
                    <a:pt x="1331" y="646"/>
                  </a:lnTo>
                  <a:lnTo>
                    <a:pt x="1323" y="641"/>
                  </a:lnTo>
                  <a:lnTo>
                    <a:pt x="1316" y="635"/>
                  </a:lnTo>
                  <a:lnTo>
                    <a:pt x="1308" y="627"/>
                  </a:lnTo>
                  <a:lnTo>
                    <a:pt x="1300" y="622"/>
                  </a:lnTo>
                  <a:lnTo>
                    <a:pt x="1295" y="614"/>
                  </a:lnTo>
                  <a:lnTo>
                    <a:pt x="1287" y="608"/>
                  </a:lnTo>
                  <a:lnTo>
                    <a:pt x="1281" y="603"/>
                  </a:lnTo>
                  <a:lnTo>
                    <a:pt x="1274" y="595"/>
                  </a:lnTo>
                  <a:lnTo>
                    <a:pt x="1268" y="589"/>
                  </a:lnTo>
                  <a:lnTo>
                    <a:pt x="1261" y="582"/>
                  </a:lnTo>
                  <a:lnTo>
                    <a:pt x="1253" y="576"/>
                  </a:lnTo>
                  <a:lnTo>
                    <a:pt x="1247" y="570"/>
                  </a:lnTo>
                  <a:lnTo>
                    <a:pt x="1242" y="565"/>
                  </a:lnTo>
                  <a:lnTo>
                    <a:pt x="1234" y="557"/>
                  </a:lnTo>
                  <a:lnTo>
                    <a:pt x="1230" y="551"/>
                  </a:lnTo>
                  <a:lnTo>
                    <a:pt x="1223" y="546"/>
                  </a:lnTo>
                  <a:lnTo>
                    <a:pt x="1217" y="540"/>
                  </a:lnTo>
                  <a:lnTo>
                    <a:pt x="1213" y="534"/>
                  </a:lnTo>
                  <a:lnTo>
                    <a:pt x="1207" y="528"/>
                  </a:lnTo>
                  <a:lnTo>
                    <a:pt x="1202" y="523"/>
                  </a:lnTo>
                  <a:lnTo>
                    <a:pt x="1196" y="517"/>
                  </a:lnTo>
                  <a:lnTo>
                    <a:pt x="1192" y="511"/>
                  </a:lnTo>
                  <a:lnTo>
                    <a:pt x="1188" y="506"/>
                  </a:lnTo>
                  <a:lnTo>
                    <a:pt x="1183" y="500"/>
                  </a:lnTo>
                  <a:lnTo>
                    <a:pt x="1179" y="494"/>
                  </a:lnTo>
                  <a:lnTo>
                    <a:pt x="1171" y="487"/>
                  </a:lnTo>
                  <a:lnTo>
                    <a:pt x="1166" y="479"/>
                  </a:lnTo>
                  <a:lnTo>
                    <a:pt x="1158" y="471"/>
                  </a:lnTo>
                  <a:lnTo>
                    <a:pt x="1150" y="466"/>
                  </a:lnTo>
                  <a:lnTo>
                    <a:pt x="1143" y="456"/>
                  </a:lnTo>
                  <a:lnTo>
                    <a:pt x="1135" y="450"/>
                  </a:lnTo>
                  <a:lnTo>
                    <a:pt x="1126" y="441"/>
                  </a:lnTo>
                  <a:lnTo>
                    <a:pt x="1118" y="431"/>
                  </a:lnTo>
                  <a:lnTo>
                    <a:pt x="1108" y="424"/>
                  </a:lnTo>
                  <a:lnTo>
                    <a:pt x="1099" y="414"/>
                  </a:lnTo>
                  <a:lnTo>
                    <a:pt x="1089" y="405"/>
                  </a:lnTo>
                  <a:lnTo>
                    <a:pt x="1080" y="395"/>
                  </a:lnTo>
                  <a:lnTo>
                    <a:pt x="1069" y="386"/>
                  </a:lnTo>
                  <a:lnTo>
                    <a:pt x="1059" y="376"/>
                  </a:lnTo>
                  <a:lnTo>
                    <a:pt x="1046" y="365"/>
                  </a:lnTo>
                  <a:lnTo>
                    <a:pt x="1036" y="355"/>
                  </a:lnTo>
                  <a:lnTo>
                    <a:pt x="1023" y="344"/>
                  </a:lnTo>
                  <a:lnTo>
                    <a:pt x="1012" y="334"/>
                  </a:lnTo>
                  <a:lnTo>
                    <a:pt x="1000" y="323"/>
                  </a:lnTo>
                  <a:lnTo>
                    <a:pt x="987" y="312"/>
                  </a:lnTo>
                  <a:lnTo>
                    <a:pt x="975" y="302"/>
                  </a:lnTo>
                  <a:lnTo>
                    <a:pt x="964" y="291"/>
                  </a:lnTo>
                  <a:lnTo>
                    <a:pt x="951" y="279"/>
                  </a:lnTo>
                  <a:lnTo>
                    <a:pt x="937" y="270"/>
                  </a:lnTo>
                  <a:lnTo>
                    <a:pt x="926" y="258"/>
                  </a:lnTo>
                  <a:lnTo>
                    <a:pt x="913" y="247"/>
                  </a:lnTo>
                  <a:lnTo>
                    <a:pt x="899" y="237"/>
                  </a:lnTo>
                  <a:lnTo>
                    <a:pt x="886" y="226"/>
                  </a:lnTo>
                  <a:lnTo>
                    <a:pt x="875" y="215"/>
                  </a:lnTo>
                  <a:lnTo>
                    <a:pt x="861" y="205"/>
                  </a:lnTo>
                  <a:lnTo>
                    <a:pt x="848" y="194"/>
                  </a:lnTo>
                  <a:lnTo>
                    <a:pt x="835" y="182"/>
                  </a:lnTo>
                  <a:lnTo>
                    <a:pt x="821" y="175"/>
                  </a:lnTo>
                  <a:lnTo>
                    <a:pt x="810" y="163"/>
                  </a:lnTo>
                  <a:lnTo>
                    <a:pt x="797" y="154"/>
                  </a:lnTo>
                  <a:lnTo>
                    <a:pt x="783" y="144"/>
                  </a:lnTo>
                  <a:lnTo>
                    <a:pt x="772" y="133"/>
                  </a:lnTo>
                  <a:lnTo>
                    <a:pt x="761" y="123"/>
                  </a:lnTo>
                  <a:lnTo>
                    <a:pt x="747" y="114"/>
                  </a:lnTo>
                  <a:lnTo>
                    <a:pt x="736" y="106"/>
                  </a:lnTo>
                  <a:lnTo>
                    <a:pt x="724" y="97"/>
                  </a:lnTo>
                  <a:lnTo>
                    <a:pt x="711" y="89"/>
                  </a:lnTo>
                  <a:lnTo>
                    <a:pt x="700" y="80"/>
                  </a:lnTo>
                  <a:lnTo>
                    <a:pt x="688" y="72"/>
                  </a:lnTo>
                  <a:lnTo>
                    <a:pt x="677" y="64"/>
                  </a:lnTo>
                  <a:lnTo>
                    <a:pt x="667" y="59"/>
                  </a:lnTo>
                  <a:lnTo>
                    <a:pt x="656" y="51"/>
                  </a:lnTo>
                  <a:lnTo>
                    <a:pt x="647" y="45"/>
                  </a:lnTo>
                  <a:lnTo>
                    <a:pt x="637" y="38"/>
                  </a:lnTo>
                  <a:lnTo>
                    <a:pt x="628" y="32"/>
                  </a:lnTo>
                  <a:lnTo>
                    <a:pt x="616" y="26"/>
                  </a:lnTo>
                  <a:lnTo>
                    <a:pt x="609" y="22"/>
                  </a:lnTo>
                  <a:lnTo>
                    <a:pt x="599" y="17"/>
                  </a:lnTo>
                  <a:lnTo>
                    <a:pt x="591" y="15"/>
                  </a:lnTo>
                  <a:lnTo>
                    <a:pt x="584" y="11"/>
                  </a:lnTo>
                  <a:lnTo>
                    <a:pt x="576" y="7"/>
                  </a:lnTo>
                  <a:lnTo>
                    <a:pt x="569" y="5"/>
                  </a:lnTo>
                  <a:lnTo>
                    <a:pt x="565" y="3"/>
                  </a:lnTo>
                  <a:lnTo>
                    <a:pt x="557" y="0"/>
                  </a:lnTo>
                  <a:lnTo>
                    <a:pt x="551" y="0"/>
                  </a:lnTo>
                  <a:lnTo>
                    <a:pt x="548" y="0"/>
                  </a:lnTo>
                  <a:lnTo>
                    <a:pt x="544" y="0"/>
                  </a:lnTo>
                  <a:lnTo>
                    <a:pt x="538" y="0"/>
                  </a:lnTo>
                  <a:lnTo>
                    <a:pt x="534" y="2"/>
                  </a:lnTo>
                  <a:lnTo>
                    <a:pt x="531" y="3"/>
                  </a:lnTo>
                  <a:lnTo>
                    <a:pt x="527" y="5"/>
                  </a:lnTo>
                  <a:lnTo>
                    <a:pt x="521" y="7"/>
                  </a:lnTo>
                  <a:lnTo>
                    <a:pt x="517" y="9"/>
                  </a:lnTo>
                  <a:lnTo>
                    <a:pt x="512" y="11"/>
                  </a:lnTo>
                  <a:lnTo>
                    <a:pt x="508" y="15"/>
                  </a:lnTo>
                  <a:lnTo>
                    <a:pt x="502" y="19"/>
                  </a:lnTo>
                  <a:lnTo>
                    <a:pt x="496" y="22"/>
                  </a:lnTo>
                  <a:lnTo>
                    <a:pt x="493" y="26"/>
                  </a:lnTo>
                  <a:lnTo>
                    <a:pt x="487" y="32"/>
                  </a:lnTo>
                  <a:lnTo>
                    <a:pt x="481" y="36"/>
                  </a:lnTo>
                  <a:lnTo>
                    <a:pt x="475" y="41"/>
                  </a:lnTo>
                  <a:lnTo>
                    <a:pt x="470" y="45"/>
                  </a:lnTo>
                  <a:lnTo>
                    <a:pt x="466" y="53"/>
                  </a:lnTo>
                  <a:lnTo>
                    <a:pt x="458" y="59"/>
                  </a:lnTo>
                  <a:lnTo>
                    <a:pt x="453" y="62"/>
                  </a:lnTo>
                  <a:lnTo>
                    <a:pt x="447" y="70"/>
                  </a:lnTo>
                  <a:lnTo>
                    <a:pt x="439" y="76"/>
                  </a:lnTo>
                  <a:lnTo>
                    <a:pt x="436" y="81"/>
                  </a:lnTo>
                  <a:lnTo>
                    <a:pt x="428" y="89"/>
                  </a:lnTo>
                  <a:lnTo>
                    <a:pt x="422" y="97"/>
                  </a:lnTo>
                  <a:lnTo>
                    <a:pt x="418" y="104"/>
                  </a:lnTo>
                  <a:lnTo>
                    <a:pt x="411" y="110"/>
                  </a:lnTo>
                  <a:lnTo>
                    <a:pt x="405" y="119"/>
                  </a:lnTo>
                  <a:lnTo>
                    <a:pt x="399" y="125"/>
                  </a:lnTo>
                  <a:lnTo>
                    <a:pt x="394" y="133"/>
                  </a:lnTo>
                  <a:lnTo>
                    <a:pt x="388" y="140"/>
                  </a:lnTo>
                  <a:lnTo>
                    <a:pt x="380" y="148"/>
                  </a:lnTo>
                  <a:lnTo>
                    <a:pt x="377" y="158"/>
                  </a:lnTo>
                  <a:lnTo>
                    <a:pt x="369" y="165"/>
                  </a:lnTo>
                  <a:lnTo>
                    <a:pt x="363" y="173"/>
                  </a:lnTo>
                  <a:lnTo>
                    <a:pt x="358" y="180"/>
                  </a:lnTo>
                  <a:lnTo>
                    <a:pt x="350" y="188"/>
                  </a:lnTo>
                  <a:lnTo>
                    <a:pt x="346" y="196"/>
                  </a:lnTo>
                  <a:lnTo>
                    <a:pt x="339" y="203"/>
                  </a:lnTo>
                  <a:lnTo>
                    <a:pt x="333" y="211"/>
                  </a:lnTo>
                  <a:lnTo>
                    <a:pt x="327" y="218"/>
                  </a:lnTo>
                  <a:lnTo>
                    <a:pt x="321" y="226"/>
                  </a:lnTo>
                  <a:lnTo>
                    <a:pt x="316" y="236"/>
                  </a:lnTo>
                  <a:lnTo>
                    <a:pt x="312" y="243"/>
                  </a:lnTo>
                  <a:lnTo>
                    <a:pt x="304" y="249"/>
                  </a:lnTo>
                  <a:lnTo>
                    <a:pt x="301" y="256"/>
                  </a:lnTo>
                  <a:lnTo>
                    <a:pt x="295" y="264"/>
                  </a:lnTo>
                  <a:lnTo>
                    <a:pt x="289" y="272"/>
                  </a:lnTo>
                  <a:lnTo>
                    <a:pt x="285" y="277"/>
                  </a:lnTo>
                  <a:lnTo>
                    <a:pt x="282" y="287"/>
                  </a:lnTo>
                  <a:lnTo>
                    <a:pt x="276" y="291"/>
                  </a:lnTo>
                  <a:lnTo>
                    <a:pt x="270" y="298"/>
                  </a:lnTo>
                  <a:lnTo>
                    <a:pt x="266" y="304"/>
                  </a:lnTo>
                  <a:lnTo>
                    <a:pt x="263" y="312"/>
                  </a:lnTo>
                  <a:lnTo>
                    <a:pt x="259" y="315"/>
                  </a:lnTo>
                  <a:lnTo>
                    <a:pt x="255" y="323"/>
                  </a:lnTo>
                  <a:lnTo>
                    <a:pt x="251" y="329"/>
                  </a:lnTo>
                  <a:lnTo>
                    <a:pt x="247" y="334"/>
                  </a:lnTo>
                  <a:lnTo>
                    <a:pt x="244" y="338"/>
                  </a:lnTo>
                  <a:lnTo>
                    <a:pt x="242" y="344"/>
                  </a:lnTo>
                  <a:lnTo>
                    <a:pt x="238" y="348"/>
                  </a:lnTo>
                  <a:lnTo>
                    <a:pt x="234" y="353"/>
                  </a:lnTo>
                  <a:lnTo>
                    <a:pt x="232" y="355"/>
                  </a:lnTo>
                  <a:lnTo>
                    <a:pt x="230" y="361"/>
                  </a:lnTo>
                  <a:lnTo>
                    <a:pt x="228" y="363"/>
                  </a:lnTo>
                  <a:lnTo>
                    <a:pt x="226" y="369"/>
                  </a:lnTo>
                  <a:lnTo>
                    <a:pt x="223" y="372"/>
                  </a:lnTo>
                  <a:lnTo>
                    <a:pt x="219" y="380"/>
                  </a:lnTo>
                  <a:lnTo>
                    <a:pt x="217" y="388"/>
                  </a:lnTo>
                  <a:lnTo>
                    <a:pt x="213" y="395"/>
                  </a:lnTo>
                  <a:lnTo>
                    <a:pt x="207" y="403"/>
                  </a:lnTo>
                  <a:lnTo>
                    <a:pt x="205" y="409"/>
                  </a:lnTo>
                  <a:lnTo>
                    <a:pt x="202" y="414"/>
                  </a:lnTo>
                  <a:lnTo>
                    <a:pt x="198" y="424"/>
                  </a:lnTo>
                  <a:lnTo>
                    <a:pt x="194" y="430"/>
                  </a:lnTo>
                  <a:lnTo>
                    <a:pt x="190" y="437"/>
                  </a:lnTo>
                  <a:lnTo>
                    <a:pt x="186" y="443"/>
                  </a:lnTo>
                  <a:lnTo>
                    <a:pt x="185" y="450"/>
                  </a:lnTo>
                  <a:lnTo>
                    <a:pt x="181" y="458"/>
                  </a:lnTo>
                  <a:lnTo>
                    <a:pt x="177" y="466"/>
                  </a:lnTo>
                  <a:lnTo>
                    <a:pt x="173" y="471"/>
                  </a:lnTo>
                  <a:lnTo>
                    <a:pt x="169" y="479"/>
                  </a:lnTo>
                  <a:lnTo>
                    <a:pt x="166" y="485"/>
                  </a:lnTo>
                  <a:lnTo>
                    <a:pt x="162" y="492"/>
                  </a:lnTo>
                  <a:lnTo>
                    <a:pt x="158" y="500"/>
                  </a:lnTo>
                  <a:lnTo>
                    <a:pt x="156" y="507"/>
                  </a:lnTo>
                  <a:lnTo>
                    <a:pt x="152" y="513"/>
                  </a:lnTo>
                  <a:lnTo>
                    <a:pt x="148" y="523"/>
                  </a:lnTo>
                  <a:lnTo>
                    <a:pt x="145" y="528"/>
                  </a:lnTo>
                  <a:lnTo>
                    <a:pt x="141" y="536"/>
                  </a:lnTo>
                  <a:lnTo>
                    <a:pt x="137" y="542"/>
                  </a:lnTo>
                  <a:lnTo>
                    <a:pt x="135" y="549"/>
                  </a:lnTo>
                  <a:lnTo>
                    <a:pt x="131" y="557"/>
                  </a:lnTo>
                  <a:lnTo>
                    <a:pt x="128" y="565"/>
                  </a:lnTo>
                  <a:lnTo>
                    <a:pt x="122" y="570"/>
                  </a:lnTo>
                  <a:lnTo>
                    <a:pt x="120" y="578"/>
                  </a:lnTo>
                  <a:lnTo>
                    <a:pt x="116" y="585"/>
                  </a:lnTo>
                  <a:lnTo>
                    <a:pt x="114" y="591"/>
                  </a:lnTo>
                  <a:lnTo>
                    <a:pt x="109" y="599"/>
                  </a:lnTo>
                  <a:lnTo>
                    <a:pt x="105" y="606"/>
                  </a:lnTo>
                  <a:lnTo>
                    <a:pt x="101" y="612"/>
                  </a:lnTo>
                  <a:lnTo>
                    <a:pt x="97" y="622"/>
                  </a:lnTo>
                  <a:lnTo>
                    <a:pt x="93" y="627"/>
                  </a:lnTo>
                  <a:lnTo>
                    <a:pt x="91" y="635"/>
                  </a:lnTo>
                  <a:lnTo>
                    <a:pt x="88" y="641"/>
                  </a:lnTo>
                  <a:lnTo>
                    <a:pt x="84" y="648"/>
                  </a:lnTo>
                  <a:lnTo>
                    <a:pt x="80" y="656"/>
                  </a:lnTo>
                  <a:lnTo>
                    <a:pt x="76" y="663"/>
                  </a:lnTo>
                  <a:lnTo>
                    <a:pt x="74" y="669"/>
                  </a:lnTo>
                  <a:lnTo>
                    <a:pt x="71" y="677"/>
                  </a:lnTo>
                  <a:lnTo>
                    <a:pt x="67" y="684"/>
                  </a:lnTo>
                  <a:lnTo>
                    <a:pt x="63" y="690"/>
                  </a:lnTo>
                  <a:lnTo>
                    <a:pt x="59" y="698"/>
                  </a:lnTo>
                  <a:lnTo>
                    <a:pt x="55" y="705"/>
                  </a:lnTo>
                  <a:lnTo>
                    <a:pt x="51" y="711"/>
                  </a:lnTo>
                  <a:lnTo>
                    <a:pt x="50" y="721"/>
                  </a:lnTo>
                  <a:lnTo>
                    <a:pt x="46" y="726"/>
                  </a:lnTo>
                  <a:lnTo>
                    <a:pt x="42" y="734"/>
                  </a:lnTo>
                  <a:lnTo>
                    <a:pt x="38" y="740"/>
                  </a:lnTo>
                  <a:lnTo>
                    <a:pt x="34" y="747"/>
                  </a:lnTo>
                  <a:lnTo>
                    <a:pt x="32" y="755"/>
                  </a:lnTo>
                  <a:lnTo>
                    <a:pt x="29" y="762"/>
                  </a:lnTo>
                  <a:lnTo>
                    <a:pt x="23" y="768"/>
                  </a:lnTo>
                  <a:lnTo>
                    <a:pt x="19" y="776"/>
                  </a:lnTo>
                  <a:lnTo>
                    <a:pt x="17" y="783"/>
                  </a:lnTo>
                  <a:lnTo>
                    <a:pt x="13" y="789"/>
                  </a:lnTo>
                  <a:lnTo>
                    <a:pt x="10" y="797"/>
                  </a:lnTo>
                  <a:lnTo>
                    <a:pt x="6" y="804"/>
                  </a:lnTo>
                  <a:lnTo>
                    <a:pt x="2" y="810"/>
                  </a:lnTo>
                  <a:lnTo>
                    <a:pt x="0" y="819"/>
                  </a:lnTo>
                  <a:lnTo>
                    <a:pt x="23" y="837"/>
                  </a:lnTo>
                  <a:lnTo>
                    <a:pt x="25" y="831"/>
                  </a:lnTo>
                  <a:lnTo>
                    <a:pt x="29" y="825"/>
                  </a:lnTo>
                  <a:lnTo>
                    <a:pt x="32" y="819"/>
                  </a:lnTo>
                  <a:lnTo>
                    <a:pt x="36" y="816"/>
                  </a:lnTo>
                  <a:lnTo>
                    <a:pt x="40" y="808"/>
                  </a:lnTo>
                  <a:lnTo>
                    <a:pt x="46" y="802"/>
                  </a:lnTo>
                  <a:lnTo>
                    <a:pt x="50" y="795"/>
                  </a:lnTo>
                  <a:lnTo>
                    <a:pt x="53" y="789"/>
                  </a:lnTo>
                  <a:lnTo>
                    <a:pt x="57" y="781"/>
                  </a:lnTo>
                  <a:lnTo>
                    <a:pt x="61" y="774"/>
                  </a:lnTo>
                  <a:lnTo>
                    <a:pt x="65" y="766"/>
                  </a:lnTo>
                  <a:lnTo>
                    <a:pt x="69" y="759"/>
                  </a:lnTo>
                  <a:lnTo>
                    <a:pt x="72" y="751"/>
                  </a:lnTo>
                  <a:lnTo>
                    <a:pt x="78" y="741"/>
                  </a:lnTo>
                  <a:lnTo>
                    <a:pt x="82" y="734"/>
                  </a:lnTo>
                  <a:lnTo>
                    <a:pt x="88" y="726"/>
                  </a:lnTo>
                  <a:lnTo>
                    <a:pt x="91" y="717"/>
                  </a:lnTo>
                  <a:lnTo>
                    <a:pt x="95" y="707"/>
                  </a:lnTo>
                  <a:lnTo>
                    <a:pt x="101" y="700"/>
                  </a:lnTo>
                  <a:lnTo>
                    <a:pt x="105" y="690"/>
                  </a:lnTo>
                  <a:lnTo>
                    <a:pt x="109" y="681"/>
                  </a:lnTo>
                  <a:lnTo>
                    <a:pt x="114" y="673"/>
                  </a:lnTo>
                  <a:lnTo>
                    <a:pt x="118" y="663"/>
                  </a:lnTo>
                  <a:lnTo>
                    <a:pt x="122" y="656"/>
                  </a:lnTo>
                  <a:lnTo>
                    <a:pt x="128" y="644"/>
                  </a:lnTo>
                  <a:lnTo>
                    <a:pt x="131" y="637"/>
                  </a:lnTo>
                  <a:lnTo>
                    <a:pt x="137" y="625"/>
                  </a:lnTo>
                  <a:lnTo>
                    <a:pt x="141" y="618"/>
                  </a:lnTo>
                  <a:lnTo>
                    <a:pt x="147" y="608"/>
                  </a:lnTo>
                  <a:lnTo>
                    <a:pt x="150" y="601"/>
                  </a:lnTo>
                  <a:lnTo>
                    <a:pt x="156" y="591"/>
                  </a:lnTo>
                  <a:lnTo>
                    <a:pt x="160" y="582"/>
                  </a:lnTo>
                  <a:lnTo>
                    <a:pt x="164" y="570"/>
                  </a:lnTo>
                  <a:lnTo>
                    <a:pt x="167" y="563"/>
                  </a:lnTo>
                  <a:lnTo>
                    <a:pt x="173" y="553"/>
                  </a:lnTo>
                  <a:lnTo>
                    <a:pt x="177" y="544"/>
                  </a:lnTo>
                  <a:lnTo>
                    <a:pt x="181" y="536"/>
                  </a:lnTo>
                  <a:lnTo>
                    <a:pt x="185" y="527"/>
                  </a:lnTo>
                  <a:lnTo>
                    <a:pt x="188" y="519"/>
                  </a:lnTo>
                  <a:lnTo>
                    <a:pt x="194" y="509"/>
                  </a:lnTo>
                  <a:lnTo>
                    <a:pt x="196" y="502"/>
                  </a:lnTo>
                  <a:lnTo>
                    <a:pt x="200" y="492"/>
                  </a:lnTo>
                  <a:lnTo>
                    <a:pt x="204" y="485"/>
                  </a:lnTo>
                  <a:lnTo>
                    <a:pt x="207" y="477"/>
                  </a:lnTo>
                  <a:lnTo>
                    <a:pt x="213" y="469"/>
                  </a:lnTo>
                  <a:lnTo>
                    <a:pt x="215" y="462"/>
                  </a:lnTo>
                  <a:lnTo>
                    <a:pt x="219" y="454"/>
                  </a:lnTo>
                  <a:lnTo>
                    <a:pt x="221" y="450"/>
                  </a:lnTo>
                  <a:lnTo>
                    <a:pt x="224" y="441"/>
                  </a:lnTo>
                  <a:lnTo>
                    <a:pt x="226" y="437"/>
                  </a:lnTo>
                  <a:lnTo>
                    <a:pt x="230" y="430"/>
                  </a:lnTo>
                  <a:lnTo>
                    <a:pt x="232" y="424"/>
                  </a:lnTo>
                  <a:lnTo>
                    <a:pt x="234" y="418"/>
                  </a:lnTo>
                  <a:lnTo>
                    <a:pt x="238" y="412"/>
                  </a:lnTo>
                  <a:lnTo>
                    <a:pt x="240" y="409"/>
                  </a:lnTo>
                  <a:lnTo>
                    <a:pt x="244" y="405"/>
                  </a:lnTo>
                  <a:lnTo>
                    <a:pt x="244" y="399"/>
                  </a:lnTo>
                  <a:lnTo>
                    <a:pt x="245" y="397"/>
                  </a:lnTo>
                  <a:lnTo>
                    <a:pt x="247" y="393"/>
                  </a:lnTo>
                  <a:lnTo>
                    <a:pt x="249" y="390"/>
                  </a:lnTo>
                  <a:lnTo>
                    <a:pt x="251" y="386"/>
                  </a:lnTo>
                  <a:lnTo>
                    <a:pt x="253" y="382"/>
                  </a:lnTo>
                  <a:lnTo>
                    <a:pt x="257" y="376"/>
                  </a:lnTo>
                  <a:lnTo>
                    <a:pt x="261" y="369"/>
                  </a:lnTo>
                  <a:lnTo>
                    <a:pt x="264" y="363"/>
                  </a:lnTo>
                  <a:lnTo>
                    <a:pt x="268" y="355"/>
                  </a:lnTo>
                  <a:lnTo>
                    <a:pt x="272" y="350"/>
                  </a:lnTo>
                  <a:lnTo>
                    <a:pt x="278" y="342"/>
                  </a:lnTo>
                  <a:lnTo>
                    <a:pt x="282" y="336"/>
                  </a:lnTo>
                  <a:lnTo>
                    <a:pt x="287" y="329"/>
                  </a:lnTo>
                  <a:lnTo>
                    <a:pt x="291" y="321"/>
                  </a:lnTo>
                  <a:lnTo>
                    <a:pt x="297" y="313"/>
                  </a:lnTo>
                  <a:lnTo>
                    <a:pt x="302" y="308"/>
                  </a:lnTo>
                  <a:lnTo>
                    <a:pt x="306" y="300"/>
                  </a:lnTo>
                  <a:lnTo>
                    <a:pt x="312" y="293"/>
                  </a:lnTo>
                  <a:lnTo>
                    <a:pt x="318" y="287"/>
                  </a:lnTo>
                  <a:lnTo>
                    <a:pt x="321" y="277"/>
                  </a:lnTo>
                  <a:lnTo>
                    <a:pt x="329" y="272"/>
                  </a:lnTo>
                  <a:lnTo>
                    <a:pt x="333" y="264"/>
                  </a:lnTo>
                  <a:lnTo>
                    <a:pt x="337" y="256"/>
                  </a:lnTo>
                  <a:lnTo>
                    <a:pt x="342" y="249"/>
                  </a:lnTo>
                  <a:lnTo>
                    <a:pt x="348" y="243"/>
                  </a:lnTo>
                  <a:lnTo>
                    <a:pt x="354" y="236"/>
                  </a:lnTo>
                  <a:lnTo>
                    <a:pt x="359" y="228"/>
                  </a:lnTo>
                  <a:lnTo>
                    <a:pt x="363" y="220"/>
                  </a:lnTo>
                  <a:lnTo>
                    <a:pt x="371" y="213"/>
                  </a:lnTo>
                  <a:lnTo>
                    <a:pt x="377" y="205"/>
                  </a:lnTo>
                  <a:lnTo>
                    <a:pt x="380" y="199"/>
                  </a:lnTo>
                  <a:lnTo>
                    <a:pt x="386" y="192"/>
                  </a:lnTo>
                  <a:lnTo>
                    <a:pt x="392" y="184"/>
                  </a:lnTo>
                  <a:lnTo>
                    <a:pt x="397" y="178"/>
                  </a:lnTo>
                  <a:lnTo>
                    <a:pt x="401" y="171"/>
                  </a:lnTo>
                  <a:lnTo>
                    <a:pt x="407" y="165"/>
                  </a:lnTo>
                  <a:lnTo>
                    <a:pt x="415" y="158"/>
                  </a:lnTo>
                  <a:lnTo>
                    <a:pt x="418" y="152"/>
                  </a:lnTo>
                  <a:lnTo>
                    <a:pt x="422" y="144"/>
                  </a:lnTo>
                  <a:lnTo>
                    <a:pt x="428" y="139"/>
                  </a:lnTo>
                  <a:lnTo>
                    <a:pt x="434" y="131"/>
                  </a:lnTo>
                  <a:lnTo>
                    <a:pt x="437" y="125"/>
                  </a:lnTo>
                  <a:lnTo>
                    <a:pt x="445" y="119"/>
                  </a:lnTo>
                  <a:lnTo>
                    <a:pt x="449" y="114"/>
                  </a:lnTo>
                  <a:lnTo>
                    <a:pt x="455" y="110"/>
                  </a:lnTo>
                  <a:lnTo>
                    <a:pt x="458" y="102"/>
                  </a:lnTo>
                  <a:lnTo>
                    <a:pt x="464" y="97"/>
                  </a:lnTo>
                  <a:lnTo>
                    <a:pt x="468" y="93"/>
                  </a:lnTo>
                  <a:lnTo>
                    <a:pt x="474" y="87"/>
                  </a:lnTo>
                  <a:lnTo>
                    <a:pt x="477" y="81"/>
                  </a:lnTo>
                  <a:lnTo>
                    <a:pt x="483" y="78"/>
                  </a:lnTo>
                  <a:lnTo>
                    <a:pt x="487" y="74"/>
                  </a:lnTo>
                  <a:lnTo>
                    <a:pt x="493" y="70"/>
                  </a:lnTo>
                  <a:lnTo>
                    <a:pt x="496" y="64"/>
                  </a:lnTo>
                  <a:lnTo>
                    <a:pt x="500" y="61"/>
                  </a:lnTo>
                  <a:lnTo>
                    <a:pt x="504" y="57"/>
                  </a:lnTo>
                  <a:lnTo>
                    <a:pt x="508" y="53"/>
                  </a:lnTo>
                  <a:lnTo>
                    <a:pt x="510" y="49"/>
                  </a:lnTo>
                  <a:lnTo>
                    <a:pt x="515" y="47"/>
                  </a:lnTo>
                  <a:lnTo>
                    <a:pt x="519" y="43"/>
                  </a:lnTo>
                  <a:lnTo>
                    <a:pt x="523" y="41"/>
                  </a:lnTo>
                  <a:lnTo>
                    <a:pt x="531" y="38"/>
                  </a:lnTo>
                  <a:lnTo>
                    <a:pt x="536" y="34"/>
                  </a:lnTo>
                  <a:lnTo>
                    <a:pt x="542" y="32"/>
                  </a:lnTo>
                  <a:lnTo>
                    <a:pt x="548" y="32"/>
                  </a:lnTo>
                  <a:lnTo>
                    <a:pt x="551" y="30"/>
                  </a:lnTo>
                  <a:lnTo>
                    <a:pt x="555" y="32"/>
                  </a:lnTo>
                  <a:lnTo>
                    <a:pt x="559" y="32"/>
                  </a:lnTo>
                  <a:lnTo>
                    <a:pt x="565" y="32"/>
                  </a:lnTo>
                  <a:lnTo>
                    <a:pt x="569" y="36"/>
                  </a:lnTo>
                  <a:lnTo>
                    <a:pt x="574" y="38"/>
                  </a:lnTo>
                  <a:lnTo>
                    <a:pt x="582" y="41"/>
                  </a:lnTo>
                  <a:lnTo>
                    <a:pt x="589" y="45"/>
                  </a:lnTo>
                  <a:lnTo>
                    <a:pt x="595" y="49"/>
                  </a:lnTo>
                  <a:lnTo>
                    <a:pt x="603" y="53"/>
                  </a:lnTo>
                  <a:lnTo>
                    <a:pt x="610" y="57"/>
                  </a:lnTo>
                  <a:lnTo>
                    <a:pt x="620" y="62"/>
                  </a:lnTo>
                  <a:lnTo>
                    <a:pt x="628" y="66"/>
                  </a:lnTo>
                  <a:lnTo>
                    <a:pt x="637" y="74"/>
                  </a:lnTo>
                  <a:lnTo>
                    <a:pt x="647" y="80"/>
                  </a:lnTo>
                  <a:lnTo>
                    <a:pt x="656" y="87"/>
                  </a:lnTo>
                  <a:lnTo>
                    <a:pt x="666" y="93"/>
                  </a:lnTo>
                  <a:lnTo>
                    <a:pt x="677" y="100"/>
                  </a:lnTo>
                  <a:lnTo>
                    <a:pt x="686" y="108"/>
                  </a:lnTo>
                  <a:lnTo>
                    <a:pt x="698" y="116"/>
                  </a:lnTo>
                  <a:lnTo>
                    <a:pt x="707" y="123"/>
                  </a:lnTo>
                  <a:lnTo>
                    <a:pt x="719" y="131"/>
                  </a:lnTo>
                  <a:lnTo>
                    <a:pt x="732" y="140"/>
                  </a:lnTo>
                  <a:lnTo>
                    <a:pt x="743" y="148"/>
                  </a:lnTo>
                  <a:lnTo>
                    <a:pt x="755" y="158"/>
                  </a:lnTo>
                  <a:lnTo>
                    <a:pt x="766" y="167"/>
                  </a:lnTo>
                  <a:lnTo>
                    <a:pt x="778" y="177"/>
                  </a:lnTo>
                  <a:lnTo>
                    <a:pt x="791" y="186"/>
                  </a:lnTo>
                  <a:lnTo>
                    <a:pt x="802" y="196"/>
                  </a:lnTo>
                  <a:lnTo>
                    <a:pt x="814" y="205"/>
                  </a:lnTo>
                  <a:lnTo>
                    <a:pt x="827" y="216"/>
                  </a:lnTo>
                  <a:lnTo>
                    <a:pt x="839" y="226"/>
                  </a:lnTo>
                  <a:lnTo>
                    <a:pt x="852" y="236"/>
                  </a:lnTo>
                  <a:lnTo>
                    <a:pt x="865" y="247"/>
                  </a:lnTo>
                  <a:lnTo>
                    <a:pt x="877" y="256"/>
                  </a:lnTo>
                  <a:lnTo>
                    <a:pt x="888" y="266"/>
                  </a:lnTo>
                  <a:lnTo>
                    <a:pt x="901" y="277"/>
                  </a:lnTo>
                  <a:lnTo>
                    <a:pt x="913" y="287"/>
                  </a:lnTo>
                  <a:lnTo>
                    <a:pt x="926" y="298"/>
                  </a:lnTo>
                  <a:lnTo>
                    <a:pt x="937" y="308"/>
                  </a:lnTo>
                  <a:lnTo>
                    <a:pt x="951" y="319"/>
                  </a:lnTo>
                  <a:lnTo>
                    <a:pt x="962" y="329"/>
                  </a:lnTo>
                  <a:lnTo>
                    <a:pt x="974" y="340"/>
                  </a:lnTo>
                  <a:lnTo>
                    <a:pt x="985" y="352"/>
                  </a:lnTo>
                  <a:lnTo>
                    <a:pt x="998" y="361"/>
                  </a:lnTo>
                  <a:lnTo>
                    <a:pt x="1008" y="371"/>
                  </a:lnTo>
                  <a:lnTo>
                    <a:pt x="1019" y="380"/>
                  </a:lnTo>
                  <a:lnTo>
                    <a:pt x="1032" y="391"/>
                  </a:lnTo>
                  <a:lnTo>
                    <a:pt x="1042" y="401"/>
                  </a:lnTo>
                  <a:lnTo>
                    <a:pt x="1051" y="410"/>
                  </a:lnTo>
                  <a:lnTo>
                    <a:pt x="1063" y="420"/>
                  </a:lnTo>
                  <a:lnTo>
                    <a:pt x="1072" y="430"/>
                  </a:lnTo>
                  <a:lnTo>
                    <a:pt x="1082" y="439"/>
                  </a:lnTo>
                  <a:lnTo>
                    <a:pt x="1091" y="447"/>
                  </a:lnTo>
                  <a:lnTo>
                    <a:pt x="1101" y="456"/>
                  </a:lnTo>
                  <a:lnTo>
                    <a:pt x="1110" y="466"/>
                  </a:lnTo>
                  <a:lnTo>
                    <a:pt x="1118" y="473"/>
                  </a:lnTo>
                  <a:lnTo>
                    <a:pt x="1126" y="481"/>
                  </a:lnTo>
                  <a:lnTo>
                    <a:pt x="1133" y="488"/>
                  </a:lnTo>
                  <a:lnTo>
                    <a:pt x="1141" y="496"/>
                  </a:lnTo>
                  <a:lnTo>
                    <a:pt x="1146" y="504"/>
                  </a:lnTo>
                  <a:lnTo>
                    <a:pt x="1152" y="511"/>
                  </a:lnTo>
                  <a:lnTo>
                    <a:pt x="1158" y="519"/>
                  </a:lnTo>
                  <a:lnTo>
                    <a:pt x="1166" y="527"/>
                  </a:lnTo>
                  <a:lnTo>
                    <a:pt x="1169" y="530"/>
                  </a:lnTo>
                  <a:lnTo>
                    <a:pt x="1175" y="536"/>
                  </a:lnTo>
                  <a:lnTo>
                    <a:pt x="1179" y="540"/>
                  </a:lnTo>
                  <a:lnTo>
                    <a:pt x="1183" y="547"/>
                  </a:lnTo>
                  <a:lnTo>
                    <a:pt x="1188" y="553"/>
                  </a:lnTo>
                  <a:lnTo>
                    <a:pt x="1194" y="559"/>
                  </a:lnTo>
                  <a:lnTo>
                    <a:pt x="1200" y="565"/>
                  </a:lnTo>
                  <a:lnTo>
                    <a:pt x="1207" y="570"/>
                  </a:lnTo>
                  <a:lnTo>
                    <a:pt x="1213" y="578"/>
                  </a:lnTo>
                  <a:lnTo>
                    <a:pt x="1217" y="584"/>
                  </a:lnTo>
                  <a:lnTo>
                    <a:pt x="1224" y="589"/>
                  </a:lnTo>
                  <a:lnTo>
                    <a:pt x="1230" y="595"/>
                  </a:lnTo>
                  <a:lnTo>
                    <a:pt x="1238" y="603"/>
                  </a:lnTo>
                  <a:lnTo>
                    <a:pt x="1245" y="608"/>
                  </a:lnTo>
                  <a:lnTo>
                    <a:pt x="1251" y="616"/>
                  </a:lnTo>
                  <a:lnTo>
                    <a:pt x="1259" y="622"/>
                  </a:lnTo>
                  <a:lnTo>
                    <a:pt x="1264" y="629"/>
                  </a:lnTo>
                  <a:lnTo>
                    <a:pt x="1274" y="635"/>
                  </a:lnTo>
                  <a:lnTo>
                    <a:pt x="1280" y="641"/>
                  </a:lnTo>
                  <a:lnTo>
                    <a:pt x="1287" y="646"/>
                  </a:lnTo>
                  <a:lnTo>
                    <a:pt x="1295" y="654"/>
                  </a:lnTo>
                  <a:lnTo>
                    <a:pt x="1302" y="660"/>
                  </a:lnTo>
                  <a:lnTo>
                    <a:pt x="1310" y="667"/>
                  </a:lnTo>
                  <a:lnTo>
                    <a:pt x="1318" y="675"/>
                  </a:lnTo>
                  <a:lnTo>
                    <a:pt x="1325" y="681"/>
                  </a:lnTo>
                  <a:lnTo>
                    <a:pt x="1333" y="688"/>
                  </a:lnTo>
                  <a:lnTo>
                    <a:pt x="1340" y="694"/>
                  </a:lnTo>
                  <a:lnTo>
                    <a:pt x="1348" y="702"/>
                  </a:lnTo>
                  <a:lnTo>
                    <a:pt x="1356" y="707"/>
                  </a:lnTo>
                  <a:lnTo>
                    <a:pt x="1363" y="715"/>
                  </a:lnTo>
                  <a:lnTo>
                    <a:pt x="1373" y="721"/>
                  </a:lnTo>
                  <a:lnTo>
                    <a:pt x="1380" y="728"/>
                  </a:lnTo>
                  <a:lnTo>
                    <a:pt x="1388" y="734"/>
                  </a:lnTo>
                  <a:lnTo>
                    <a:pt x="1394" y="740"/>
                  </a:lnTo>
                  <a:lnTo>
                    <a:pt x="1401" y="745"/>
                  </a:lnTo>
                  <a:lnTo>
                    <a:pt x="1411" y="753"/>
                  </a:lnTo>
                  <a:lnTo>
                    <a:pt x="1418" y="759"/>
                  </a:lnTo>
                  <a:lnTo>
                    <a:pt x="1424" y="764"/>
                  </a:lnTo>
                  <a:lnTo>
                    <a:pt x="1432" y="772"/>
                  </a:lnTo>
                  <a:lnTo>
                    <a:pt x="1441" y="776"/>
                  </a:lnTo>
                  <a:lnTo>
                    <a:pt x="1447" y="783"/>
                  </a:lnTo>
                  <a:lnTo>
                    <a:pt x="1454" y="789"/>
                  </a:lnTo>
                  <a:lnTo>
                    <a:pt x="1462" y="795"/>
                  </a:lnTo>
                  <a:lnTo>
                    <a:pt x="1470" y="800"/>
                  </a:lnTo>
                  <a:lnTo>
                    <a:pt x="1477" y="806"/>
                  </a:lnTo>
                  <a:lnTo>
                    <a:pt x="1483" y="812"/>
                  </a:lnTo>
                  <a:lnTo>
                    <a:pt x="1491" y="818"/>
                  </a:lnTo>
                  <a:lnTo>
                    <a:pt x="1498" y="823"/>
                  </a:lnTo>
                  <a:lnTo>
                    <a:pt x="1506" y="827"/>
                  </a:lnTo>
                  <a:lnTo>
                    <a:pt x="1511" y="833"/>
                  </a:lnTo>
                  <a:lnTo>
                    <a:pt x="1517" y="837"/>
                  </a:lnTo>
                  <a:lnTo>
                    <a:pt x="1523" y="844"/>
                  </a:lnTo>
                  <a:lnTo>
                    <a:pt x="1529" y="848"/>
                  </a:lnTo>
                  <a:lnTo>
                    <a:pt x="1534" y="852"/>
                  </a:lnTo>
                  <a:lnTo>
                    <a:pt x="1540" y="857"/>
                  </a:lnTo>
                  <a:lnTo>
                    <a:pt x="1548" y="861"/>
                  </a:lnTo>
                  <a:lnTo>
                    <a:pt x="1551" y="865"/>
                  </a:lnTo>
                  <a:lnTo>
                    <a:pt x="1557" y="869"/>
                  </a:lnTo>
                  <a:lnTo>
                    <a:pt x="1563" y="873"/>
                  </a:lnTo>
                  <a:lnTo>
                    <a:pt x="1569" y="878"/>
                  </a:lnTo>
                  <a:lnTo>
                    <a:pt x="1574" y="880"/>
                  </a:lnTo>
                  <a:lnTo>
                    <a:pt x="1578" y="884"/>
                  </a:lnTo>
                  <a:lnTo>
                    <a:pt x="1582" y="888"/>
                  </a:lnTo>
                  <a:lnTo>
                    <a:pt x="1588" y="892"/>
                  </a:lnTo>
                  <a:lnTo>
                    <a:pt x="1582" y="894"/>
                  </a:lnTo>
                  <a:lnTo>
                    <a:pt x="1576" y="897"/>
                  </a:lnTo>
                  <a:lnTo>
                    <a:pt x="1572" y="899"/>
                  </a:lnTo>
                  <a:lnTo>
                    <a:pt x="1569" y="901"/>
                  </a:lnTo>
                  <a:lnTo>
                    <a:pt x="1565" y="901"/>
                  </a:lnTo>
                  <a:lnTo>
                    <a:pt x="1561" y="905"/>
                  </a:lnTo>
                  <a:lnTo>
                    <a:pt x="1555" y="905"/>
                  </a:lnTo>
                  <a:lnTo>
                    <a:pt x="1550" y="909"/>
                  </a:lnTo>
                  <a:lnTo>
                    <a:pt x="1544" y="909"/>
                  </a:lnTo>
                  <a:lnTo>
                    <a:pt x="1538" y="911"/>
                  </a:lnTo>
                  <a:lnTo>
                    <a:pt x="1532" y="913"/>
                  </a:lnTo>
                  <a:lnTo>
                    <a:pt x="1527" y="915"/>
                  </a:lnTo>
                  <a:lnTo>
                    <a:pt x="1519" y="916"/>
                  </a:lnTo>
                  <a:lnTo>
                    <a:pt x="1513" y="918"/>
                  </a:lnTo>
                  <a:lnTo>
                    <a:pt x="1506" y="920"/>
                  </a:lnTo>
                  <a:lnTo>
                    <a:pt x="1498" y="922"/>
                  </a:lnTo>
                  <a:lnTo>
                    <a:pt x="1491" y="922"/>
                  </a:lnTo>
                  <a:lnTo>
                    <a:pt x="1483" y="926"/>
                  </a:lnTo>
                  <a:lnTo>
                    <a:pt x="1475" y="926"/>
                  </a:lnTo>
                  <a:lnTo>
                    <a:pt x="1466" y="928"/>
                  </a:lnTo>
                  <a:lnTo>
                    <a:pt x="1458" y="930"/>
                  </a:lnTo>
                  <a:lnTo>
                    <a:pt x="1451" y="932"/>
                  </a:lnTo>
                  <a:lnTo>
                    <a:pt x="1443" y="934"/>
                  </a:lnTo>
                  <a:lnTo>
                    <a:pt x="1434" y="935"/>
                  </a:lnTo>
                  <a:lnTo>
                    <a:pt x="1424" y="935"/>
                  </a:lnTo>
                  <a:lnTo>
                    <a:pt x="1416" y="939"/>
                  </a:lnTo>
                  <a:lnTo>
                    <a:pt x="1407" y="939"/>
                  </a:lnTo>
                  <a:lnTo>
                    <a:pt x="1397" y="941"/>
                  </a:lnTo>
                  <a:lnTo>
                    <a:pt x="1390" y="943"/>
                  </a:lnTo>
                  <a:lnTo>
                    <a:pt x="1380" y="943"/>
                  </a:lnTo>
                  <a:lnTo>
                    <a:pt x="1373" y="945"/>
                  </a:lnTo>
                  <a:lnTo>
                    <a:pt x="1363" y="947"/>
                  </a:lnTo>
                  <a:lnTo>
                    <a:pt x="1354" y="947"/>
                  </a:lnTo>
                  <a:lnTo>
                    <a:pt x="1344" y="949"/>
                  </a:lnTo>
                  <a:lnTo>
                    <a:pt x="1335" y="949"/>
                  </a:lnTo>
                  <a:lnTo>
                    <a:pt x="1325" y="949"/>
                  </a:lnTo>
                  <a:lnTo>
                    <a:pt x="1316" y="951"/>
                  </a:lnTo>
                  <a:lnTo>
                    <a:pt x="1308" y="953"/>
                  </a:lnTo>
                  <a:lnTo>
                    <a:pt x="1299" y="953"/>
                  </a:lnTo>
                  <a:lnTo>
                    <a:pt x="1291" y="953"/>
                  </a:lnTo>
                  <a:lnTo>
                    <a:pt x="1281" y="953"/>
                  </a:lnTo>
                  <a:lnTo>
                    <a:pt x="1274" y="953"/>
                  </a:lnTo>
                  <a:lnTo>
                    <a:pt x="1264" y="953"/>
                  </a:lnTo>
                  <a:lnTo>
                    <a:pt x="1257" y="954"/>
                  </a:lnTo>
                  <a:lnTo>
                    <a:pt x="1247" y="954"/>
                  </a:lnTo>
                  <a:lnTo>
                    <a:pt x="1240" y="954"/>
                  </a:lnTo>
                  <a:lnTo>
                    <a:pt x="1230" y="954"/>
                  </a:lnTo>
                  <a:lnTo>
                    <a:pt x="1223" y="954"/>
                  </a:lnTo>
                  <a:lnTo>
                    <a:pt x="1215" y="954"/>
                  </a:lnTo>
                  <a:lnTo>
                    <a:pt x="1209" y="954"/>
                  </a:lnTo>
                  <a:lnTo>
                    <a:pt x="1200" y="953"/>
                  </a:lnTo>
                  <a:lnTo>
                    <a:pt x="1194" y="953"/>
                  </a:lnTo>
                  <a:lnTo>
                    <a:pt x="1186" y="953"/>
                  </a:lnTo>
                  <a:lnTo>
                    <a:pt x="1181" y="953"/>
                  </a:lnTo>
                  <a:lnTo>
                    <a:pt x="1175" y="951"/>
                  </a:lnTo>
                  <a:lnTo>
                    <a:pt x="1169" y="951"/>
                  </a:lnTo>
                  <a:lnTo>
                    <a:pt x="1164" y="949"/>
                  </a:lnTo>
                  <a:lnTo>
                    <a:pt x="1158" y="949"/>
                  </a:lnTo>
                  <a:lnTo>
                    <a:pt x="1152" y="947"/>
                  </a:lnTo>
                  <a:lnTo>
                    <a:pt x="1148" y="945"/>
                  </a:lnTo>
                  <a:lnTo>
                    <a:pt x="1145" y="943"/>
                  </a:lnTo>
                  <a:lnTo>
                    <a:pt x="1141" y="943"/>
                  </a:lnTo>
                  <a:lnTo>
                    <a:pt x="1112" y="930"/>
                  </a:lnTo>
                  <a:lnTo>
                    <a:pt x="1108" y="926"/>
                  </a:lnTo>
                  <a:lnTo>
                    <a:pt x="1103" y="926"/>
                  </a:lnTo>
                  <a:lnTo>
                    <a:pt x="1099" y="922"/>
                  </a:lnTo>
                  <a:lnTo>
                    <a:pt x="1095" y="922"/>
                  </a:lnTo>
                  <a:lnTo>
                    <a:pt x="1089" y="918"/>
                  </a:lnTo>
                  <a:lnTo>
                    <a:pt x="1086" y="916"/>
                  </a:lnTo>
                  <a:lnTo>
                    <a:pt x="1082" y="915"/>
                  </a:lnTo>
                  <a:lnTo>
                    <a:pt x="1078" y="913"/>
                  </a:lnTo>
                  <a:lnTo>
                    <a:pt x="1072" y="911"/>
                  </a:lnTo>
                  <a:lnTo>
                    <a:pt x="1069" y="909"/>
                  </a:lnTo>
                  <a:lnTo>
                    <a:pt x="1063" y="905"/>
                  </a:lnTo>
                  <a:lnTo>
                    <a:pt x="1059" y="905"/>
                  </a:lnTo>
                  <a:lnTo>
                    <a:pt x="1053" y="901"/>
                  </a:lnTo>
                  <a:lnTo>
                    <a:pt x="1050" y="901"/>
                  </a:lnTo>
                  <a:lnTo>
                    <a:pt x="1046" y="899"/>
                  </a:lnTo>
                  <a:lnTo>
                    <a:pt x="1042" y="897"/>
                  </a:lnTo>
                  <a:lnTo>
                    <a:pt x="1036" y="896"/>
                  </a:lnTo>
                  <a:lnTo>
                    <a:pt x="1032" y="894"/>
                  </a:lnTo>
                  <a:lnTo>
                    <a:pt x="1029" y="892"/>
                  </a:lnTo>
                  <a:lnTo>
                    <a:pt x="1025" y="890"/>
                  </a:lnTo>
                  <a:lnTo>
                    <a:pt x="1019" y="888"/>
                  </a:lnTo>
                  <a:lnTo>
                    <a:pt x="1015" y="888"/>
                  </a:lnTo>
                  <a:lnTo>
                    <a:pt x="1010" y="886"/>
                  </a:lnTo>
                  <a:lnTo>
                    <a:pt x="1006" y="884"/>
                  </a:lnTo>
                  <a:lnTo>
                    <a:pt x="1000" y="884"/>
                  </a:lnTo>
                  <a:lnTo>
                    <a:pt x="996" y="882"/>
                  </a:lnTo>
                  <a:lnTo>
                    <a:pt x="991" y="880"/>
                  </a:lnTo>
                  <a:lnTo>
                    <a:pt x="987" y="880"/>
                  </a:lnTo>
                  <a:lnTo>
                    <a:pt x="981" y="878"/>
                  </a:lnTo>
                  <a:lnTo>
                    <a:pt x="977" y="878"/>
                  </a:lnTo>
                  <a:lnTo>
                    <a:pt x="974" y="876"/>
                  </a:lnTo>
                  <a:lnTo>
                    <a:pt x="968" y="876"/>
                  </a:lnTo>
                  <a:lnTo>
                    <a:pt x="964" y="875"/>
                  </a:lnTo>
                  <a:lnTo>
                    <a:pt x="958" y="875"/>
                  </a:lnTo>
                  <a:lnTo>
                    <a:pt x="954" y="875"/>
                  </a:lnTo>
                  <a:lnTo>
                    <a:pt x="949" y="875"/>
                  </a:lnTo>
                  <a:lnTo>
                    <a:pt x="943" y="873"/>
                  </a:lnTo>
                  <a:lnTo>
                    <a:pt x="939" y="873"/>
                  </a:lnTo>
                  <a:lnTo>
                    <a:pt x="934" y="873"/>
                  </a:lnTo>
                  <a:lnTo>
                    <a:pt x="930" y="873"/>
                  </a:lnTo>
                  <a:lnTo>
                    <a:pt x="926" y="873"/>
                  </a:lnTo>
                  <a:lnTo>
                    <a:pt x="920" y="873"/>
                  </a:lnTo>
                  <a:lnTo>
                    <a:pt x="915" y="873"/>
                  </a:lnTo>
                  <a:lnTo>
                    <a:pt x="911" y="875"/>
                  </a:lnTo>
                  <a:lnTo>
                    <a:pt x="905" y="875"/>
                  </a:lnTo>
                  <a:lnTo>
                    <a:pt x="901" y="875"/>
                  </a:lnTo>
                  <a:lnTo>
                    <a:pt x="896" y="875"/>
                  </a:lnTo>
                  <a:lnTo>
                    <a:pt x="892" y="878"/>
                  </a:lnTo>
                  <a:lnTo>
                    <a:pt x="886" y="878"/>
                  </a:lnTo>
                  <a:lnTo>
                    <a:pt x="882" y="880"/>
                  </a:lnTo>
                  <a:lnTo>
                    <a:pt x="877" y="880"/>
                  </a:lnTo>
                  <a:lnTo>
                    <a:pt x="871" y="884"/>
                  </a:lnTo>
                  <a:lnTo>
                    <a:pt x="865" y="884"/>
                  </a:lnTo>
                  <a:lnTo>
                    <a:pt x="861" y="886"/>
                  </a:lnTo>
                  <a:lnTo>
                    <a:pt x="856" y="888"/>
                  </a:lnTo>
                  <a:lnTo>
                    <a:pt x="852" y="892"/>
                  </a:lnTo>
                  <a:lnTo>
                    <a:pt x="846" y="892"/>
                  </a:lnTo>
                  <a:lnTo>
                    <a:pt x="840" y="896"/>
                  </a:lnTo>
                  <a:lnTo>
                    <a:pt x="835" y="897"/>
                  </a:lnTo>
                  <a:lnTo>
                    <a:pt x="831" y="901"/>
                  </a:lnTo>
                  <a:lnTo>
                    <a:pt x="827" y="903"/>
                  </a:lnTo>
                  <a:lnTo>
                    <a:pt x="821" y="907"/>
                  </a:lnTo>
                  <a:lnTo>
                    <a:pt x="816" y="911"/>
                  </a:lnTo>
                  <a:lnTo>
                    <a:pt x="812" y="915"/>
                  </a:lnTo>
                  <a:lnTo>
                    <a:pt x="806" y="918"/>
                  </a:lnTo>
                  <a:lnTo>
                    <a:pt x="802" y="920"/>
                  </a:lnTo>
                  <a:lnTo>
                    <a:pt x="797" y="922"/>
                  </a:lnTo>
                  <a:lnTo>
                    <a:pt x="793" y="926"/>
                  </a:lnTo>
                  <a:lnTo>
                    <a:pt x="787" y="928"/>
                  </a:lnTo>
                  <a:lnTo>
                    <a:pt x="783" y="930"/>
                  </a:lnTo>
                  <a:lnTo>
                    <a:pt x="780" y="932"/>
                  </a:lnTo>
                  <a:lnTo>
                    <a:pt x="776" y="935"/>
                  </a:lnTo>
                  <a:lnTo>
                    <a:pt x="770" y="935"/>
                  </a:lnTo>
                  <a:lnTo>
                    <a:pt x="766" y="937"/>
                  </a:lnTo>
                  <a:lnTo>
                    <a:pt x="761" y="939"/>
                  </a:lnTo>
                  <a:lnTo>
                    <a:pt x="757" y="941"/>
                  </a:lnTo>
                  <a:lnTo>
                    <a:pt x="751" y="941"/>
                  </a:lnTo>
                  <a:lnTo>
                    <a:pt x="747" y="943"/>
                  </a:lnTo>
                  <a:lnTo>
                    <a:pt x="742" y="943"/>
                  </a:lnTo>
                  <a:lnTo>
                    <a:pt x="738" y="945"/>
                  </a:lnTo>
                  <a:lnTo>
                    <a:pt x="734" y="945"/>
                  </a:lnTo>
                  <a:lnTo>
                    <a:pt x="728" y="945"/>
                  </a:lnTo>
                  <a:lnTo>
                    <a:pt x="724" y="945"/>
                  </a:lnTo>
                  <a:lnTo>
                    <a:pt x="721" y="947"/>
                  </a:lnTo>
                  <a:lnTo>
                    <a:pt x="715" y="945"/>
                  </a:lnTo>
                  <a:lnTo>
                    <a:pt x="711" y="945"/>
                  </a:lnTo>
                  <a:lnTo>
                    <a:pt x="705" y="945"/>
                  </a:lnTo>
                  <a:lnTo>
                    <a:pt x="702" y="945"/>
                  </a:lnTo>
                  <a:lnTo>
                    <a:pt x="698" y="945"/>
                  </a:lnTo>
                  <a:lnTo>
                    <a:pt x="694" y="943"/>
                  </a:lnTo>
                  <a:lnTo>
                    <a:pt x="688" y="943"/>
                  </a:lnTo>
                  <a:lnTo>
                    <a:pt x="685" y="943"/>
                  </a:lnTo>
                  <a:lnTo>
                    <a:pt x="679" y="943"/>
                  </a:lnTo>
                  <a:lnTo>
                    <a:pt x="675" y="941"/>
                  </a:lnTo>
                  <a:lnTo>
                    <a:pt x="669" y="941"/>
                  </a:lnTo>
                  <a:lnTo>
                    <a:pt x="666" y="939"/>
                  </a:lnTo>
                  <a:lnTo>
                    <a:pt x="662" y="939"/>
                  </a:lnTo>
                  <a:lnTo>
                    <a:pt x="656" y="935"/>
                  </a:lnTo>
                  <a:lnTo>
                    <a:pt x="652" y="935"/>
                  </a:lnTo>
                  <a:lnTo>
                    <a:pt x="647" y="934"/>
                  </a:lnTo>
                  <a:lnTo>
                    <a:pt x="643" y="932"/>
                  </a:lnTo>
                  <a:lnTo>
                    <a:pt x="637" y="930"/>
                  </a:lnTo>
                  <a:lnTo>
                    <a:pt x="633" y="930"/>
                  </a:lnTo>
                  <a:lnTo>
                    <a:pt x="629" y="928"/>
                  </a:lnTo>
                  <a:lnTo>
                    <a:pt x="626" y="926"/>
                  </a:lnTo>
                  <a:lnTo>
                    <a:pt x="620" y="924"/>
                  </a:lnTo>
                  <a:lnTo>
                    <a:pt x="616" y="922"/>
                  </a:lnTo>
                  <a:lnTo>
                    <a:pt x="612" y="920"/>
                  </a:lnTo>
                  <a:lnTo>
                    <a:pt x="609" y="918"/>
                  </a:lnTo>
                  <a:lnTo>
                    <a:pt x="603" y="916"/>
                  </a:lnTo>
                  <a:lnTo>
                    <a:pt x="599" y="913"/>
                  </a:lnTo>
                  <a:lnTo>
                    <a:pt x="595" y="913"/>
                  </a:lnTo>
                  <a:lnTo>
                    <a:pt x="589" y="909"/>
                  </a:lnTo>
                  <a:lnTo>
                    <a:pt x="586" y="907"/>
                  </a:lnTo>
                  <a:lnTo>
                    <a:pt x="582" y="905"/>
                  </a:lnTo>
                  <a:lnTo>
                    <a:pt x="578" y="901"/>
                  </a:lnTo>
                  <a:lnTo>
                    <a:pt x="574" y="899"/>
                  </a:lnTo>
                  <a:lnTo>
                    <a:pt x="570" y="897"/>
                  </a:lnTo>
                  <a:lnTo>
                    <a:pt x="567" y="896"/>
                  </a:lnTo>
                  <a:lnTo>
                    <a:pt x="563" y="892"/>
                  </a:lnTo>
                  <a:lnTo>
                    <a:pt x="559" y="890"/>
                  </a:lnTo>
                  <a:lnTo>
                    <a:pt x="555" y="888"/>
                  </a:lnTo>
                  <a:lnTo>
                    <a:pt x="551" y="884"/>
                  </a:lnTo>
                  <a:lnTo>
                    <a:pt x="546" y="884"/>
                  </a:lnTo>
                  <a:lnTo>
                    <a:pt x="542" y="880"/>
                  </a:lnTo>
                  <a:lnTo>
                    <a:pt x="538" y="878"/>
                  </a:lnTo>
                  <a:lnTo>
                    <a:pt x="534" y="875"/>
                  </a:lnTo>
                  <a:lnTo>
                    <a:pt x="531" y="873"/>
                  </a:lnTo>
                  <a:lnTo>
                    <a:pt x="527" y="871"/>
                  </a:lnTo>
                  <a:lnTo>
                    <a:pt x="525" y="869"/>
                  </a:lnTo>
                  <a:lnTo>
                    <a:pt x="521" y="867"/>
                  </a:lnTo>
                  <a:lnTo>
                    <a:pt x="517" y="865"/>
                  </a:lnTo>
                  <a:lnTo>
                    <a:pt x="512" y="863"/>
                  </a:lnTo>
                  <a:lnTo>
                    <a:pt x="506" y="861"/>
                  </a:lnTo>
                  <a:lnTo>
                    <a:pt x="500" y="861"/>
                  </a:lnTo>
                  <a:lnTo>
                    <a:pt x="496" y="861"/>
                  </a:lnTo>
                  <a:lnTo>
                    <a:pt x="491" y="859"/>
                  </a:lnTo>
                  <a:lnTo>
                    <a:pt x="485" y="857"/>
                  </a:lnTo>
                  <a:lnTo>
                    <a:pt x="479" y="857"/>
                  </a:lnTo>
                  <a:lnTo>
                    <a:pt x="472" y="857"/>
                  </a:lnTo>
                  <a:lnTo>
                    <a:pt x="466" y="857"/>
                  </a:lnTo>
                  <a:lnTo>
                    <a:pt x="460" y="857"/>
                  </a:lnTo>
                  <a:lnTo>
                    <a:pt x="453" y="857"/>
                  </a:lnTo>
                  <a:lnTo>
                    <a:pt x="447" y="857"/>
                  </a:lnTo>
                  <a:lnTo>
                    <a:pt x="437" y="857"/>
                  </a:lnTo>
                  <a:lnTo>
                    <a:pt x="432" y="857"/>
                  </a:lnTo>
                  <a:lnTo>
                    <a:pt x="422" y="857"/>
                  </a:lnTo>
                  <a:lnTo>
                    <a:pt x="416" y="857"/>
                  </a:lnTo>
                  <a:lnTo>
                    <a:pt x="407" y="857"/>
                  </a:lnTo>
                  <a:lnTo>
                    <a:pt x="399" y="857"/>
                  </a:lnTo>
                  <a:lnTo>
                    <a:pt x="392" y="857"/>
                  </a:lnTo>
                  <a:lnTo>
                    <a:pt x="384" y="859"/>
                  </a:lnTo>
                  <a:lnTo>
                    <a:pt x="377" y="859"/>
                  </a:lnTo>
                  <a:lnTo>
                    <a:pt x="367" y="861"/>
                  </a:lnTo>
                  <a:lnTo>
                    <a:pt x="359" y="861"/>
                  </a:lnTo>
                  <a:lnTo>
                    <a:pt x="352" y="861"/>
                  </a:lnTo>
                  <a:lnTo>
                    <a:pt x="344" y="863"/>
                  </a:lnTo>
                  <a:lnTo>
                    <a:pt x="335" y="865"/>
                  </a:lnTo>
                  <a:lnTo>
                    <a:pt x="327" y="865"/>
                  </a:lnTo>
                  <a:lnTo>
                    <a:pt x="320" y="867"/>
                  </a:lnTo>
                  <a:lnTo>
                    <a:pt x="312" y="867"/>
                  </a:lnTo>
                  <a:lnTo>
                    <a:pt x="302" y="869"/>
                  </a:lnTo>
                  <a:lnTo>
                    <a:pt x="295" y="869"/>
                  </a:lnTo>
                  <a:lnTo>
                    <a:pt x="285" y="871"/>
                  </a:lnTo>
                  <a:lnTo>
                    <a:pt x="278" y="871"/>
                  </a:lnTo>
                  <a:lnTo>
                    <a:pt x="268" y="873"/>
                  </a:lnTo>
                  <a:lnTo>
                    <a:pt x="261" y="873"/>
                  </a:lnTo>
                  <a:lnTo>
                    <a:pt x="255" y="875"/>
                  </a:lnTo>
                  <a:lnTo>
                    <a:pt x="247" y="875"/>
                  </a:lnTo>
                  <a:lnTo>
                    <a:pt x="238" y="878"/>
                  </a:lnTo>
                  <a:lnTo>
                    <a:pt x="230" y="878"/>
                  </a:lnTo>
                  <a:lnTo>
                    <a:pt x="224" y="880"/>
                  </a:lnTo>
                  <a:lnTo>
                    <a:pt x="217" y="880"/>
                  </a:lnTo>
                  <a:lnTo>
                    <a:pt x="209" y="884"/>
                  </a:lnTo>
                  <a:lnTo>
                    <a:pt x="204" y="884"/>
                  </a:lnTo>
                  <a:lnTo>
                    <a:pt x="196" y="886"/>
                  </a:lnTo>
                  <a:lnTo>
                    <a:pt x="190" y="886"/>
                  </a:lnTo>
                  <a:lnTo>
                    <a:pt x="185" y="888"/>
                  </a:lnTo>
                  <a:lnTo>
                    <a:pt x="179" y="888"/>
                  </a:lnTo>
                  <a:lnTo>
                    <a:pt x="173" y="890"/>
                  </a:lnTo>
                  <a:lnTo>
                    <a:pt x="166" y="890"/>
                  </a:lnTo>
                  <a:lnTo>
                    <a:pt x="162" y="892"/>
                  </a:lnTo>
                  <a:lnTo>
                    <a:pt x="156" y="892"/>
                  </a:lnTo>
                  <a:lnTo>
                    <a:pt x="152" y="894"/>
                  </a:lnTo>
                  <a:lnTo>
                    <a:pt x="148" y="894"/>
                  </a:lnTo>
                  <a:lnTo>
                    <a:pt x="145" y="896"/>
                  </a:lnTo>
                  <a:lnTo>
                    <a:pt x="141" y="896"/>
                  </a:lnTo>
                  <a:lnTo>
                    <a:pt x="139" y="896"/>
                  </a:lnTo>
                  <a:lnTo>
                    <a:pt x="133" y="897"/>
                  </a:lnTo>
                  <a:lnTo>
                    <a:pt x="129" y="899"/>
                  </a:lnTo>
                  <a:lnTo>
                    <a:pt x="135" y="928"/>
                  </a:lnTo>
                  <a:lnTo>
                    <a:pt x="141" y="926"/>
                  </a:lnTo>
                  <a:lnTo>
                    <a:pt x="148" y="926"/>
                  </a:lnTo>
                  <a:lnTo>
                    <a:pt x="152" y="924"/>
                  </a:lnTo>
                  <a:lnTo>
                    <a:pt x="160" y="922"/>
                  </a:lnTo>
                  <a:lnTo>
                    <a:pt x="166" y="922"/>
                  </a:lnTo>
                  <a:lnTo>
                    <a:pt x="173" y="920"/>
                  </a:lnTo>
                  <a:lnTo>
                    <a:pt x="179" y="918"/>
                  </a:lnTo>
                  <a:lnTo>
                    <a:pt x="186" y="918"/>
                  </a:lnTo>
                  <a:lnTo>
                    <a:pt x="190" y="916"/>
                  </a:lnTo>
                  <a:lnTo>
                    <a:pt x="200" y="916"/>
                  </a:lnTo>
                  <a:lnTo>
                    <a:pt x="205" y="913"/>
                  </a:lnTo>
                  <a:lnTo>
                    <a:pt x="213" y="913"/>
                  </a:lnTo>
                  <a:lnTo>
                    <a:pt x="221" y="913"/>
                  </a:lnTo>
                  <a:lnTo>
                    <a:pt x="226" y="911"/>
                  </a:lnTo>
                  <a:lnTo>
                    <a:pt x="234" y="909"/>
                  </a:lnTo>
                  <a:lnTo>
                    <a:pt x="244" y="909"/>
                  </a:lnTo>
                  <a:lnTo>
                    <a:pt x="249" y="907"/>
                  </a:lnTo>
                  <a:lnTo>
                    <a:pt x="255" y="905"/>
                  </a:lnTo>
                  <a:lnTo>
                    <a:pt x="263" y="905"/>
                  </a:lnTo>
                  <a:lnTo>
                    <a:pt x="270" y="903"/>
                  </a:lnTo>
                  <a:lnTo>
                    <a:pt x="278" y="901"/>
                  </a:lnTo>
                  <a:lnTo>
                    <a:pt x="285" y="901"/>
                  </a:lnTo>
                  <a:lnTo>
                    <a:pt x="291" y="901"/>
                  </a:lnTo>
                  <a:lnTo>
                    <a:pt x="299" y="899"/>
                  </a:lnTo>
                  <a:lnTo>
                    <a:pt x="306" y="897"/>
                  </a:lnTo>
                  <a:lnTo>
                    <a:pt x="314" y="897"/>
                  </a:lnTo>
                  <a:lnTo>
                    <a:pt x="320" y="896"/>
                  </a:lnTo>
                  <a:lnTo>
                    <a:pt x="329" y="896"/>
                  </a:lnTo>
                  <a:lnTo>
                    <a:pt x="335" y="896"/>
                  </a:lnTo>
                  <a:lnTo>
                    <a:pt x="342" y="894"/>
                  </a:lnTo>
                  <a:lnTo>
                    <a:pt x="350" y="894"/>
                  </a:lnTo>
                  <a:lnTo>
                    <a:pt x="358" y="894"/>
                  </a:lnTo>
                  <a:lnTo>
                    <a:pt x="363" y="892"/>
                  </a:lnTo>
                  <a:lnTo>
                    <a:pt x="371" y="892"/>
                  </a:lnTo>
                  <a:lnTo>
                    <a:pt x="377" y="892"/>
                  </a:lnTo>
                  <a:lnTo>
                    <a:pt x="384" y="890"/>
                  </a:lnTo>
                  <a:lnTo>
                    <a:pt x="390" y="890"/>
                  </a:lnTo>
                  <a:lnTo>
                    <a:pt x="397" y="888"/>
                  </a:lnTo>
                  <a:lnTo>
                    <a:pt x="401" y="888"/>
                  </a:lnTo>
                  <a:lnTo>
                    <a:pt x="409" y="888"/>
                  </a:lnTo>
                  <a:lnTo>
                    <a:pt x="415" y="888"/>
                  </a:lnTo>
                  <a:lnTo>
                    <a:pt x="422" y="888"/>
                  </a:lnTo>
                  <a:lnTo>
                    <a:pt x="428" y="888"/>
                  </a:lnTo>
                  <a:lnTo>
                    <a:pt x="434" y="888"/>
                  </a:lnTo>
                  <a:lnTo>
                    <a:pt x="439" y="888"/>
                  </a:lnTo>
                  <a:lnTo>
                    <a:pt x="445" y="888"/>
                  </a:lnTo>
                  <a:lnTo>
                    <a:pt x="449" y="888"/>
                  </a:lnTo>
                  <a:lnTo>
                    <a:pt x="456" y="888"/>
                  </a:lnTo>
                  <a:lnTo>
                    <a:pt x="460" y="888"/>
                  </a:lnTo>
                  <a:lnTo>
                    <a:pt x="466" y="888"/>
                  </a:lnTo>
                  <a:lnTo>
                    <a:pt x="470" y="888"/>
                  </a:lnTo>
                  <a:lnTo>
                    <a:pt x="474" y="888"/>
                  </a:lnTo>
                  <a:lnTo>
                    <a:pt x="479" y="888"/>
                  </a:lnTo>
                  <a:lnTo>
                    <a:pt x="483" y="888"/>
                  </a:lnTo>
                  <a:lnTo>
                    <a:pt x="487" y="888"/>
                  </a:lnTo>
                  <a:lnTo>
                    <a:pt x="493" y="890"/>
                  </a:lnTo>
                  <a:lnTo>
                    <a:pt x="498" y="892"/>
                  </a:lnTo>
                  <a:lnTo>
                    <a:pt x="504" y="892"/>
                  </a:lnTo>
                  <a:lnTo>
                    <a:pt x="510" y="896"/>
                  </a:lnTo>
                  <a:lnTo>
                    <a:pt x="513" y="897"/>
                  </a:lnTo>
                  <a:lnTo>
                    <a:pt x="517" y="901"/>
                  </a:lnTo>
                  <a:lnTo>
                    <a:pt x="525" y="905"/>
                  </a:lnTo>
                  <a:lnTo>
                    <a:pt x="531" y="909"/>
                  </a:lnTo>
                  <a:lnTo>
                    <a:pt x="536" y="913"/>
                  </a:lnTo>
                  <a:lnTo>
                    <a:pt x="538" y="915"/>
                  </a:lnTo>
                  <a:lnTo>
                    <a:pt x="544" y="916"/>
                  </a:lnTo>
                  <a:lnTo>
                    <a:pt x="548" y="918"/>
                  </a:lnTo>
                  <a:lnTo>
                    <a:pt x="551" y="922"/>
                  </a:lnTo>
                  <a:lnTo>
                    <a:pt x="555" y="922"/>
                  </a:lnTo>
                  <a:lnTo>
                    <a:pt x="559" y="926"/>
                  </a:lnTo>
                  <a:lnTo>
                    <a:pt x="563" y="928"/>
                  </a:lnTo>
                  <a:lnTo>
                    <a:pt x="567" y="930"/>
                  </a:lnTo>
                  <a:lnTo>
                    <a:pt x="570" y="934"/>
                  </a:lnTo>
                  <a:lnTo>
                    <a:pt x="574" y="935"/>
                  </a:lnTo>
                  <a:lnTo>
                    <a:pt x="580" y="937"/>
                  </a:lnTo>
                  <a:lnTo>
                    <a:pt x="584" y="939"/>
                  </a:lnTo>
                  <a:lnTo>
                    <a:pt x="588" y="943"/>
                  </a:lnTo>
                  <a:lnTo>
                    <a:pt x="593" y="945"/>
                  </a:lnTo>
                  <a:lnTo>
                    <a:pt x="597" y="947"/>
                  </a:lnTo>
                  <a:lnTo>
                    <a:pt x="603" y="949"/>
                  </a:lnTo>
                  <a:lnTo>
                    <a:pt x="609" y="951"/>
                  </a:lnTo>
                  <a:lnTo>
                    <a:pt x="612" y="953"/>
                  </a:lnTo>
                  <a:lnTo>
                    <a:pt x="616" y="954"/>
                  </a:lnTo>
                  <a:lnTo>
                    <a:pt x="624" y="956"/>
                  </a:lnTo>
                  <a:lnTo>
                    <a:pt x="628" y="958"/>
                  </a:lnTo>
                  <a:lnTo>
                    <a:pt x="633" y="960"/>
                  </a:lnTo>
                  <a:lnTo>
                    <a:pt x="637" y="962"/>
                  </a:lnTo>
                  <a:lnTo>
                    <a:pt x="645" y="966"/>
                  </a:lnTo>
                  <a:lnTo>
                    <a:pt x="648" y="966"/>
                  </a:lnTo>
                  <a:lnTo>
                    <a:pt x="654" y="966"/>
                  </a:lnTo>
                  <a:lnTo>
                    <a:pt x="660" y="968"/>
                  </a:lnTo>
                  <a:lnTo>
                    <a:pt x="666" y="970"/>
                  </a:lnTo>
                  <a:lnTo>
                    <a:pt x="671" y="970"/>
                  </a:lnTo>
                  <a:lnTo>
                    <a:pt x="677" y="972"/>
                  </a:lnTo>
                  <a:lnTo>
                    <a:pt x="681" y="972"/>
                  </a:lnTo>
                  <a:lnTo>
                    <a:pt x="688" y="973"/>
                  </a:lnTo>
                  <a:lnTo>
                    <a:pt x="694" y="973"/>
                  </a:lnTo>
                  <a:lnTo>
                    <a:pt x="700" y="973"/>
                  </a:lnTo>
                  <a:lnTo>
                    <a:pt x="705" y="973"/>
                  </a:lnTo>
                  <a:lnTo>
                    <a:pt x="711" y="975"/>
                  </a:lnTo>
                  <a:lnTo>
                    <a:pt x="715" y="975"/>
                  </a:lnTo>
                  <a:lnTo>
                    <a:pt x="723" y="975"/>
                  </a:lnTo>
                  <a:lnTo>
                    <a:pt x="728" y="975"/>
                  </a:lnTo>
                  <a:lnTo>
                    <a:pt x="734" y="975"/>
                  </a:lnTo>
                  <a:lnTo>
                    <a:pt x="740" y="973"/>
                  </a:lnTo>
                  <a:lnTo>
                    <a:pt x="745" y="972"/>
                  </a:lnTo>
                  <a:lnTo>
                    <a:pt x="751" y="970"/>
                  </a:lnTo>
                  <a:lnTo>
                    <a:pt x="759" y="970"/>
                  </a:lnTo>
                  <a:lnTo>
                    <a:pt x="762" y="970"/>
                  </a:lnTo>
                  <a:lnTo>
                    <a:pt x="770" y="968"/>
                  </a:lnTo>
                  <a:lnTo>
                    <a:pt x="776" y="966"/>
                  </a:lnTo>
                  <a:lnTo>
                    <a:pt x="781" y="964"/>
                  </a:lnTo>
                  <a:lnTo>
                    <a:pt x="787" y="960"/>
                  </a:lnTo>
                  <a:lnTo>
                    <a:pt x="793" y="958"/>
                  </a:lnTo>
                  <a:lnTo>
                    <a:pt x="799" y="956"/>
                  </a:lnTo>
                  <a:lnTo>
                    <a:pt x="804" y="953"/>
                  </a:lnTo>
                  <a:lnTo>
                    <a:pt x="810" y="951"/>
                  </a:lnTo>
                  <a:lnTo>
                    <a:pt x="818" y="947"/>
                  </a:lnTo>
                  <a:lnTo>
                    <a:pt x="823" y="943"/>
                  </a:lnTo>
                  <a:lnTo>
                    <a:pt x="829" y="939"/>
                  </a:lnTo>
                  <a:lnTo>
                    <a:pt x="833" y="935"/>
                  </a:lnTo>
                  <a:lnTo>
                    <a:pt x="837" y="932"/>
                  </a:lnTo>
                  <a:lnTo>
                    <a:pt x="842" y="930"/>
                  </a:lnTo>
                  <a:lnTo>
                    <a:pt x="846" y="926"/>
                  </a:lnTo>
                  <a:lnTo>
                    <a:pt x="850" y="924"/>
                  </a:lnTo>
                  <a:lnTo>
                    <a:pt x="854" y="922"/>
                  </a:lnTo>
                  <a:lnTo>
                    <a:pt x="859" y="920"/>
                  </a:lnTo>
                  <a:lnTo>
                    <a:pt x="865" y="918"/>
                  </a:lnTo>
                  <a:lnTo>
                    <a:pt x="869" y="916"/>
                  </a:lnTo>
                  <a:lnTo>
                    <a:pt x="873" y="915"/>
                  </a:lnTo>
                  <a:lnTo>
                    <a:pt x="877" y="913"/>
                  </a:lnTo>
                  <a:lnTo>
                    <a:pt x="882" y="913"/>
                  </a:lnTo>
                  <a:lnTo>
                    <a:pt x="886" y="909"/>
                  </a:lnTo>
                  <a:lnTo>
                    <a:pt x="890" y="909"/>
                  </a:lnTo>
                  <a:lnTo>
                    <a:pt x="896" y="909"/>
                  </a:lnTo>
                  <a:lnTo>
                    <a:pt x="899" y="909"/>
                  </a:lnTo>
                  <a:lnTo>
                    <a:pt x="903" y="905"/>
                  </a:lnTo>
                  <a:lnTo>
                    <a:pt x="907" y="905"/>
                  </a:lnTo>
                  <a:lnTo>
                    <a:pt x="911" y="905"/>
                  </a:lnTo>
                  <a:lnTo>
                    <a:pt x="916" y="905"/>
                  </a:lnTo>
                  <a:lnTo>
                    <a:pt x="920" y="903"/>
                  </a:lnTo>
                  <a:lnTo>
                    <a:pt x="924" y="903"/>
                  </a:lnTo>
                  <a:lnTo>
                    <a:pt x="928" y="903"/>
                  </a:lnTo>
                  <a:lnTo>
                    <a:pt x="934" y="903"/>
                  </a:lnTo>
                  <a:lnTo>
                    <a:pt x="937" y="903"/>
                  </a:lnTo>
                  <a:lnTo>
                    <a:pt x="941" y="903"/>
                  </a:lnTo>
                  <a:lnTo>
                    <a:pt x="945" y="903"/>
                  </a:lnTo>
                  <a:lnTo>
                    <a:pt x="949" y="905"/>
                  </a:lnTo>
                  <a:lnTo>
                    <a:pt x="953" y="905"/>
                  </a:lnTo>
                  <a:lnTo>
                    <a:pt x="958" y="905"/>
                  </a:lnTo>
                  <a:lnTo>
                    <a:pt x="962" y="905"/>
                  </a:lnTo>
                  <a:lnTo>
                    <a:pt x="968" y="907"/>
                  </a:lnTo>
                  <a:lnTo>
                    <a:pt x="972" y="907"/>
                  </a:lnTo>
                  <a:lnTo>
                    <a:pt x="975" y="909"/>
                  </a:lnTo>
                  <a:lnTo>
                    <a:pt x="979" y="909"/>
                  </a:lnTo>
                  <a:lnTo>
                    <a:pt x="983" y="909"/>
                  </a:lnTo>
                  <a:lnTo>
                    <a:pt x="987" y="911"/>
                  </a:lnTo>
                  <a:lnTo>
                    <a:pt x="991" y="913"/>
                  </a:lnTo>
                  <a:lnTo>
                    <a:pt x="994" y="913"/>
                  </a:lnTo>
                  <a:lnTo>
                    <a:pt x="1000" y="915"/>
                  </a:lnTo>
                  <a:lnTo>
                    <a:pt x="1004" y="915"/>
                  </a:lnTo>
                  <a:lnTo>
                    <a:pt x="1008" y="916"/>
                  </a:lnTo>
                  <a:lnTo>
                    <a:pt x="1012" y="918"/>
                  </a:lnTo>
                  <a:lnTo>
                    <a:pt x="1015" y="920"/>
                  </a:lnTo>
                  <a:lnTo>
                    <a:pt x="1019" y="922"/>
                  </a:lnTo>
                  <a:lnTo>
                    <a:pt x="1025" y="922"/>
                  </a:lnTo>
                  <a:lnTo>
                    <a:pt x="1029" y="924"/>
                  </a:lnTo>
                  <a:lnTo>
                    <a:pt x="1032" y="926"/>
                  </a:lnTo>
                  <a:lnTo>
                    <a:pt x="1036" y="928"/>
                  </a:lnTo>
                  <a:lnTo>
                    <a:pt x="1042" y="930"/>
                  </a:lnTo>
                  <a:lnTo>
                    <a:pt x="1046" y="930"/>
                  </a:lnTo>
                  <a:lnTo>
                    <a:pt x="1050" y="932"/>
                  </a:lnTo>
                  <a:lnTo>
                    <a:pt x="1053" y="934"/>
                  </a:lnTo>
                  <a:lnTo>
                    <a:pt x="1057" y="935"/>
                  </a:lnTo>
                  <a:lnTo>
                    <a:pt x="1063" y="939"/>
                  </a:lnTo>
                  <a:lnTo>
                    <a:pt x="1067" y="939"/>
                  </a:lnTo>
                  <a:lnTo>
                    <a:pt x="1070" y="943"/>
                  </a:lnTo>
                  <a:lnTo>
                    <a:pt x="1074" y="943"/>
                  </a:lnTo>
                  <a:lnTo>
                    <a:pt x="1078" y="947"/>
                  </a:lnTo>
                  <a:lnTo>
                    <a:pt x="1082" y="949"/>
                  </a:lnTo>
                  <a:lnTo>
                    <a:pt x="1086" y="951"/>
                  </a:lnTo>
                  <a:lnTo>
                    <a:pt x="1089" y="953"/>
                  </a:lnTo>
                  <a:lnTo>
                    <a:pt x="1093" y="954"/>
                  </a:lnTo>
                  <a:lnTo>
                    <a:pt x="1099" y="956"/>
                  </a:lnTo>
                  <a:lnTo>
                    <a:pt x="1127" y="970"/>
                  </a:lnTo>
                  <a:lnTo>
                    <a:pt x="1131" y="970"/>
                  </a:lnTo>
                  <a:lnTo>
                    <a:pt x="1135" y="972"/>
                  </a:lnTo>
                  <a:lnTo>
                    <a:pt x="1141" y="973"/>
                  </a:lnTo>
                  <a:lnTo>
                    <a:pt x="1146" y="975"/>
                  </a:lnTo>
                  <a:lnTo>
                    <a:pt x="1152" y="977"/>
                  </a:lnTo>
                  <a:lnTo>
                    <a:pt x="1158" y="977"/>
                  </a:lnTo>
                  <a:lnTo>
                    <a:pt x="1164" y="977"/>
                  </a:lnTo>
                  <a:lnTo>
                    <a:pt x="1171" y="979"/>
                  </a:lnTo>
                  <a:lnTo>
                    <a:pt x="1179" y="979"/>
                  </a:lnTo>
                  <a:lnTo>
                    <a:pt x="1185" y="981"/>
                  </a:lnTo>
                  <a:lnTo>
                    <a:pt x="1192" y="981"/>
                  </a:lnTo>
                  <a:lnTo>
                    <a:pt x="1200" y="983"/>
                  </a:lnTo>
                  <a:lnTo>
                    <a:pt x="1209" y="983"/>
                  </a:lnTo>
                  <a:lnTo>
                    <a:pt x="1217" y="983"/>
                  </a:lnTo>
                  <a:lnTo>
                    <a:pt x="1226" y="983"/>
                  </a:lnTo>
                  <a:lnTo>
                    <a:pt x="1234" y="983"/>
                  </a:lnTo>
                  <a:lnTo>
                    <a:pt x="1243" y="983"/>
                  </a:lnTo>
                  <a:lnTo>
                    <a:pt x="1251" y="983"/>
                  </a:lnTo>
                  <a:lnTo>
                    <a:pt x="1261" y="983"/>
                  </a:lnTo>
                  <a:lnTo>
                    <a:pt x="1272" y="983"/>
                  </a:lnTo>
                  <a:lnTo>
                    <a:pt x="1281" y="981"/>
                  </a:lnTo>
                  <a:lnTo>
                    <a:pt x="1291" y="981"/>
                  </a:lnTo>
                  <a:lnTo>
                    <a:pt x="1299" y="979"/>
                  </a:lnTo>
                  <a:lnTo>
                    <a:pt x="1310" y="979"/>
                  </a:lnTo>
                  <a:lnTo>
                    <a:pt x="1319" y="977"/>
                  </a:lnTo>
                  <a:lnTo>
                    <a:pt x="1329" y="977"/>
                  </a:lnTo>
                  <a:lnTo>
                    <a:pt x="1340" y="977"/>
                  </a:lnTo>
                  <a:lnTo>
                    <a:pt x="1350" y="977"/>
                  </a:lnTo>
                  <a:lnTo>
                    <a:pt x="1359" y="975"/>
                  </a:lnTo>
                  <a:lnTo>
                    <a:pt x="1371" y="973"/>
                  </a:lnTo>
                  <a:lnTo>
                    <a:pt x="1380" y="973"/>
                  </a:lnTo>
                  <a:lnTo>
                    <a:pt x="1390" y="972"/>
                  </a:lnTo>
                  <a:lnTo>
                    <a:pt x="1399" y="970"/>
                  </a:lnTo>
                  <a:lnTo>
                    <a:pt x="1411" y="970"/>
                  </a:lnTo>
                  <a:lnTo>
                    <a:pt x="1420" y="966"/>
                  </a:lnTo>
                  <a:lnTo>
                    <a:pt x="1430" y="966"/>
                  </a:lnTo>
                  <a:lnTo>
                    <a:pt x="1441" y="964"/>
                  </a:lnTo>
                  <a:lnTo>
                    <a:pt x="1449" y="962"/>
                  </a:lnTo>
                  <a:lnTo>
                    <a:pt x="1458" y="960"/>
                  </a:lnTo>
                  <a:lnTo>
                    <a:pt x="1468" y="958"/>
                  </a:lnTo>
                  <a:lnTo>
                    <a:pt x="1477" y="956"/>
                  </a:lnTo>
                  <a:lnTo>
                    <a:pt x="1487" y="954"/>
                  </a:lnTo>
                  <a:lnTo>
                    <a:pt x="1494" y="953"/>
                  </a:lnTo>
                  <a:lnTo>
                    <a:pt x="1506" y="951"/>
                  </a:lnTo>
                  <a:lnTo>
                    <a:pt x="1513" y="949"/>
                  </a:lnTo>
                  <a:lnTo>
                    <a:pt x="1521" y="947"/>
                  </a:lnTo>
                  <a:lnTo>
                    <a:pt x="1529" y="945"/>
                  </a:lnTo>
                  <a:lnTo>
                    <a:pt x="1536" y="943"/>
                  </a:lnTo>
                  <a:lnTo>
                    <a:pt x="1544" y="939"/>
                  </a:lnTo>
                  <a:lnTo>
                    <a:pt x="1551" y="937"/>
                  </a:lnTo>
                  <a:lnTo>
                    <a:pt x="1557" y="935"/>
                  </a:lnTo>
                  <a:lnTo>
                    <a:pt x="1565" y="932"/>
                  </a:lnTo>
                  <a:lnTo>
                    <a:pt x="1570" y="930"/>
                  </a:lnTo>
                  <a:lnTo>
                    <a:pt x="1578" y="928"/>
                  </a:lnTo>
                  <a:lnTo>
                    <a:pt x="1582" y="926"/>
                  </a:lnTo>
                  <a:lnTo>
                    <a:pt x="1588" y="922"/>
                  </a:lnTo>
                  <a:lnTo>
                    <a:pt x="1591" y="920"/>
                  </a:lnTo>
                  <a:lnTo>
                    <a:pt x="1597" y="918"/>
                  </a:lnTo>
                  <a:lnTo>
                    <a:pt x="1601" y="915"/>
                  </a:lnTo>
                  <a:lnTo>
                    <a:pt x="1605" y="913"/>
                  </a:lnTo>
                  <a:lnTo>
                    <a:pt x="1612" y="909"/>
                  </a:lnTo>
                  <a:lnTo>
                    <a:pt x="1616" y="903"/>
                  </a:lnTo>
                  <a:lnTo>
                    <a:pt x="1616" y="899"/>
                  </a:lnTo>
                  <a:lnTo>
                    <a:pt x="1618" y="896"/>
                  </a:lnTo>
                  <a:lnTo>
                    <a:pt x="1618" y="890"/>
                  </a:lnTo>
                  <a:lnTo>
                    <a:pt x="1620" y="886"/>
                  </a:lnTo>
                  <a:lnTo>
                    <a:pt x="1616" y="880"/>
                  </a:lnTo>
                  <a:lnTo>
                    <a:pt x="1616" y="875"/>
                  </a:lnTo>
                  <a:lnTo>
                    <a:pt x="1612" y="871"/>
                  </a:lnTo>
                  <a:lnTo>
                    <a:pt x="1607" y="867"/>
                  </a:lnTo>
                  <a:lnTo>
                    <a:pt x="1607" y="8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6835775" y="5626100"/>
              <a:ext cx="760412" cy="119063"/>
            </a:xfrm>
            <a:custGeom>
              <a:avLst/>
              <a:gdLst/>
              <a:ahLst/>
              <a:cxnLst>
                <a:cxn ang="0">
                  <a:pos x="911" y="90"/>
                </a:cxn>
                <a:cxn ang="0">
                  <a:pos x="873" y="118"/>
                </a:cxn>
                <a:cxn ang="0">
                  <a:pos x="842" y="113"/>
                </a:cxn>
                <a:cxn ang="0">
                  <a:pos x="810" y="99"/>
                </a:cxn>
                <a:cxn ang="0">
                  <a:pos x="774" y="84"/>
                </a:cxn>
                <a:cxn ang="0">
                  <a:pos x="734" y="69"/>
                </a:cxn>
                <a:cxn ang="0">
                  <a:pos x="694" y="61"/>
                </a:cxn>
                <a:cxn ang="0">
                  <a:pos x="658" y="58"/>
                </a:cxn>
                <a:cxn ang="0">
                  <a:pos x="624" y="61"/>
                </a:cxn>
                <a:cxn ang="0">
                  <a:pos x="590" y="69"/>
                </a:cxn>
                <a:cxn ang="0">
                  <a:pos x="559" y="77"/>
                </a:cxn>
                <a:cxn ang="0">
                  <a:pos x="533" y="82"/>
                </a:cxn>
                <a:cxn ang="0">
                  <a:pos x="506" y="88"/>
                </a:cxn>
                <a:cxn ang="0">
                  <a:pos x="477" y="92"/>
                </a:cxn>
                <a:cxn ang="0">
                  <a:pos x="449" y="94"/>
                </a:cxn>
                <a:cxn ang="0">
                  <a:pos x="413" y="86"/>
                </a:cxn>
                <a:cxn ang="0">
                  <a:pos x="371" y="61"/>
                </a:cxn>
                <a:cxn ang="0">
                  <a:pos x="339" y="31"/>
                </a:cxn>
                <a:cxn ang="0">
                  <a:pos x="310" y="10"/>
                </a:cxn>
                <a:cxn ang="0">
                  <a:pos x="278" y="0"/>
                </a:cxn>
                <a:cxn ang="0">
                  <a:pos x="234" y="8"/>
                </a:cxn>
                <a:cxn ang="0">
                  <a:pos x="185" y="25"/>
                </a:cxn>
                <a:cxn ang="0">
                  <a:pos x="137" y="48"/>
                </a:cxn>
                <a:cxn ang="0">
                  <a:pos x="99" y="69"/>
                </a:cxn>
                <a:cxn ang="0">
                  <a:pos x="76" y="86"/>
                </a:cxn>
                <a:cxn ang="0">
                  <a:pos x="44" y="52"/>
                </a:cxn>
                <a:cxn ang="0">
                  <a:pos x="25" y="18"/>
                </a:cxn>
                <a:cxn ang="0">
                  <a:pos x="14" y="58"/>
                </a:cxn>
                <a:cxn ang="0">
                  <a:pos x="40" y="94"/>
                </a:cxn>
                <a:cxn ang="0">
                  <a:pos x="71" y="115"/>
                </a:cxn>
                <a:cxn ang="0">
                  <a:pos x="105" y="105"/>
                </a:cxn>
                <a:cxn ang="0">
                  <a:pos x="131" y="84"/>
                </a:cxn>
                <a:cxn ang="0">
                  <a:pos x="171" y="63"/>
                </a:cxn>
                <a:cxn ang="0">
                  <a:pos x="215" y="44"/>
                </a:cxn>
                <a:cxn ang="0">
                  <a:pos x="257" y="31"/>
                </a:cxn>
                <a:cxn ang="0">
                  <a:pos x="293" y="35"/>
                </a:cxn>
                <a:cxn ang="0">
                  <a:pos x="337" y="69"/>
                </a:cxn>
                <a:cxn ang="0">
                  <a:pos x="371" y="99"/>
                </a:cxn>
                <a:cxn ang="0">
                  <a:pos x="405" y="117"/>
                </a:cxn>
                <a:cxn ang="0">
                  <a:pos x="439" y="122"/>
                </a:cxn>
                <a:cxn ang="0">
                  <a:pos x="470" y="122"/>
                </a:cxn>
                <a:cxn ang="0">
                  <a:pos x="502" y="118"/>
                </a:cxn>
                <a:cxn ang="0">
                  <a:pos x="531" y="113"/>
                </a:cxn>
                <a:cxn ang="0">
                  <a:pos x="559" y="107"/>
                </a:cxn>
                <a:cxn ang="0">
                  <a:pos x="586" y="99"/>
                </a:cxn>
                <a:cxn ang="0">
                  <a:pos x="620" y="92"/>
                </a:cxn>
                <a:cxn ang="0">
                  <a:pos x="652" y="86"/>
                </a:cxn>
                <a:cxn ang="0">
                  <a:pos x="681" y="88"/>
                </a:cxn>
                <a:cxn ang="0">
                  <a:pos x="717" y="96"/>
                </a:cxn>
                <a:cxn ang="0">
                  <a:pos x="753" y="109"/>
                </a:cxn>
                <a:cxn ang="0">
                  <a:pos x="789" y="124"/>
                </a:cxn>
                <a:cxn ang="0">
                  <a:pos x="823" y="137"/>
                </a:cxn>
                <a:cxn ang="0">
                  <a:pos x="852" y="149"/>
                </a:cxn>
                <a:cxn ang="0">
                  <a:pos x="888" y="147"/>
                </a:cxn>
                <a:cxn ang="0">
                  <a:pos x="918" y="126"/>
                </a:cxn>
                <a:cxn ang="0">
                  <a:pos x="941" y="97"/>
                </a:cxn>
                <a:cxn ang="0">
                  <a:pos x="932" y="61"/>
                </a:cxn>
              </a:cxnLst>
              <a:rect l="0" t="0" r="r" b="b"/>
              <a:pathLst>
                <a:path w="958" h="151">
                  <a:moveTo>
                    <a:pt x="932" y="61"/>
                  </a:moveTo>
                  <a:lnTo>
                    <a:pt x="928" y="65"/>
                  </a:lnTo>
                  <a:lnTo>
                    <a:pt x="926" y="69"/>
                  </a:lnTo>
                  <a:lnTo>
                    <a:pt x="922" y="75"/>
                  </a:lnTo>
                  <a:lnTo>
                    <a:pt x="920" y="78"/>
                  </a:lnTo>
                  <a:lnTo>
                    <a:pt x="915" y="84"/>
                  </a:lnTo>
                  <a:lnTo>
                    <a:pt x="911" y="90"/>
                  </a:lnTo>
                  <a:lnTo>
                    <a:pt x="905" y="96"/>
                  </a:lnTo>
                  <a:lnTo>
                    <a:pt x="901" y="101"/>
                  </a:lnTo>
                  <a:lnTo>
                    <a:pt x="894" y="105"/>
                  </a:lnTo>
                  <a:lnTo>
                    <a:pt x="890" y="111"/>
                  </a:lnTo>
                  <a:lnTo>
                    <a:pt x="884" y="113"/>
                  </a:lnTo>
                  <a:lnTo>
                    <a:pt x="879" y="117"/>
                  </a:lnTo>
                  <a:lnTo>
                    <a:pt x="873" y="118"/>
                  </a:lnTo>
                  <a:lnTo>
                    <a:pt x="867" y="120"/>
                  </a:lnTo>
                  <a:lnTo>
                    <a:pt x="861" y="120"/>
                  </a:lnTo>
                  <a:lnTo>
                    <a:pt x="858" y="118"/>
                  </a:lnTo>
                  <a:lnTo>
                    <a:pt x="854" y="117"/>
                  </a:lnTo>
                  <a:lnTo>
                    <a:pt x="850" y="117"/>
                  </a:lnTo>
                  <a:lnTo>
                    <a:pt x="846" y="115"/>
                  </a:lnTo>
                  <a:lnTo>
                    <a:pt x="842" y="113"/>
                  </a:lnTo>
                  <a:lnTo>
                    <a:pt x="839" y="111"/>
                  </a:lnTo>
                  <a:lnTo>
                    <a:pt x="835" y="109"/>
                  </a:lnTo>
                  <a:lnTo>
                    <a:pt x="829" y="107"/>
                  </a:lnTo>
                  <a:lnTo>
                    <a:pt x="825" y="105"/>
                  </a:lnTo>
                  <a:lnTo>
                    <a:pt x="822" y="103"/>
                  </a:lnTo>
                  <a:lnTo>
                    <a:pt x="816" y="101"/>
                  </a:lnTo>
                  <a:lnTo>
                    <a:pt x="810" y="99"/>
                  </a:lnTo>
                  <a:lnTo>
                    <a:pt x="806" y="97"/>
                  </a:lnTo>
                  <a:lnTo>
                    <a:pt x="801" y="96"/>
                  </a:lnTo>
                  <a:lnTo>
                    <a:pt x="795" y="92"/>
                  </a:lnTo>
                  <a:lnTo>
                    <a:pt x="789" y="92"/>
                  </a:lnTo>
                  <a:lnTo>
                    <a:pt x="784" y="88"/>
                  </a:lnTo>
                  <a:lnTo>
                    <a:pt x="778" y="86"/>
                  </a:lnTo>
                  <a:lnTo>
                    <a:pt x="774" y="84"/>
                  </a:lnTo>
                  <a:lnTo>
                    <a:pt x="766" y="82"/>
                  </a:lnTo>
                  <a:lnTo>
                    <a:pt x="761" y="80"/>
                  </a:lnTo>
                  <a:lnTo>
                    <a:pt x="757" y="78"/>
                  </a:lnTo>
                  <a:lnTo>
                    <a:pt x="751" y="75"/>
                  </a:lnTo>
                  <a:lnTo>
                    <a:pt x="745" y="75"/>
                  </a:lnTo>
                  <a:lnTo>
                    <a:pt x="740" y="73"/>
                  </a:lnTo>
                  <a:lnTo>
                    <a:pt x="734" y="69"/>
                  </a:lnTo>
                  <a:lnTo>
                    <a:pt x="726" y="69"/>
                  </a:lnTo>
                  <a:lnTo>
                    <a:pt x="723" y="65"/>
                  </a:lnTo>
                  <a:lnTo>
                    <a:pt x="717" y="65"/>
                  </a:lnTo>
                  <a:lnTo>
                    <a:pt x="711" y="63"/>
                  </a:lnTo>
                  <a:lnTo>
                    <a:pt x="706" y="61"/>
                  </a:lnTo>
                  <a:lnTo>
                    <a:pt x="702" y="61"/>
                  </a:lnTo>
                  <a:lnTo>
                    <a:pt x="694" y="61"/>
                  </a:lnTo>
                  <a:lnTo>
                    <a:pt x="688" y="59"/>
                  </a:lnTo>
                  <a:lnTo>
                    <a:pt x="685" y="58"/>
                  </a:lnTo>
                  <a:lnTo>
                    <a:pt x="679" y="58"/>
                  </a:lnTo>
                  <a:lnTo>
                    <a:pt x="675" y="58"/>
                  </a:lnTo>
                  <a:lnTo>
                    <a:pt x="669" y="58"/>
                  </a:lnTo>
                  <a:lnTo>
                    <a:pt x="664" y="58"/>
                  </a:lnTo>
                  <a:lnTo>
                    <a:pt x="658" y="58"/>
                  </a:lnTo>
                  <a:lnTo>
                    <a:pt x="654" y="58"/>
                  </a:lnTo>
                  <a:lnTo>
                    <a:pt x="649" y="58"/>
                  </a:lnTo>
                  <a:lnTo>
                    <a:pt x="645" y="58"/>
                  </a:lnTo>
                  <a:lnTo>
                    <a:pt x="641" y="58"/>
                  </a:lnTo>
                  <a:lnTo>
                    <a:pt x="635" y="58"/>
                  </a:lnTo>
                  <a:lnTo>
                    <a:pt x="630" y="59"/>
                  </a:lnTo>
                  <a:lnTo>
                    <a:pt x="624" y="61"/>
                  </a:lnTo>
                  <a:lnTo>
                    <a:pt x="620" y="61"/>
                  </a:lnTo>
                  <a:lnTo>
                    <a:pt x="614" y="61"/>
                  </a:lnTo>
                  <a:lnTo>
                    <a:pt x="611" y="63"/>
                  </a:lnTo>
                  <a:lnTo>
                    <a:pt x="605" y="65"/>
                  </a:lnTo>
                  <a:lnTo>
                    <a:pt x="599" y="65"/>
                  </a:lnTo>
                  <a:lnTo>
                    <a:pt x="593" y="67"/>
                  </a:lnTo>
                  <a:lnTo>
                    <a:pt x="590" y="69"/>
                  </a:lnTo>
                  <a:lnTo>
                    <a:pt x="584" y="69"/>
                  </a:lnTo>
                  <a:lnTo>
                    <a:pt x="578" y="71"/>
                  </a:lnTo>
                  <a:lnTo>
                    <a:pt x="574" y="75"/>
                  </a:lnTo>
                  <a:lnTo>
                    <a:pt x="571" y="75"/>
                  </a:lnTo>
                  <a:lnTo>
                    <a:pt x="567" y="75"/>
                  </a:lnTo>
                  <a:lnTo>
                    <a:pt x="563" y="75"/>
                  </a:lnTo>
                  <a:lnTo>
                    <a:pt x="559" y="77"/>
                  </a:lnTo>
                  <a:lnTo>
                    <a:pt x="555" y="77"/>
                  </a:lnTo>
                  <a:lnTo>
                    <a:pt x="552" y="78"/>
                  </a:lnTo>
                  <a:lnTo>
                    <a:pt x="548" y="78"/>
                  </a:lnTo>
                  <a:lnTo>
                    <a:pt x="544" y="80"/>
                  </a:lnTo>
                  <a:lnTo>
                    <a:pt x="540" y="80"/>
                  </a:lnTo>
                  <a:lnTo>
                    <a:pt x="536" y="82"/>
                  </a:lnTo>
                  <a:lnTo>
                    <a:pt x="533" y="82"/>
                  </a:lnTo>
                  <a:lnTo>
                    <a:pt x="529" y="84"/>
                  </a:lnTo>
                  <a:lnTo>
                    <a:pt x="525" y="84"/>
                  </a:lnTo>
                  <a:lnTo>
                    <a:pt x="521" y="86"/>
                  </a:lnTo>
                  <a:lnTo>
                    <a:pt x="517" y="86"/>
                  </a:lnTo>
                  <a:lnTo>
                    <a:pt x="514" y="86"/>
                  </a:lnTo>
                  <a:lnTo>
                    <a:pt x="510" y="86"/>
                  </a:lnTo>
                  <a:lnTo>
                    <a:pt x="506" y="88"/>
                  </a:lnTo>
                  <a:lnTo>
                    <a:pt x="502" y="88"/>
                  </a:lnTo>
                  <a:lnTo>
                    <a:pt x="498" y="90"/>
                  </a:lnTo>
                  <a:lnTo>
                    <a:pt x="495" y="90"/>
                  </a:lnTo>
                  <a:lnTo>
                    <a:pt x="491" y="92"/>
                  </a:lnTo>
                  <a:lnTo>
                    <a:pt x="487" y="92"/>
                  </a:lnTo>
                  <a:lnTo>
                    <a:pt x="481" y="92"/>
                  </a:lnTo>
                  <a:lnTo>
                    <a:pt x="477" y="92"/>
                  </a:lnTo>
                  <a:lnTo>
                    <a:pt x="474" y="92"/>
                  </a:lnTo>
                  <a:lnTo>
                    <a:pt x="470" y="92"/>
                  </a:lnTo>
                  <a:lnTo>
                    <a:pt x="466" y="92"/>
                  </a:lnTo>
                  <a:lnTo>
                    <a:pt x="460" y="92"/>
                  </a:lnTo>
                  <a:lnTo>
                    <a:pt x="457" y="92"/>
                  </a:lnTo>
                  <a:lnTo>
                    <a:pt x="453" y="92"/>
                  </a:lnTo>
                  <a:lnTo>
                    <a:pt x="449" y="94"/>
                  </a:lnTo>
                  <a:lnTo>
                    <a:pt x="445" y="92"/>
                  </a:lnTo>
                  <a:lnTo>
                    <a:pt x="441" y="92"/>
                  </a:lnTo>
                  <a:lnTo>
                    <a:pt x="438" y="92"/>
                  </a:lnTo>
                  <a:lnTo>
                    <a:pt x="434" y="92"/>
                  </a:lnTo>
                  <a:lnTo>
                    <a:pt x="426" y="90"/>
                  </a:lnTo>
                  <a:lnTo>
                    <a:pt x="419" y="88"/>
                  </a:lnTo>
                  <a:lnTo>
                    <a:pt x="413" y="86"/>
                  </a:lnTo>
                  <a:lnTo>
                    <a:pt x="405" y="82"/>
                  </a:lnTo>
                  <a:lnTo>
                    <a:pt x="399" y="80"/>
                  </a:lnTo>
                  <a:lnTo>
                    <a:pt x="394" y="77"/>
                  </a:lnTo>
                  <a:lnTo>
                    <a:pt x="388" y="73"/>
                  </a:lnTo>
                  <a:lnTo>
                    <a:pt x="382" y="69"/>
                  </a:lnTo>
                  <a:lnTo>
                    <a:pt x="377" y="65"/>
                  </a:lnTo>
                  <a:lnTo>
                    <a:pt x="371" y="61"/>
                  </a:lnTo>
                  <a:lnTo>
                    <a:pt x="365" y="58"/>
                  </a:lnTo>
                  <a:lnTo>
                    <a:pt x="361" y="52"/>
                  </a:lnTo>
                  <a:lnTo>
                    <a:pt x="356" y="46"/>
                  </a:lnTo>
                  <a:lnTo>
                    <a:pt x="350" y="42"/>
                  </a:lnTo>
                  <a:lnTo>
                    <a:pt x="346" y="39"/>
                  </a:lnTo>
                  <a:lnTo>
                    <a:pt x="342" y="35"/>
                  </a:lnTo>
                  <a:lnTo>
                    <a:pt x="339" y="31"/>
                  </a:lnTo>
                  <a:lnTo>
                    <a:pt x="335" y="27"/>
                  </a:lnTo>
                  <a:lnTo>
                    <a:pt x="331" y="23"/>
                  </a:lnTo>
                  <a:lnTo>
                    <a:pt x="327" y="21"/>
                  </a:lnTo>
                  <a:lnTo>
                    <a:pt x="323" y="18"/>
                  </a:lnTo>
                  <a:lnTo>
                    <a:pt x="320" y="16"/>
                  </a:lnTo>
                  <a:lnTo>
                    <a:pt x="314" y="12"/>
                  </a:lnTo>
                  <a:lnTo>
                    <a:pt x="310" y="10"/>
                  </a:lnTo>
                  <a:lnTo>
                    <a:pt x="306" y="6"/>
                  </a:lnTo>
                  <a:lnTo>
                    <a:pt x="303" y="4"/>
                  </a:lnTo>
                  <a:lnTo>
                    <a:pt x="297" y="2"/>
                  </a:lnTo>
                  <a:lnTo>
                    <a:pt x="293" y="2"/>
                  </a:lnTo>
                  <a:lnTo>
                    <a:pt x="289" y="0"/>
                  </a:lnTo>
                  <a:lnTo>
                    <a:pt x="284" y="0"/>
                  </a:lnTo>
                  <a:lnTo>
                    <a:pt x="278" y="0"/>
                  </a:lnTo>
                  <a:lnTo>
                    <a:pt x="272" y="0"/>
                  </a:lnTo>
                  <a:lnTo>
                    <a:pt x="266" y="0"/>
                  </a:lnTo>
                  <a:lnTo>
                    <a:pt x="261" y="0"/>
                  </a:lnTo>
                  <a:lnTo>
                    <a:pt x="255" y="2"/>
                  </a:lnTo>
                  <a:lnTo>
                    <a:pt x="247" y="4"/>
                  </a:lnTo>
                  <a:lnTo>
                    <a:pt x="242" y="4"/>
                  </a:lnTo>
                  <a:lnTo>
                    <a:pt x="234" y="8"/>
                  </a:lnTo>
                  <a:lnTo>
                    <a:pt x="226" y="10"/>
                  </a:lnTo>
                  <a:lnTo>
                    <a:pt x="221" y="12"/>
                  </a:lnTo>
                  <a:lnTo>
                    <a:pt x="211" y="14"/>
                  </a:lnTo>
                  <a:lnTo>
                    <a:pt x="206" y="18"/>
                  </a:lnTo>
                  <a:lnTo>
                    <a:pt x="198" y="18"/>
                  </a:lnTo>
                  <a:lnTo>
                    <a:pt x="192" y="21"/>
                  </a:lnTo>
                  <a:lnTo>
                    <a:pt x="185" y="25"/>
                  </a:lnTo>
                  <a:lnTo>
                    <a:pt x="177" y="29"/>
                  </a:lnTo>
                  <a:lnTo>
                    <a:pt x="169" y="31"/>
                  </a:lnTo>
                  <a:lnTo>
                    <a:pt x="164" y="35"/>
                  </a:lnTo>
                  <a:lnTo>
                    <a:pt x="156" y="37"/>
                  </a:lnTo>
                  <a:lnTo>
                    <a:pt x="150" y="40"/>
                  </a:lnTo>
                  <a:lnTo>
                    <a:pt x="143" y="44"/>
                  </a:lnTo>
                  <a:lnTo>
                    <a:pt x="137" y="48"/>
                  </a:lnTo>
                  <a:lnTo>
                    <a:pt x="130" y="52"/>
                  </a:lnTo>
                  <a:lnTo>
                    <a:pt x="126" y="56"/>
                  </a:lnTo>
                  <a:lnTo>
                    <a:pt x="120" y="58"/>
                  </a:lnTo>
                  <a:lnTo>
                    <a:pt x="112" y="61"/>
                  </a:lnTo>
                  <a:lnTo>
                    <a:pt x="109" y="65"/>
                  </a:lnTo>
                  <a:lnTo>
                    <a:pt x="105" y="67"/>
                  </a:lnTo>
                  <a:lnTo>
                    <a:pt x="99" y="69"/>
                  </a:lnTo>
                  <a:lnTo>
                    <a:pt x="95" y="73"/>
                  </a:lnTo>
                  <a:lnTo>
                    <a:pt x="92" y="75"/>
                  </a:lnTo>
                  <a:lnTo>
                    <a:pt x="90" y="78"/>
                  </a:lnTo>
                  <a:lnTo>
                    <a:pt x="84" y="82"/>
                  </a:lnTo>
                  <a:lnTo>
                    <a:pt x="80" y="84"/>
                  </a:lnTo>
                  <a:lnTo>
                    <a:pt x="78" y="84"/>
                  </a:lnTo>
                  <a:lnTo>
                    <a:pt x="76" y="86"/>
                  </a:lnTo>
                  <a:lnTo>
                    <a:pt x="71" y="82"/>
                  </a:lnTo>
                  <a:lnTo>
                    <a:pt x="63" y="75"/>
                  </a:lnTo>
                  <a:lnTo>
                    <a:pt x="59" y="71"/>
                  </a:lnTo>
                  <a:lnTo>
                    <a:pt x="57" y="67"/>
                  </a:lnTo>
                  <a:lnTo>
                    <a:pt x="54" y="61"/>
                  </a:lnTo>
                  <a:lnTo>
                    <a:pt x="50" y="58"/>
                  </a:lnTo>
                  <a:lnTo>
                    <a:pt x="44" y="52"/>
                  </a:lnTo>
                  <a:lnTo>
                    <a:pt x="42" y="46"/>
                  </a:lnTo>
                  <a:lnTo>
                    <a:pt x="38" y="40"/>
                  </a:lnTo>
                  <a:lnTo>
                    <a:pt x="34" y="35"/>
                  </a:lnTo>
                  <a:lnTo>
                    <a:pt x="33" y="31"/>
                  </a:lnTo>
                  <a:lnTo>
                    <a:pt x="31" y="25"/>
                  </a:lnTo>
                  <a:lnTo>
                    <a:pt x="27" y="21"/>
                  </a:lnTo>
                  <a:lnTo>
                    <a:pt x="25" y="18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4" y="40"/>
                  </a:lnTo>
                  <a:lnTo>
                    <a:pt x="6" y="44"/>
                  </a:lnTo>
                  <a:lnTo>
                    <a:pt x="10" y="48"/>
                  </a:lnTo>
                  <a:lnTo>
                    <a:pt x="10" y="52"/>
                  </a:lnTo>
                  <a:lnTo>
                    <a:pt x="14" y="58"/>
                  </a:lnTo>
                  <a:lnTo>
                    <a:pt x="15" y="61"/>
                  </a:lnTo>
                  <a:lnTo>
                    <a:pt x="17" y="65"/>
                  </a:lnTo>
                  <a:lnTo>
                    <a:pt x="23" y="71"/>
                  </a:lnTo>
                  <a:lnTo>
                    <a:pt x="27" y="78"/>
                  </a:lnTo>
                  <a:lnTo>
                    <a:pt x="31" y="84"/>
                  </a:lnTo>
                  <a:lnTo>
                    <a:pt x="34" y="90"/>
                  </a:lnTo>
                  <a:lnTo>
                    <a:pt x="40" y="94"/>
                  </a:lnTo>
                  <a:lnTo>
                    <a:pt x="44" y="99"/>
                  </a:lnTo>
                  <a:lnTo>
                    <a:pt x="48" y="101"/>
                  </a:lnTo>
                  <a:lnTo>
                    <a:pt x="54" y="105"/>
                  </a:lnTo>
                  <a:lnTo>
                    <a:pt x="57" y="109"/>
                  </a:lnTo>
                  <a:lnTo>
                    <a:pt x="61" y="113"/>
                  </a:lnTo>
                  <a:lnTo>
                    <a:pt x="65" y="113"/>
                  </a:lnTo>
                  <a:lnTo>
                    <a:pt x="71" y="115"/>
                  </a:lnTo>
                  <a:lnTo>
                    <a:pt x="74" y="115"/>
                  </a:lnTo>
                  <a:lnTo>
                    <a:pt x="78" y="115"/>
                  </a:lnTo>
                  <a:lnTo>
                    <a:pt x="84" y="115"/>
                  </a:lnTo>
                  <a:lnTo>
                    <a:pt x="90" y="113"/>
                  </a:lnTo>
                  <a:lnTo>
                    <a:pt x="93" y="111"/>
                  </a:lnTo>
                  <a:lnTo>
                    <a:pt x="99" y="109"/>
                  </a:lnTo>
                  <a:lnTo>
                    <a:pt x="105" y="105"/>
                  </a:lnTo>
                  <a:lnTo>
                    <a:pt x="109" y="101"/>
                  </a:lnTo>
                  <a:lnTo>
                    <a:pt x="111" y="99"/>
                  </a:lnTo>
                  <a:lnTo>
                    <a:pt x="114" y="96"/>
                  </a:lnTo>
                  <a:lnTo>
                    <a:pt x="118" y="94"/>
                  </a:lnTo>
                  <a:lnTo>
                    <a:pt x="124" y="92"/>
                  </a:lnTo>
                  <a:lnTo>
                    <a:pt x="128" y="86"/>
                  </a:lnTo>
                  <a:lnTo>
                    <a:pt x="131" y="84"/>
                  </a:lnTo>
                  <a:lnTo>
                    <a:pt x="137" y="82"/>
                  </a:lnTo>
                  <a:lnTo>
                    <a:pt x="143" y="78"/>
                  </a:lnTo>
                  <a:lnTo>
                    <a:pt x="147" y="75"/>
                  </a:lnTo>
                  <a:lnTo>
                    <a:pt x="154" y="73"/>
                  </a:lnTo>
                  <a:lnTo>
                    <a:pt x="160" y="69"/>
                  </a:lnTo>
                  <a:lnTo>
                    <a:pt x="166" y="67"/>
                  </a:lnTo>
                  <a:lnTo>
                    <a:pt x="171" y="63"/>
                  </a:lnTo>
                  <a:lnTo>
                    <a:pt x="177" y="61"/>
                  </a:lnTo>
                  <a:lnTo>
                    <a:pt x="185" y="58"/>
                  </a:lnTo>
                  <a:lnTo>
                    <a:pt x="190" y="56"/>
                  </a:lnTo>
                  <a:lnTo>
                    <a:pt x="198" y="52"/>
                  </a:lnTo>
                  <a:lnTo>
                    <a:pt x="204" y="50"/>
                  </a:lnTo>
                  <a:lnTo>
                    <a:pt x="209" y="46"/>
                  </a:lnTo>
                  <a:lnTo>
                    <a:pt x="215" y="44"/>
                  </a:lnTo>
                  <a:lnTo>
                    <a:pt x="223" y="42"/>
                  </a:lnTo>
                  <a:lnTo>
                    <a:pt x="228" y="40"/>
                  </a:lnTo>
                  <a:lnTo>
                    <a:pt x="234" y="39"/>
                  </a:lnTo>
                  <a:lnTo>
                    <a:pt x="242" y="37"/>
                  </a:lnTo>
                  <a:lnTo>
                    <a:pt x="246" y="35"/>
                  </a:lnTo>
                  <a:lnTo>
                    <a:pt x="251" y="33"/>
                  </a:lnTo>
                  <a:lnTo>
                    <a:pt x="257" y="31"/>
                  </a:lnTo>
                  <a:lnTo>
                    <a:pt x="263" y="31"/>
                  </a:lnTo>
                  <a:lnTo>
                    <a:pt x="266" y="31"/>
                  </a:lnTo>
                  <a:lnTo>
                    <a:pt x="272" y="31"/>
                  </a:lnTo>
                  <a:lnTo>
                    <a:pt x="276" y="31"/>
                  </a:lnTo>
                  <a:lnTo>
                    <a:pt x="280" y="31"/>
                  </a:lnTo>
                  <a:lnTo>
                    <a:pt x="287" y="31"/>
                  </a:lnTo>
                  <a:lnTo>
                    <a:pt x="293" y="35"/>
                  </a:lnTo>
                  <a:lnTo>
                    <a:pt x="299" y="37"/>
                  </a:lnTo>
                  <a:lnTo>
                    <a:pt x="304" y="42"/>
                  </a:lnTo>
                  <a:lnTo>
                    <a:pt x="310" y="46"/>
                  </a:lnTo>
                  <a:lnTo>
                    <a:pt x="316" y="52"/>
                  </a:lnTo>
                  <a:lnTo>
                    <a:pt x="323" y="58"/>
                  </a:lnTo>
                  <a:lnTo>
                    <a:pt x="331" y="65"/>
                  </a:lnTo>
                  <a:lnTo>
                    <a:pt x="337" y="69"/>
                  </a:lnTo>
                  <a:lnTo>
                    <a:pt x="341" y="75"/>
                  </a:lnTo>
                  <a:lnTo>
                    <a:pt x="346" y="78"/>
                  </a:lnTo>
                  <a:lnTo>
                    <a:pt x="354" y="84"/>
                  </a:lnTo>
                  <a:lnTo>
                    <a:pt x="360" y="90"/>
                  </a:lnTo>
                  <a:lnTo>
                    <a:pt x="365" y="94"/>
                  </a:lnTo>
                  <a:lnTo>
                    <a:pt x="369" y="96"/>
                  </a:lnTo>
                  <a:lnTo>
                    <a:pt x="371" y="99"/>
                  </a:lnTo>
                  <a:lnTo>
                    <a:pt x="375" y="99"/>
                  </a:lnTo>
                  <a:lnTo>
                    <a:pt x="379" y="103"/>
                  </a:lnTo>
                  <a:lnTo>
                    <a:pt x="386" y="107"/>
                  </a:lnTo>
                  <a:lnTo>
                    <a:pt x="394" y="113"/>
                  </a:lnTo>
                  <a:lnTo>
                    <a:pt x="398" y="113"/>
                  </a:lnTo>
                  <a:lnTo>
                    <a:pt x="401" y="115"/>
                  </a:lnTo>
                  <a:lnTo>
                    <a:pt x="405" y="117"/>
                  </a:lnTo>
                  <a:lnTo>
                    <a:pt x="411" y="117"/>
                  </a:lnTo>
                  <a:lnTo>
                    <a:pt x="415" y="118"/>
                  </a:lnTo>
                  <a:lnTo>
                    <a:pt x="419" y="120"/>
                  </a:lnTo>
                  <a:lnTo>
                    <a:pt x="422" y="120"/>
                  </a:lnTo>
                  <a:lnTo>
                    <a:pt x="430" y="120"/>
                  </a:lnTo>
                  <a:lnTo>
                    <a:pt x="434" y="122"/>
                  </a:lnTo>
                  <a:lnTo>
                    <a:pt x="439" y="122"/>
                  </a:lnTo>
                  <a:lnTo>
                    <a:pt x="443" y="124"/>
                  </a:lnTo>
                  <a:lnTo>
                    <a:pt x="449" y="124"/>
                  </a:lnTo>
                  <a:lnTo>
                    <a:pt x="453" y="124"/>
                  </a:lnTo>
                  <a:lnTo>
                    <a:pt x="457" y="124"/>
                  </a:lnTo>
                  <a:lnTo>
                    <a:pt x="462" y="122"/>
                  </a:lnTo>
                  <a:lnTo>
                    <a:pt x="466" y="122"/>
                  </a:lnTo>
                  <a:lnTo>
                    <a:pt x="470" y="122"/>
                  </a:lnTo>
                  <a:lnTo>
                    <a:pt x="476" y="122"/>
                  </a:lnTo>
                  <a:lnTo>
                    <a:pt x="479" y="120"/>
                  </a:lnTo>
                  <a:lnTo>
                    <a:pt x="485" y="120"/>
                  </a:lnTo>
                  <a:lnTo>
                    <a:pt x="489" y="120"/>
                  </a:lnTo>
                  <a:lnTo>
                    <a:pt x="495" y="120"/>
                  </a:lnTo>
                  <a:lnTo>
                    <a:pt x="498" y="120"/>
                  </a:lnTo>
                  <a:lnTo>
                    <a:pt x="502" y="118"/>
                  </a:lnTo>
                  <a:lnTo>
                    <a:pt x="506" y="118"/>
                  </a:lnTo>
                  <a:lnTo>
                    <a:pt x="510" y="117"/>
                  </a:lnTo>
                  <a:lnTo>
                    <a:pt x="514" y="117"/>
                  </a:lnTo>
                  <a:lnTo>
                    <a:pt x="519" y="117"/>
                  </a:lnTo>
                  <a:lnTo>
                    <a:pt x="523" y="117"/>
                  </a:lnTo>
                  <a:lnTo>
                    <a:pt x="527" y="115"/>
                  </a:lnTo>
                  <a:lnTo>
                    <a:pt x="531" y="113"/>
                  </a:lnTo>
                  <a:lnTo>
                    <a:pt x="534" y="113"/>
                  </a:lnTo>
                  <a:lnTo>
                    <a:pt x="538" y="113"/>
                  </a:lnTo>
                  <a:lnTo>
                    <a:pt x="542" y="111"/>
                  </a:lnTo>
                  <a:lnTo>
                    <a:pt x="546" y="111"/>
                  </a:lnTo>
                  <a:lnTo>
                    <a:pt x="552" y="109"/>
                  </a:lnTo>
                  <a:lnTo>
                    <a:pt x="555" y="109"/>
                  </a:lnTo>
                  <a:lnTo>
                    <a:pt x="559" y="107"/>
                  </a:lnTo>
                  <a:lnTo>
                    <a:pt x="561" y="105"/>
                  </a:lnTo>
                  <a:lnTo>
                    <a:pt x="567" y="105"/>
                  </a:lnTo>
                  <a:lnTo>
                    <a:pt x="569" y="103"/>
                  </a:lnTo>
                  <a:lnTo>
                    <a:pt x="572" y="103"/>
                  </a:lnTo>
                  <a:lnTo>
                    <a:pt x="576" y="103"/>
                  </a:lnTo>
                  <a:lnTo>
                    <a:pt x="580" y="101"/>
                  </a:lnTo>
                  <a:lnTo>
                    <a:pt x="586" y="99"/>
                  </a:lnTo>
                  <a:lnTo>
                    <a:pt x="591" y="99"/>
                  </a:lnTo>
                  <a:lnTo>
                    <a:pt x="597" y="97"/>
                  </a:lnTo>
                  <a:lnTo>
                    <a:pt x="603" y="96"/>
                  </a:lnTo>
                  <a:lnTo>
                    <a:pt x="607" y="96"/>
                  </a:lnTo>
                  <a:lnTo>
                    <a:pt x="611" y="94"/>
                  </a:lnTo>
                  <a:lnTo>
                    <a:pt x="614" y="92"/>
                  </a:lnTo>
                  <a:lnTo>
                    <a:pt x="620" y="92"/>
                  </a:lnTo>
                  <a:lnTo>
                    <a:pt x="624" y="92"/>
                  </a:lnTo>
                  <a:lnTo>
                    <a:pt x="630" y="90"/>
                  </a:lnTo>
                  <a:lnTo>
                    <a:pt x="635" y="88"/>
                  </a:lnTo>
                  <a:lnTo>
                    <a:pt x="639" y="88"/>
                  </a:lnTo>
                  <a:lnTo>
                    <a:pt x="643" y="86"/>
                  </a:lnTo>
                  <a:lnTo>
                    <a:pt x="649" y="86"/>
                  </a:lnTo>
                  <a:lnTo>
                    <a:pt x="652" y="86"/>
                  </a:lnTo>
                  <a:lnTo>
                    <a:pt x="656" y="86"/>
                  </a:lnTo>
                  <a:lnTo>
                    <a:pt x="660" y="86"/>
                  </a:lnTo>
                  <a:lnTo>
                    <a:pt x="664" y="86"/>
                  </a:lnTo>
                  <a:lnTo>
                    <a:pt x="668" y="86"/>
                  </a:lnTo>
                  <a:lnTo>
                    <a:pt x="673" y="86"/>
                  </a:lnTo>
                  <a:lnTo>
                    <a:pt x="677" y="86"/>
                  </a:lnTo>
                  <a:lnTo>
                    <a:pt x="681" y="88"/>
                  </a:lnTo>
                  <a:lnTo>
                    <a:pt x="687" y="90"/>
                  </a:lnTo>
                  <a:lnTo>
                    <a:pt x="692" y="92"/>
                  </a:lnTo>
                  <a:lnTo>
                    <a:pt x="696" y="92"/>
                  </a:lnTo>
                  <a:lnTo>
                    <a:pt x="702" y="92"/>
                  </a:lnTo>
                  <a:lnTo>
                    <a:pt x="706" y="94"/>
                  </a:lnTo>
                  <a:lnTo>
                    <a:pt x="711" y="96"/>
                  </a:lnTo>
                  <a:lnTo>
                    <a:pt x="717" y="96"/>
                  </a:lnTo>
                  <a:lnTo>
                    <a:pt x="723" y="97"/>
                  </a:lnTo>
                  <a:lnTo>
                    <a:pt x="726" y="99"/>
                  </a:lnTo>
                  <a:lnTo>
                    <a:pt x="734" y="101"/>
                  </a:lnTo>
                  <a:lnTo>
                    <a:pt x="738" y="103"/>
                  </a:lnTo>
                  <a:lnTo>
                    <a:pt x="744" y="105"/>
                  </a:lnTo>
                  <a:lnTo>
                    <a:pt x="747" y="107"/>
                  </a:lnTo>
                  <a:lnTo>
                    <a:pt x="753" y="109"/>
                  </a:lnTo>
                  <a:lnTo>
                    <a:pt x="759" y="113"/>
                  </a:lnTo>
                  <a:lnTo>
                    <a:pt x="764" y="113"/>
                  </a:lnTo>
                  <a:lnTo>
                    <a:pt x="770" y="117"/>
                  </a:lnTo>
                  <a:lnTo>
                    <a:pt x="774" y="117"/>
                  </a:lnTo>
                  <a:lnTo>
                    <a:pt x="780" y="120"/>
                  </a:lnTo>
                  <a:lnTo>
                    <a:pt x="785" y="120"/>
                  </a:lnTo>
                  <a:lnTo>
                    <a:pt x="789" y="124"/>
                  </a:lnTo>
                  <a:lnTo>
                    <a:pt x="795" y="126"/>
                  </a:lnTo>
                  <a:lnTo>
                    <a:pt x="801" y="128"/>
                  </a:lnTo>
                  <a:lnTo>
                    <a:pt x="804" y="130"/>
                  </a:lnTo>
                  <a:lnTo>
                    <a:pt x="810" y="132"/>
                  </a:lnTo>
                  <a:lnTo>
                    <a:pt x="816" y="134"/>
                  </a:lnTo>
                  <a:lnTo>
                    <a:pt x="820" y="134"/>
                  </a:lnTo>
                  <a:lnTo>
                    <a:pt x="823" y="137"/>
                  </a:lnTo>
                  <a:lnTo>
                    <a:pt x="827" y="137"/>
                  </a:lnTo>
                  <a:lnTo>
                    <a:pt x="831" y="141"/>
                  </a:lnTo>
                  <a:lnTo>
                    <a:pt x="835" y="143"/>
                  </a:lnTo>
                  <a:lnTo>
                    <a:pt x="839" y="143"/>
                  </a:lnTo>
                  <a:lnTo>
                    <a:pt x="842" y="145"/>
                  </a:lnTo>
                  <a:lnTo>
                    <a:pt x="846" y="147"/>
                  </a:lnTo>
                  <a:lnTo>
                    <a:pt x="852" y="149"/>
                  </a:lnTo>
                  <a:lnTo>
                    <a:pt x="856" y="151"/>
                  </a:lnTo>
                  <a:lnTo>
                    <a:pt x="861" y="151"/>
                  </a:lnTo>
                  <a:lnTo>
                    <a:pt x="867" y="151"/>
                  </a:lnTo>
                  <a:lnTo>
                    <a:pt x="873" y="149"/>
                  </a:lnTo>
                  <a:lnTo>
                    <a:pt x="877" y="149"/>
                  </a:lnTo>
                  <a:lnTo>
                    <a:pt x="882" y="147"/>
                  </a:lnTo>
                  <a:lnTo>
                    <a:pt x="888" y="147"/>
                  </a:lnTo>
                  <a:lnTo>
                    <a:pt x="892" y="143"/>
                  </a:lnTo>
                  <a:lnTo>
                    <a:pt x="898" y="139"/>
                  </a:lnTo>
                  <a:lnTo>
                    <a:pt x="901" y="137"/>
                  </a:lnTo>
                  <a:lnTo>
                    <a:pt x="907" y="134"/>
                  </a:lnTo>
                  <a:lnTo>
                    <a:pt x="911" y="132"/>
                  </a:lnTo>
                  <a:lnTo>
                    <a:pt x="915" y="128"/>
                  </a:lnTo>
                  <a:lnTo>
                    <a:pt x="918" y="126"/>
                  </a:lnTo>
                  <a:lnTo>
                    <a:pt x="924" y="120"/>
                  </a:lnTo>
                  <a:lnTo>
                    <a:pt x="926" y="117"/>
                  </a:lnTo>
                  <a:lnTo>
                    <a:pt x="930" y="113"/>
                  </a:lnTo>
                  <a:lnTo>
                    <a:pt x="934" y="109"/>
                  </a:lnTo>
                  <a:lnTo>
                    <a:pt x="937" y="105"/>
                  </a:lnTo>
                  <a:lnTo>
                    <a:pt x="939" y="101"/>
                  </a:lnTo>
                  <a:lnTo>
                    <a:pt x="941" y="97"/>
                  </a:lnTo>
                  <a:lnTo>
                    <a:pt x="945" y="94"/>
                  </a:lnTo>
                  <a:lnTo>
                    <a:pt x="947" y="92"/>
                  </a:lnTo>
                  <a:lnTo>
                    <a:pt x="951" y="84"/>
                  </a:lnTo>
                  <a:lnTo>
                    <a:pt x="955" y="80"/>
                  </a:lnTo>
                  <a:lnTo>
                    <a:pt x="956" y="77"/>
                  </a:lnTo>
                  <a:lnTo>
                    <a:pt x="958" y="75"/>
                  </a:lnTo>
                  <a:lnTo>
                    <a:pt x="932" y="61"/>
                  </a:lnTo>
                  <a:lnTo>
                    <a:pt x="932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7493000" y="5719763"/>
              <a:ext cx="157162" cy="19843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75" y="251"/>
                </a:cxn>
                <a:cxn ang="0">
                  <a:pos x="200" y="234"/>
                </a:cxn>
                <a:cxn ang="0">
                  <a:pos x="25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00" h="251">
                  <a:moveTo>
                    <a:pt x="0" y="19"/>
                  </a:moveTo>
                  <a:lnTo>
                    <a:pt x="175" y="251"/>
                  </a:lnTo>
                  <a:lnTo>
                    <a:pt x="200" y="234"/>
                  </a:lnTo>
                  <a:lnTo>
                    <a:pt x="25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7280275" y="5686425"/>
              <a:ext cx="33337" cy="22701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285"/>
                </a:cxn>
                <a:cxn ang="0">
                  <a:pos x="29" y="287"/>
                </a:cxn>
                <a:cxn ang="0">
                  <a:pos x="42" y="0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2" h="287">
                  <a:moveTo>
                    <a:pt x="12" y="0"/>
                  </a:moveTo>
                  <a:lnTo>
                    <a:pt x="0" y="285"/>
                  </a:lnTo>
                  <a:lnTo>
                    <a:pt x="29" y="287"/>
                  </a:lnTo>
                  <a:lnTo>
                    <a:pt x="42" y="0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1" name="Freeform 19"/>
            <p:cNvSpPr>
              <a:spLocks/>
            </p:cNvSpPr>
            <p:nvPr/>
          </p:nvSpPr>
          <p:spPr bwMode="auto">
            <a:xfrm>
              <a:off x="6989763" y="5640388"/>
              <a:ext cx="98425" cy="271463"/>
            </a:xfrm>
            <a:custGeom>
              <a:avLst/>
              <a:gdLst/>
              <a:ahLst/>
              <a:cxnLst>
                <a:cxn ang="0">
                  <a:pos x="95" y="0"/>
                </a:cxn>
                <a:cxn ang="0">
                  <a:pos x="0" y="334"/>
                </a:cxn>
                <a:cxn ang="0">
                  <a:pos x="31" y="342"/>
                </a:cxn>
                <a:cxn ang="0">
                  <a:pos x="124" y="9"/>
                </a:cxn>
                <a:cxn ang="0">
                  <a:pos x="95" y="0"/>
                </a:cxn>
                <a:cxn ang="0">
                  <a:pos x="95" y="0"/>
                </a:cxn>
              </a:cxnLst>
              <a:rect l="0" t="0" r="r" b="b"/>
              <a:pathLst>
                <a:path w="124" h="342">
                  <a:moveTo>
                    <a:pt x="95" y="0"/>
                  </a:moveTo>
                  <a:lnTo>
                    <a:pt x="0" y="334"/>
                  </a:lnTo>
                  <a:lnTo>
                    <a:pt x="31" y="342"/>
                  </a:lnTo>
                  <a:lnTo>
                    <a:pt x="124" y="9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auto">
            <a:xfrm>
              <a:off x="6989763" y="4292600"/>
              <a:ext cx="169862" cy="1030288"/>
            </a:xfrm>
            <a:custGeom>
              <a:avLst/>
              <a:gdLst/>
              <a:ahLst/>
              <a:cxnLst>
                <a:cxn ang="0">
                  <a:pos x="213" y="1276"/>
                </a:cxn>
                <a:cxn ang="0">
                  <a:pos x="211" y="1215"/>
                </a:cxn>
                <a:cxn ang="0">
                  <a:pos x="205" y="1155"/>
                </a:cxn>
                <a:cxn ang="0">
                  <a:pos x="202" y="1094"/>
                </a:cxn>
                <a:cxn ang="0">
                  <a:pos x="200" y="1033"/>
                </a:cxn>
                <a:cxn ang="0">
                  <a:pos x="198" y="972"/>
                </a:cxn>
                <a:cxn ang="0">
                  <a:pos x="192" y="911"/>
                </a:cxn>
                <a:cxn ang="0">
                  <a:pos x="188" y="850"/>
                </a:cxn>
                <a:cxn ang="0">
                  <a:pos x="186" y="791"/>
                </a:cxn>
                <a:cxn ang="0">
                  <a:pos x="183" y="730"/>
                </a:cxn>
                <a:cxn ang="0">
                  <a:pos x="181" y="670"/>
                </a:cxn>
                <a:cxn ang="0">
                  <a:pos x="177" y="607"/>
                </a:cxn>
                <a:cxn ang="0">
                  <a:pos x="171" y="546"/>
                </a:cxn>
                <a:cxn ang="0">
                  <a:pos x="169" y="485"/>
                </a:cxn>
                <a:cxn ang="0">
                  <a:pos x="167" y="426"/>
                </a:cxn>
                <a:cxn ang="0">
                  <a:pos x="164" y="365"/>
                </a:cxn>
                <a:cxn ang="0">
                  <a:pos x="160" y="304"/>
                </a:cxn>
                <a:cxn ang="0">
                  <a:pos x="156" y="243"/>
                </a:cxn>
                <a:cxn ang="0">
                  <a:pos x="152" y="183"/>
                </a:cxn>
                <a:cxn ang="0">
                  <a:pos x="150" y="122"/>
                </a:cxn>
                <a:cxn ang="0">
                  <a:pos x="147" y="61"/>
                </a:cxn>
                <a:cxn ang="0">
                  <a:pos x="145" y="0"/>
                </a:cxn>
                <a:cxn ang="0">
                  <a:pos x="129" y="0"/>
                </a:cxn>
                <a:cxn ang="0">
                  <a:pos x="116" y="0"/>
                </a:cxn>
                <a:cxn ang="0">
                  <a:pos x="103" y="0"/>
                </a:cxn>
                <a:cxn ang="0">
                  <a:pos x="90" y="0"/>
                </a:cxn>
                <a:cxn ang="0">
                  <a:pos x="76" y="0"/>
                </a:cxn>
                <a:cxn ang="0">
                  <a:pos x="63" y="2"/>
                </a:cxn>
                <a:cxn ang="0">
                  <a:pos x="50" y="2"/>
                </a:cxn>
                <a:cxn ang="0">
                  <a:pos x="36" y="2"/>
                </a:cxn>
                <a:cxn ang="0">
                  <a:pos x="21" y="2"/>
                </a:cxn>
                <a:cxn ang="0">
                  <a:pos x="10" y="2"/>
                </a:cxn>
                <a:cxn ang="0">
                  <a:pos x="2" y="23"/>
                </a:cxn>
                <a:cxn ang="0">
                  <a:pos x="8" y="84"/>
                </a:cxn>
                <a:cxn ang="0">
                  <a:pos x="13" y="145"/>
                </a:cxn>
                <a:cxn ang="0">
                  <a:pos x="17" y="204"/>
                </a:cxn>
                <a:cxn ang="0">
                  <a:pos x="21" y="264"/>
                </a:cxn>
                <a:cxn ang="0">
                  <a:pos x="29" y="325"/>
                </a:cxn>
                <a:cxn ang="0">
                  <a:pos x="32" y="386"/>
                </a:cxn>
                <a:cxn ang="0">
                  <a:pos x="38" y="447"/>
                </a:cxn>
                <a:cxn ang="0">
                  <a:pos x="44" y="508"/>
                </a:cxn>
                <a:cxn ang="0">
                  <a:pos x="48" y="567"/>
                </a:cxn>
                <a:cxn ang="0">
                  <a:pos x="53" y="628"/>
                </a:cxn>
                <a:cxn ang="0">
                  <a:pos x="61" y="689"/>
                </a:cxn>
                <a:cxn ang="0">
                  <a:pos x="65" y="749"/>
                </a:cxn>
                <a:cxn ang="0">
                  <a:pos x="69" y="810"/>
                </a:cxn>
                <a:cxn ang="0">
                  <a:pos x="74" y="871"/>
                </a:cxn>
                <a:cxn ang="0">
                  <a:pos x="80" y="932"/>
                </a:cxn>
                <a:cxn ang="0">
                  <a:pos x="86" y="993"/>
                </a:cxn>
                <a:cxn ang="0">
                  <a:pos x="90" y="1052"/>
                </a:cxn>
                <a:cxn ang="0">
                  <a:pos x="95" y="1113"/>
                </a:cxn>
                <a:cxn ang="0">
                  <a:pos x="101" y="1174"/>
                </a:cxn>
                <a:cxn ang="0">
                  <a:pos x="107" y="1233"/>
                </a:cxn>
                <a:cxn ang="0">
                  <a:pos x="112" y="1293"/>
                </a:cxn>
                <a:cxn ang="0">
                  <a:pos x="116" y="30"/>
                </a:cxn>
              </a:cxnLst>
              <a:rect l="0" t="0" r="r" b="b"/>
              <a:pathLst>
                <a:path w="215" h="1297">
                  <a:moveTo>
                    <a:pt x="185" y="1297"/>
                  </a:moveTo>
                  <a:lnTo>
                    <a:pt x="215" y="1297"/>
                  </a:lnTo>
                  <a:lnTo>
                    <a:pt x="213" y="1276"/>
                  </a:lnTo>
                  <a:lnTo>
                    <a:pt x="211" y="1255"/>
                  </a:lnTo>
                  <a:lnTo>
                    <a:pt x="211" y="1234"/>
                  </a:lnTo>
                  <a:lnTo>
                    <a:pt x="211" y="1215"/>
                  </a:lnTo>
                  <a:lnTo>
                    <a:pt x="207" y="1194"/>
                  </a:lnTo>
                  <a:lnTo>
                    <a:pt x="207" y="1175"/>
                  </a:lnTo>
                  <a:lnTo>
                    <a:pt x="205" y="1155"/>
                  </a:lnTo>
                  <a:lnTo>
                    <a:pt x="205" y="1134"/>
                  </a:lnTo>
                  <a:lnTo>
                    <a:pt x="204" y="1113"/>
                  </a:lnTo>
                  <a:lnTo>
                    <a:pt x="202" y="1094"/>
                  </a:lnTo>
                  <a:lnTo>
                    <a:pt x="202" y="1073"/>
                  </a:lnTo>
                  <a:lnTo>
                    <a:pt x="202" y="1052"/>
                  </a:lnTo>
                  <a:lnTo>
                    <a:pt x="200" y="1033"/>
                  </a:lnTo>
                  <a:lnTo>
                    <a:pt x="198" y="1012"/>
                  </a:lnTo>
                  <a:lnTo>
                    <a:pt x="198" y="993"/>
                  </a:lnTo>
                  <a:lnTo>
                    <a:pt x="198" y="972"/>
                  </a:lnTo>
                  <a:lnTo>
                    <a:pt x="196" y="951"/>
                  </a:lnTo>
                  <a:lnTo>
                    <a:pt x="194" y="932"/>
                  </a:lnTo>
                  <a:lnTo>
                    <a:pt x="192" y="911"/>
                  </a:lnTo>
                  <a:lnTo>
                    <a:pt x="192" y="890"/>
                  </a:lnTo>
                  <a:lnTo>
                    <a:pt x="190" y="871"/>
                  </a:lnTo>
                  <a:lnTo>
                    <a:pt x="188" y="850"/>
                  </a:lnTo>
                  <a:lnTo>
                    <a:pt x="188" y="829"/>
                  </a:lnTo>
                  <a:lnTo>
                    <a:pt x="188" y="810"/>
                  </a:lnTo>
                  <a:lnTo>
                    <a:pt x="186" y="791"/>
                  </a:lnTo>
                  <a:lnTo>
                    <a:pt x="185" y="768"/>
                  </a:lnTo>
                  <a:lnTo>
                    <a:pt x="185" y="749"/>
                  </a:lnTo>
                  <a:lnTo>
                    <a:pt x="183" y="730"/>
                  </a:lnTo>
                  <a:lnTo>
                    <a:pt x="181" y="709"/>
                  </a:lnTo>
                  <a:lnTo>
                    <a:pt x="181" y="689"/>
                  </a:lnTo>
                  <a:lnTo>
                    <a:pt x="181" y="670"/>
                  </a:lnTo>
                  <a:lnTo>
                    <a:pt x="179" y="649"/>
                  </a:lnTo>
                  <a:lnTo>
                    <a:pt x="177" y="628"/>
                  </a:lnTo>
                  <a:lnTo>
                    <a:pt x="177" y="607"/>
                  </a:lnTo>
                  <a:lnTo>
                    <a:pt x="175" y="588"/>
                  </a:lnTo>
                  <a:lnTo>
                    <a:pt x="175" y="567"/>
                  </a:lnTo>
                  <a:lnTo>
                    <a:pt x="171" y="546"/>
                  </a:lnTo>
                  <a:lnTo>
                    <a:pt x="171" y="527"/>
                  </a:lnTo>
                  <a:lnTo>
                    <a:pt x="171" y="508"/>
                  </a:lnTo>
                  <a:lnTo>
                    <a:pt x="169" y="485"/>
                  </a:lnTo>
                  <a:lnTo>
                    <a:pt x="167" y="464"/>
                  </a:lnTo>
                  <a:lnTo>
                    <a:pt x="167" y="445"/>
                  </a:lnTo>
                  <a:lnTo>
                    <a:pt x="167" y="426"/>
                  </a:lnTo>
                  <a:lnTo>
                    <a:pt x="166" y="405"/>
                  </a:lnTo>
                  <a:lnTo>
                    <a:pt x="164" y="384"/>
                  </a:lnTo>
                  <a:lnTo>
                    <a:pt x="164" y="365"/>
                  </a:lnTo>
                  <a:lnTo>
                    <a:pt x="162" y="344"/>
                  </a:lnTo>
                  <a:lnTo>
                    <a:pt x="162" y="323"/>
                  </a:lnTo>
                  <a:lnTo>
                    <a:pt x="160" y="304"/>
                  </a:lnTo>
                  <a:lnTo>
                    <a:pt x="160" y="283"/>
                  </a:lnTo>
                  <a:lnTo>
                    <a:pt x="158" y="262"/>
                  </a:lnTo>
                  <a:lnTo>
                    <a:pt x="156" y="243"/>
                  </a:lnTo>
                  <a:lnTo>
                    <a:pt x="154" y="223"/>
                  </a:lnTo>
                  <a:lnTo>
                    <a:pt x="154" y="202"/>
                  </a:lnTo>
                  <a:lnTo>
                    <a:pt x="152" y="183"/>
                  </a:lnTo>
                  <a:lnTo>
                    <a:pt x="152" y="162"/>
                  </a:lnTo>
                  <a:lnTo>
                    <a:pt x="150" y="143"/>
                  </a:lnTo>
                  <a:lnTo>
                    <a:pt x="150" y="122"/>
                  </a:lnTo>
                  <a:lnTo>
                    <a:pt x="148" y="101"/>
                  </a:lnTo>
                  <a:lnTo>
                    <a:pt x="148" y="82"/>
                  </a:lnTo>
                  <a:lnTo>
                    <a:pt x="147" y="61"/>
                  </a:lnTo>
                  <a:lnTo>
                    <a:pt x="147" y="40"/>
                  </a:lnTo>
                  <a:lnTo>
                    <a:pt x="145" y="21"/>
                  </a:lnTo>
                  <a:lnTo>
                    <a:pt x="145" y="0"/>
                  </a:lnTo>
                  <a:lnTo>
                    <a:pt x="139" y="0"/>
                  </a:lnTo>
                  <a:lnTo>
                    <a:pt x="135" y="0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0" y="0"/>
                  </a:lnTo>
                  <a:lnTo>
                    <a:pt x="116" y="0"/>
                  </a:lnTo>
                  <a:lnTo>
                    <a:pt x="112" y="0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72" y="2"/>
                  </a:lnTo>
                  <a:lnTo>
                    <a:pt x="69" y="2"/>
                  </a:lnTo>
                  <a:lnTo>
                    <a:pt x="63" y="2"/>
                  </a:lnTo>
                  <a:lnTo>
                    <a:pt x="57" y="2"/>
                  </a:lnTo>
                  <a:lnTo>
                    <a:pt x="53" y="2"/>
                  </a:lnTo>
                  <a:lnTo>
                    <a:pt x="50" y="2"/>
                  </a:lnTo>
                  <a:lnTo>
                    <a:pt x="44" y="2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7" y="2"/>
                  </a:lnTo>
                  <a:lnTo>
                    <a:pt x="21" y="2"/>
                  </a:lnTo>
                  <a:lnTo>
                    <a:pt x="17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4" y="2"/>
                  </a:lnTo>
                  <a:lnTo>
                    <a:pt x="0" y="4"/>
                  </a:lnTo>
                  <a:lnTo>
                    <a:pt x="2" y="23"/>
                  </a:lnTo>
                  <a:lnTo>
                    <a:pt x="4" y="44"/>
                  </a:lnTo>
                  <a:lnTo>
                    <a:pt x="4" y="63"/>
                  </a:lnTo>
                  <a:lnTo>
                    <a:pt x="8" y="84"/>
                  </a:lnTo>
                  <a:lnTo>
                    <a:pt x="10" y="103"/>
                  </a:lnTo>
                  <a:lnTo>
                    <a:pt x="10" y="124"/>
                  </a:lnTo>
                  <a:lnTo>
                    <a:pt x="13" y="145"/>
                  </a:lnTo>
                  <a:lnTo>
                    <a:pt x="13" y="164"/>
                  </a:lnTo>
                  <a:lnTo>
                    <a:pt x="15" y="184"/>
                  </a:lnTo>
                  <a:lnTo>
                    <a:pt x="17" y="204"/>
                  </a:lnTo>
                  <a:lnTo>
                    <a:pt x="19" y="224"/>
                  </a:lnTo>
                  <a:lnTo>
                    <a:pt x="21" y="245"/>
                  </a:lnTo>
                  <a:lnTo>
                    <a:pt x="21" y="264"/>
                  </a:lnTo>
                  <a:lnTo>
                    <a:pt x="25" y="285"/>
                  </a:lnTo>
                  <a:lnTo>
                    <a:pt x="27" y="304"/>
                  </a:lnTo>
                  <a:lnTo>
                    <a:pt x="29" y="325"/>
                  </a:lnTo>
                  <a:lnTo>
                    <a:pt x="31" y="346"/>
                  </a:lnTo>
                  <a:lnTo>
                    <a:pt x="31" y="365"/>
                  </a:lnTo>
                  <a:lnTo>
                    <a:pt x="32" y="386"/>
                  </a:lnTo>
                  <a:lnTo>
                    <a:pt x="34" y="407"/>
                  </a:lnTo>
                  <a:lnTo>
                    <a:pt x="36" y="426"/>
                  </a:lnTo>
                  <a:lnTo>
                    <a:pt x="38" y="447"/>
                  </a:lnTo>
                  <a:lnTo>
                    <a:pt x="40" y="466"/>
                  </a:lnTo>
                  <a:lnTo>
                    <a:pt x="42" y="487"/>
                  </a:lnTo>
                  <a:lnTo>
                    <a:pt x="44" y="508"/>
                  </a:lnTo>
                  <a:lnTo>
                    <a:pt x="46" y="527"/>
                  </a:lnTo>
                  <a:lnTo>
                    <a:pt x="48" y="548"/>
                  </a:lnTo>
                  <a:lnTo>
                    <a:pt x="48" y="567"/>
                  </a:lnTo>
                  <a:lnTo>
                    <a:pt x="50" y="588"/>
                  </a:lnTo>
                  <a:lnTo>
                    <a:pt x="52" y="609"/>
                  </a:lnTo>
                  <a:lnTo>
                    <a:pt x="53" y="628"/>
                  </a:lnTo>
                  <a:lnTo>
                    <a:pt x="55" y="649"/>
                  </a:lnTo>
                  <a:lnTo>
                    <a:pt x="57" y="670"/>
                  </a:lnTo>
                  <a:lnTo>
                    <a:pt x="61" y="689"/>
                  </a:lnTo>
                  <a:lnTo>
                    <a:pt x="61" y="709"/>
                  </a:lnTo>
                  <a:lnTo>
                    <a:pt x="63" y="730"/>
                  </a:lnTo>
                  <a:lnTo>
                    <a:pt x="65" y="749"/>
                  </a:lnTo>
                  <a:lnTo>
                    <a:pt x="67" y="768"/>
                  </a:lnTo>
                  <a:lnTo>
                    <a:pt x="69" y="791"/>
                  </a:lnTo>
                  <a:lnTo>
                    <a:pt x="69" y="810"/>
                  </a:lnTo>
                  <a:lnTo>
                    <a:pt x="71" y="829"/>
                  </a:lnTo>
                  <a:lnTo>
                    <a:pt x="72" y="850"/>
                  </a:lnTo>
                  <a:lnTo>
                    <a:pt x="74" y="871"/>
                  </a:lnTo>
                  <a:lnTo>
                    <a:pt x="76" y="890"/>
                  </a:lnTo>
                  <a:lnTo>
                    <a:pt x="78" y="911"/>
                  </a:lnTo>
                  <a:lnTo>
                    <a:pt x="80" y="932"/>
                  </a:lnTo>
                  <a:lnTo>
                    <a:pt x="82" y="951"/>
                  </a:lnTo>
                  <a:lnTo>
                    <a:pt x="84" y="970"/>
                  </a:lnTo>
                  <a:lnTo>
                    <a:pt x="86" y="993"/>
                  </a:lnTo>
                  <a:lnTo>
                    <a:pt x="86" y="1012"/>
                  </a:lnTo>
                  <a:lnTo>
                    <a:pt x="88" y="1031"/>
                  </a:lnTo>
                  <a:lnTo>
                    <a:pt x="90" y="1052"/>
                  </a:lnTo>
                  <a:lnTo>
                    <a:pt x="91" y="1073"/>
                  </a:lnTo>
                  <a:lnTo>
                    <a:pt x="95" y="1092"/>
                  </a:lnTo>
                  <a:lnTo>
                    <a:pt x="95" y="1113"/>
                  </a:lnTo>
                  <a:lnTo>
                    <a:pt x="99" y="1134"/>
                  </a:lnTo>
                  <a:lnTo>
                    <a:pt x="99" y="1153"/>
                  </a:lnTo>
                  <a:lnTo>
                    <a:pt x="101" y="1174"/>
                  </a:lnTo>
                  <a:lnTo>
                    <a:pt x="103" y="1194"/>
                  </a:lnTo>
                  <a:lnTo>
                    <a:pt x="105" y="1213"/>
                  </a:lnTo>
                  <a:lnTo>
                    <a:pt x="107" y="1233"/>
                  </a:lnTo>
                  <a:lnTo>
                    <a:pt x="109" y="1255"/>
                  </a:lnTo>
                  <a:lnTo>
                    <a:pt x="110" y="1274"/>
                  </a:lnTo>
                  <a:lnTo>
                    <a:pt x="112" y="1293"/>
                  </a:lnTo>
                  <a:lnTo>
                    <a:pt x="143" y="1291"/>
                  </a:lnTo>
                  <a:lnTo>
                    <a:pt x="34" y="34"/>
                  </a:lnTo>
                  <a:lnTo>
                    <a:pt x="116" y="30"/>
                  </a:lnTo>
                  <a:lnTo>
                    <a:pt x="185" y="1297"/>
                  </a:lnTo>
                  <a:lnTo>
                    <a:pt x="185" y="12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6443663" y="4324350"/>
              <a:ext cx="588962" cy="300038"/>
            </a:xfrm>
            <a:custGeom>
              <a:avLst/>
              <a:gdLst/>
              <a:ahLst/>
              <a:cxnLst>
                <a:cxn ang="0">
                  <a:pos x="576" y="339"/>
                </a:cxn>
                <a:cxn ang="0">
                  <a:pos x="536" y="346"/>
                </a:cxn>
                <a:cxn ang="0">
                  <a:pos x="490" y="348"/>
                </a:cxn>
                <a:cxn ang="0">
                  <a:pos x="439" y="346"/>
                </a:cxn>
                <a:cxn ang="0">
                  <a:pos x="395" y="340"/>
                </a:cxn>
                <a:cxn ang="0">
                  <a:pos x="354" y="331"/>
                </a:cxn>
                <a:cxn ang="0">
                  <a:pos x="312" y="316"/>
                </a:cxn>
                <a:cxn ang="0">
                  <a:pos x="272" y="299"/>
                </a:cxn>
                <a:cxn ang="0">
                  <a:pos x="230" y="280"/>
                </a:cxn>
                <a:cxn ang="0">
                  <a:pos x="194" y="261"/>
                </a:cxn>
                <a:cxn ang="0">
                  <a:pos x="160" y="242"/>
                </a:cxn>
                <a:cxn ang="0">
                  <a:pos x="131" y="222"/>
                </a:cxn>
                <a:cxn ang="0">
                  <a:pos x="181" y="224"/>
                </a:cxn>
                <a:cxn ang="0">
                  <a:pos x="213" y="224"/>
                </a:cxn>
                <a:cxn ang="0">
                  <a:pos x="245" y="224"/>
                </a:cxn>
                <a:cxn ang="0">
                  <a:pos x="279" y="222"/>
                </a:cxn>
                <a:cxn ang="0">
                  <a:pos x="316" y="219"/>
                </a:cxn>
                <a:cxn ang="0">
                  <a:pos x="354" y="215"/>
                </a:cxn>
                <a:cxn ang="0">
                  <a:pos x="392" y="209"/>
                </a:cxn>
                <a:cxn ang="0">
                  <a:pos x="424" y="202"/>
                </a:cxn>
                <a:cxn ang="0">
                  <a:pos x="462" y="188"/>
                </a:cxn>
                <a:cxn ang="0">
                  <a:pos x="506" y="160"/>
                </a:cxn>
                <a:cxn ang="0">
                  <a:pos x="542" y="129"/>
                </a:cxn>
                <a:cxn ang="0">
                  <a:pos x="572" y="99"/>
                </a:cxn>
                <a:cxn ang="0">
                  <a:pos x="605" y="70"/>
                </a:cxn>
                <a:cxn ang="0">
                  <a:pos x="639" y="47"/>
                </a:cxn>
                <a:cxn ang="0">
                  <a:pos x="684" y="32"/>
                </a:cxn>
                <a:cxn ang="0">
                  <a:pos x="719" y="0"/>
                </a:cxn>
                <a:cxn ang="0">
                  <a:pos x="686" y="4"/>
                </a:cxn>
                <a:cxn ang="0">
                  <a:pos x="644" y="13"/>
                </a:cxn>
                <a:cxn ang="0">
                  <a:pos x="601" y="36"/>
                </a:cxn>
                <a:cxn ang="0">
                  <a:pos x="565" y="67"/>
                </a:cxn>
                <a:cxn ang="0">
                  <a:pos x="534" y="97"/>
                </a:cxn>
                <a:cxn ang="0">
                  <a:pos x="502" y="125"/>
                </a:cxn>
                <a:cxn ang="0">
                  <a:pos x="466" y="152"/>
                </a:cxn>
                <a:cxn ang="0">
                  <a:pos x="418" y="173"/>
                </a:cxn>
                <a:cxn ang="0">
                  <a:pos x="384" y="181"/>
                </a:cxn>
                <a:cxn ang="0">
                  <a:pos x="325" y="188"/>
                </a:cxn>
                <a:cxn ang="0">
                  <a:pos x="264" y="192"/>
                </a:cxn>
                <a:cxn ang="0">
                  <a:pos x="211" y="194"/>
                </a:cxn>
                <a:cxn ang="0">
                  <a:pos x="163" y="194"/>
                </a:cxn>
                <a:cxn ang="0">
                  <a:pos x="125" y="192"/>
                </a:cxn>
                <a:cxn ang="0">
                  <a:pos x="91" y="188"/>
                </a:cxn>
                <a:cxn ang="0">
                  <a:pos x="57" y="213"/>
                </a:cxn>
                <a:cxn ang="0">
                  <a:pos x="87" y="230"/>
                </a:cxn>
                <a:cxn ang="0">
                  <a:pos x="124" y="255"/>
                </a:cxn>
                <a:cxn ang="0">
                  <a:pos x="171" y="283"/>
                </a:cxn>
                <a:cxn ang="0">
                  <a:pos x="226" y="312"/>
                </a:cxn>
                <a:cxn ang="0">
                  <a:pos x="287" y="339"/>
                </a:cxn>
                <a:cxn ang="0">
                  <a:pos x="350" y="361"/>
                </a:cxn>
                <a:cxn ang="0">
                  <a:pos x="413" y="375"/>
                </a:cxn>
                <a:cxn ang="0">
                  <a:pos x="458" y="378"/>
                </a:cxn>
                <a:cxn ang="0">
                  <a:pos x="511" y="377"/>
                </a:cxn>
                <a:cxn ang="0">
                  <a:pos x="557" y="373"/>
                </a:cxn>
                <a:cxn ang="0">
                  <a:pos x="597" y="367"/>
                </a:cxn>
                <a:cxn ang="0">
                  <a:pos x="629" y="359"/>
                </a:cxn>
                <a:cxn ang="0">
                  <a:pos x="660" y="356"/>
                </a:cxn>
                <a:cxn ang="0">
                  <a:pos x="701" y="354"/>
                </a:cxn>
                <a:cxn ang="0">
                  <a:pos x="736" y="329"/>
                </a:cxn>
                <a:cxn ang="0">
                  <a:pos x="701" y="321"/>
                </a:cxn>
                <a:cxn ang="0">
                  <a:pos x="669" y="321"/>
                </a:cxn>
                <a:cxn ang="0">
                  <a:pos x="637" y="325"/>
                </a:cxn>
                <a:cxn ang="0">
                  <a:pos x="608" y="333"/>
                </a:cxn>
              </a:cxnLst>
              <a:rect l="0" t="0" r="r" b="b"/>
              <a:pathLst>
                <a:path w="741" h="378">
                  <a:moveTo>
                    <a:pt x="608" y="333"/>
                  </a:moveTo>
                  <a:lnTo>
                    <a:pt x="603" y="333"/>
                  </a:lnTo>
                  <a:lnTo>
                    <a:pt x="599" y="335"/>
                  </a:lnTo>
                  <a:lnTo>
                    <a:pt x="593" y="337"/>
                  </a:lnTo>
                  <a:lnTo>
                    <a:pt x="589" y="339"/>
                  </a:lnTo>
                  <a:lnTo>
                    <a:pt x="586" y="339"/>
                  </a:lnTo>
                  <a:lnTo>
                    <a:pt x="582" y="339"/>
                  </a:lnTo>
                  <a:lnTo>
                    <a:pt x="576" y="339"/>
                  </a:lnTo>
                  <a:lnTo>
                    <a:pt x="572" y="340"/>
                  </a:lnTo>
                  <a:lnTo>
                    <a:pt x="567" y="340"/>
                  </a:lnTo>
                  <a:lnTo>
                    <a:pt x="563" y="342"/>
                  </a:lnTo>
                  <a:lnTo>
                    <a:pt x="557" y="342"/>
                  </a:lnTo>
                  <a:lnTo>
                    <a:pt x="551" y="342"/>
                  </a:lnTo>
                  <a:lnTo>
                    <a:pt x="548" y="344"/>
                  </a:lnTo>
                  <a:lnTo>
                    <a:pt x="542" y="344"/>
                  </a:lnTo>
                  <a:lnTo>
                    <a:pt x="536" y="346"/>
                  </a:lnTo>
                  <a:lnTo>
                    <a:pt x="532" y="346"/>
                  </a:lnTo>
                  <a:lnTo>
                    <a:pt x="525" y="346"/>
                  </a:lnTo>
                  <a:lnTo>
                    <a:pt x="521" y="346"/>
                  </a:lnTo>
                  <a:lnTo>
                    <a:pt x="515" y="346"/>
                  </a:lnTo>
                  <a:lnTo>
                    <a:pt x="509" y="348"/>
                  </a:lnTo>
                  <a:lnTo>
                    <a:pt x="504" y="348"/>
                  </a:lnTo>
                  <a:lnTo>
                    <a:pt x="496" y="348"/>
                  </a:lnTo>
                  <a:lnTo>
                    <a:pt x="490" y="348"/>
                  </a:lnTo>
                  <a:lnTo>
                    <a:pt x="487" y="348"/>
                  </a:lnTo>
                  <a:lnTo>
                    <a:pt x="479" y="348"/>
                  </a:lnTo>
                  <a:lnTo>
                    <a:pt x="471" y="348"/>
                  </a:lnTo>
                  <a:lnTo>
                    <a:pt x="466" y="348"/>
                  </a:lnTo>
                  <a:lnTo>
                    <a:pt x="460" y="348"/>
                  </a:lnTo>
                  <a:lnTo>
                    <a:pt x="452" y="348"/>
                  </a:lnTo>
                  <a:lnTo>
                    <a:pt x="445" y="348"/>
                  </a:lnTo>
                  <a:lnTo>
                    <a:pt x="439" y="346"/>
                  </a:lnTo>
                  <a:lnTo>
                    <a:pt x="432" y="346"/>
                  </a:lnTo>
                  <a:lnTo>
                    <a:pt x="426" y="346"/>
                  </a:lnTo>
                  <a:lnTo>
                    <a:pt x="422" y="346"/>
                  </a:lnTo>
                  <a:lnTo>
                    <a:pt x="416" y="344"/>
                  </a:lnTo>
                  <a:lnTo>
                    <a:pt x="411" y="344"/>
                  </a:lnTo>
                  <a:lnTo>
                    <a:pt x="405" y="342"/>
                  </a:lnTo>
                  <a:lnTo>
                    <a:pt x="401" y="342"/>
                  </a:lnTo>
                  <a:lnTo>
                    <a:pt x="395" y="340"/>
                  </a:lnTo>
                  <a:lnTo>
                    <a:pt x="392" y="340"/>
                  </a:lnTo>
                  <a:lnTo>
                    <a:pt x="384" y="339"/>
                  </a:lnTo>
                  <a:lnTo>
                    <a:pt x="380" y="339"/>
                  </a:lnTo>
                  <a:lnTo>
                    <a:pt x="375" y="337"/>
                  </a:lnTo>
                  <a:lnTo>
                    <a:pt x="371" y="335"/>
                  </a:lnTo>
                  <a:lnTo>
                    <a:pt x="363" y="333"/>
                  </a:lnTo>
                  <a:lnTo>
                    <a:pt x="359" y="333"/>
                  </a:lnTo>
                  <a:lnTo>
                    <a:pt x="354" y="331"/>
                  </a:lnTo>
                  <a:lnTo>
                    <a:pt x="350" y="329"/>
                  </a:lnTo>
                  <a:lnTo>
                    <a:pt x="344" y="327"/>
                  </a:lnTo>
                  <a:lnTo>
                    <a:pt x="338" y="325"/>
                  </a:lnTo>
                  <a:lnTo>
                    <a:pt x="333" y="323"/>
                  </a:lnTo>
                  <a:lnTo>
                    <a:pt x="327" y="321"/>
                  </a:lnTo>
                  <a:lnTo>
                    <a:pt x="323" y="319"/>
                  </a:lnTo>
                  <a:lnTo>
                    <a:pt x="317" y="318"/>
                  </a:lnTo>
                  <a:lnTo>
                    <a:pt x="312" y="316"/>
                  </a:lnTo>
                  <a:lnTo>
                    <a:pt x="306" y="314"/>
                  </a:lnTo>
                  <a:lnTo>
                    <a:pt x="302" y="312"/>
                  </a:lnTo>
                  <a:lnTo>
                    <a:pt x="297" y="310"/>
                  </a:lnTo>
                  <a:lnTo>
                    <a:pt x="291" y="308"/>
                  </a:lnTo>
                  <a:lnTo>
                    <a:pt x="287" y="306"/>
                  </a:lnTo>
                  <a:lnTo>
                    <a:pt x="281" y="304"/>
                  </a:lnTo>
                  <a:lnTo>
                    <a:pt x="276" y="302"/>
                  </a:lnTo>
                  <a:lnTo>
                    <a:pt x="272" y="299"/>
                  </a:lnTo>
                  <a:lnTo>
                    <a:pt x="266" y="299"/>
                  </a:lnTo>
                  <a:lnTo>
                    <a:pt x="260" y="295"/>
                  </a:lnTo>
                  <a:lnTo>
                    <a:pt x="257" y="291"/>
                  </a:lnTo>
                  <a:lnTo>
                    <a:pt x="251" y="289"/>
                  </a:lnTo>
                  <a:lnTo>
                    <a:pt x="245" y="287"/>
                  </a:lnTo>
                  <a:lnTo>
                    <a:pt x="241" y="285"/>
                  </a:lnTo>
                  <a:lnTo>
                    <a:pt x="238" y="281"/>
                  </a:lnTo>
                  <a:lnTo>
                    <a:pt x="230" y="280"/>
                  </a:lnTo>
                  <a:lnTo>
                    <a:pt x="226" y="278"/>
                  </a:lnTo>
                  <a:lnTo>
                    <a:pt x="221" y="276"/>
                  </a:lnTo>
                  <a:lnTo>
                    <a:pt x="217" y="274"/>
                  </a:lnTo>
                  <a:lnTo>
                    <a:pt x="211" y="270"/>
                  </a:lnTo>
                  <a:lnTo>
                    <a:pt x="207" y="268"/>
                  </a:lnTo>
                  <a:lnTo>
                    <a:pt x="203" y="264"/>
                  </a:lnTo>
                  <a:lnTo>
                    <a:pt x="200" y="262"/>
                  </a:lnTo>
                  <a:lnTo>
                    <a:pt x="194" y="261"/>
                  </a:lnTo>
                  <a:lnTo>
                    <a:pt x="190" y="259"/>
                  </a:lnTo>
                  <a:lnTo>
                    <a:pt x="186" y="257"/>
                  </a:lnTo>
                  <a:lnTo>
                    <a:pt x="181" y="253"/>
                  </a:lnTo>
                  <a:lnTo>
                    <a:pt x="177" y="251"/>
                  </a:lnTo>
                  <a:lnTo>
                    <a:pt x="173" y="247"/>
                  </a:lnTo>
                  <a:lnTo>
                    <a:pt x="169" y="245"/>
                  </a:lnTo>
                  <a:lnTo>
                    <a:pt x="163" y="243"/>
                  </a:lnTo>
                  <a:lnTo>
                    <a:pt x="160" y="242"/>
                  </a:lnTo>
                  <a:lnTo>
                    <a:pt x="156" y="240"/>
                  </a:lnTo>
                  <a:lnTo>
                    <a:pt x="152" y="236"/>
                  </a:lnTo>
                  <a:lnTo>
                    <a:pt x="148" y="236"/>
                  </a:lnTo>
                  <a:lnTo>
                    <a:pt x="144" y="232"/>
                  </a:lnTo>
                  <a:lnTo>
                    <a:pt x="141" y="230"/>
                  </a:lnTo>
                  <a:lnTo>
                    <a:pt x="135" y="226"/>
                  </a:lnTo>
                  <a:lnTo>
                    <a:pt x="127" y="222"/>
                  </a:lnTo>
                  <a:lnTo>
                    <a:pt x="131" y="222"/>
                  </a:lnTo>
                  <a:lnTo>
                    <a:pt x="139" y="222"/>
                  </a:lnTo>
                  <a:lnTo>
                    <a:pt x="143" y="222"/>
                  </a:lnTo>
                  <a:lnTo>
                    <a:pt x="148" y="222"/>
                  </a:lnTo>
                  <a:lnTo>
                    <a:pt x="156" y="222"/>
                  </a:lnTo>
                  <a:lnTo>
                    <a:pt x="160" y="222"/>
                  </a:lnTo>
                  <a:lnTo>
                    <a:pt x="169" y="222"/>
                  </a:lnTo>
                  <a:lnTo>
                    <a:pt x="175" y="224"/>
                  </a:lnTo>
                  <a:lnTo>
                    <a:pt x="181" y="224"/>
                  </a:lnTo>
                  <a:lnTo>
                    <a:pt x="188" y="224"/>
                  </a:lnTo>
                  <a:lnTo>
                    <a:pt x="190" y="224"/>
                  </a:lnTo>
                  <a:lnTo>
                    <a:pt x="194" y="224"/>
                  </a:lnTo>
                  <a:lnTo>
                    <a:pt x="200" y="224"/>
                  </a:lnTo>
                  <a:lnTo>
                    <a:pt x="203" y="224"/>
                  </a:lnTo>
                  <a:lnTo>
                    <a:pt x="207" y="224"/>
                  </a:lnTo>
                  <a:lnTo>
                    <a:pt x="209" y="224"/>
                  </a:lnTo>
                  <a:lnTo>
                    <a:pt x="213" y="224"/>
                  </a:lnTo>
                  <a:lnTo>
                    <a:pt x="217" y="224"/>
                  </a:lnTo>
                  <a:lnTo>
                    <a:pt x="221" y="224"/>
                  </a:lnTo>
                  <a:lnTo>
                    <a:pt x="224" y="224"/>
                  </a:lnTo>
                  <a:lnTo>
                    <a:pt x="228" y="224"/>
                  </a:lnTo>
                  <a:lnTo>
                    <a:pt x="234" y="224"/>
                  </a:lnTo>
                  <a:lnTo>
                    <a:pt x="238" y="224"/>
                  </a:lnTo>
                  <a:lnTo>
                    <a:pt x="241" y="224"/>
                  </a:lnTo>
                  <a:lnTo>
                    <a:pt x="245" y="224"/>
                  </a:lnTo>
                  <a:lnTo>
                    <a:pt x="251" y="224"/>
                  </a:lnTo>
                  <a:lnTo>
                    <a:pt x="255" y="222"/>
                  </a:lnTo>
                  <a:lnTo>
                    <a:pt x="259" y="222"/>
                  </a:lnTo>
                  <a:lnTo>
                    <a:pt x="262" y="222"/>
                  </a:lnTo>
                  <a:lnTo>
                    <a:pt x="266" y="222"/>
                  </a:lnTo>
                  <a:lnTo>
                    <a:pt x="272" y="222"/>
                  </a:lnTo>
                  <a:lnTo>
                    <a:pt x="276" y="222"/>
                  </a:lnTo>
                  <a:lnTo>
                    <a:pt x="279" y="222"/>
                  </a:lnTo>
                  <a:lnTo>
                    <a:pt x="285" y="222"/>
                  </a:lnTo>
                  <a:lnTo>
                    <a:pt x="289" y="222"/>
                  </a:lnTo>
                  <a:lnTo>
                    <a:pt x="293" y="222"/>
                  </a:lnTo>
                  <a:lnTo>
                    <a:pt x="298" y="222"/>
                  </a:lnTo>
                  <a:lnTo>
                    <a:pt x="302" y="222"/>
                  </a:lnTo>
                  <a:lnTo>
                    <a:pt x="306" y="221"/>
                  </a:lnTo>
                  <a:lnTo>
                    <a:pt x="310" y="221"/>
                  </a:lnTo>
                  <a:lnTo>
                    <a:pt x="316" y="219"/>
                  </a:lnTo>
                  <a:lnTo>
                    <a:pt x="319" y="219"/>
                  </a:lnTo>
                  <a:lnTo>
                    <a:pt x="323" y="219"/>
                  </a:lnTo>
                  <a:lnTo>
                    <a:pt x="329" y="219"/>
                  </a:lnTo>
                  <a:lnTo>
                    <a:pt x="335" y="219"/>
                  </a:lnTo>
                  <a:lnTo>
                    <a:pt x="340" y="219"/>
                  </a:lnTo>
                  <a:lnTo>
                    <a:pt x="344" y="217"/>
                  </a:lnTo>
                  <a:lnTo>
                    <a:pt x="350" y="217"/>
                  </a:lnTo>
                  <a:lnTo>
                    <a:pt x="354" y="215"/>
                  </a:lnTo>
                  <a:lnTo>
                    <a:pt x="359" y="215"/>
                  </a:lnTo>
                  <a:lnTo>
                    <a:pt x="363" y="215"/>
                  </a:lnTo>
                  <a:lnTo>
                    <a:pt x="369" y="213"/>
                  </a:lnTo>
                  <a:lnTo>
                    <a:pt x="375" y="213"/>
                  </a:lnTo>
                  <a:lnTo>
                    <a:pt x="378" y="213"/>
                  </a:lnTo>
                  <a:lnTo>
                    <a:pt x="384" y="213"/>
                  </a:lnTo>
                  <a:lnTo>
                    <a:pt x="388" y="211"/>
                  </a:lnTo>
                  <a:lnTo>
                    <a:pt x="392" y="209"/>
                  </a:lnTo>
                  <a:lnTo>
                    <a:pt x="395" y="209"/>
                  </a:lnTo>
                  <a:lnTo>
                    <a:pt x="401" y="209"/>
                  </a:lnTo>
                  <a:lnTo>
                    <a:pt x="405" y="207"/>
                  </a:lnTo>
                  <a:lnTo>
                    <a:pt x="409" y="207"/>
                  </a:lnTo>
                  <a:lnTo>
                    <a:pt x="413" y="205"/>
                  </a:lnTo>
                  <a:lnTo>
                    <a:pt x="416" y="205"/>
                  </a:lnTo>
                  <a:lnTo>
                    <a:pt x="420" y="203"/>
                  </a:lnTo>
                  <a:lnTo>
                    <a:pt x="424" y="202"/>
                  </a:lnTo>
                  <a:lnTo>
                    <a:pt x="428" y="202"/>
                  </a:lnTo>
                  <a:lnTo>
                    <a:pt x="432" y="200"/>
                  </a:lnTo>
                  <a:lnTo>
                    <a:pt x="435" y="200"/>
                  </a:lnTo>
                  <a:lnTo>
                    <a:pt x="439" y="198"/>
                  </a:lnTo>
                  <a:lnTo>
                    <a:pt x="443" y="196"/>
                  </a:lnTo>
                  <a:lnTo>
                    <a:pt x="449" y="192"/>
                  </a:lnTo>
                  <a:lnTo>
                    <a:pt x="456" y="190"/>
                  </a:lnTo>
                  <a:lnTo>
                    <a:pt x="462" y="188"/>
                  </a:lnTo>
                  <a:lnTo>
                    <a:pt x="470" y="184"/>
                  </a:lnTo>
                  <a:lnTo>
                    <a:pt x="473" y="183"/>
                  </a:lnTo>
                  <a:lnTo>
                    <a:pt x="481" y="179"/>
                  </a:lnTo>
                  <a:lnTo>
                    <a:pt x="487" y="175"/>
                  </a:lnTo>
                  <a:lnTo>
                    <a:pt x="492" y="173"/>
                  </a:lnTo>
                  <a:lnTo>
                    <a:pt x="496" y="169"/>
                  </a:lnTo>
                  <a:lnTo>
                    <a:pt x="502" y="164"/>
                  </a:lnTo>
                  <a:lnTo>
                    <a:pt x="506" y="160"/>
                  </a:lnTo>
                  <a:lnTo>
                    <a:pt x="511" y="158"/>
                  </a:lnTo>
                  <a:lnTo>
                    <a:pt x="517" y="154"/>
                  </a:lnTo>
                  <a:lnTo>
                    <a:pt x="521" y="148"/>
                  </a:lnTo>
                  <a:lnTo>
                    <a:pt x="525" y="144"/>
                  </a:lnTo>
                  <a:lnTo>
                    <a:pt x="530" y="143"/>
                  </a:lnTo>
                  <a:lnTo>
                    <a:pt x="534" y="139"/>
                  </a:lnTo>
                  <a:lnTo>
                    <a:pt x="538" y="133"/>
                  </a:lnTo>
                  <a:lnTo>
                    <a:pt x="542" y="129"/>
                  </a:lnTo>
                  <a:lnTo>
                    <a:pt x="548" y="125"/>
                  </a:lnTo>
                  <a:lnTo>
                    <a:pt x="551" y="122"/>
                  </a:lnTo>
                  <a:lnTo>
                    <a:pt x="555" y="120"/>
                  </a:lnTo>
                  <a:lnTo>
                    <a:pt x="559" y="114"/>
                  </a:lnTo>
                  <a:lnTo>
                    <a:pt x="563" y="110"/>
                  </a:lnTo>
                  <a:lnTo>
                    <a:pt x="567" y="106"/>
                  </a:lnTo>
                  <a:lnTo>
                    <a:pt x="568" y="103"/>
                  </a:lnTo>
                  <a:lnTo>
                    <a:pt x="572" y="99"/>
                  </a:lnTo>
                  <a:lnTo>
                    <a:pt x="576" y="95"/>
                  </a:lnTo>
                  <a:lnTo>
                    <a:pt x="582" y="91"/>
                  </a:lnTo>
                  <a:lnTo>
                    <a:pt x="586" y="87"/>
                  </a:lnTo>
                  <a:lnTo>
                    <a:pt x="589" y="84"/>
                  </a:lnTo>
                  <a:lnTo>
                    <a:pt x="593" y="80"/>
                  </a:lnTo>
                  <a:lnTo>
                    <a:pt x="597" y="76"/>
                  </a:lnTo>
                  <a:lnTo>
                    <a:pt x="601" y="74"/>
                  </a:lnTo>
                  <a:lnTo>
                    <a:pt x="605" y="70"/>
                  </a:lnTo>
                  <a:lnTo>
                    <a:pt x="608" y="67"/>
                  </a:lnTo>
                  <a:lnTo>
                    <a:pt x="612" y="63"/>
                  </a:lnTo>
                  <a:lnTo>
                    <a:pt x="616" y="61"/>
                  </a:lnTo>
                  <a:lnTo>
                    <a:pt x="622" y="59"/>
                  </a:lnTo>
                  <a:lnTo>
                    <a:pt x="625" y="55"/>
                  </a:lnTo>
                  <a:lnTo>
                    <a:pt x="629" y="53"/>
                  </a:lnTo>
                  <a:lnTo>
                    <a:pt x="635" y="49"/>
                  </a:lnTo>
                  <a:lnTo>
                    <a:pt x="639" y="47"/>
                  </a:lnTo>
                  <a:lnTo>
                    <a:pt x="644" y="46"/>
                  </a:lnTo>
                  <a:lnTo>
                    <a:pt x="650" y="44"/>
                  </a:lnTo>
                  <a:lnTo>
                    <a:pt x="654" y="42"/>
                  </a:lnTo>
                  <a:lnTo>
                    <a:pt x="662" y="40"/>
                  </a:lnTo>
                  <a:lnTo>
                    <a:pt x="667" y="38"/>
                  </a:lnTo>
                  <a:lnTo>
                    <a:pt x="671" y="36"/>
                  </a:lnTo>
                  <a:lnTo>
                    <a:pt x="679" y="34"/>
                  </a:lnTo>
                  <a:lnTo>
                    <a:pt x="684" y="32"/>
                  </a:lnTo>
                  <a:lnTo>
                    <a:pt x="692" y="32"/>
                  </a:lnTo>
                  <a:lnTo>
                    <a:pt x="698" y="32"/>
                  </a:lnTo>
                  <a:lnTo>
                    <a:pt x="705" y="32"/>
                  </a:lnTo>
                  <a:lnTo>
                    <a:pt x="709" y="32"/>
                  </a:lnTo>
                  <a:lnTo>
                    <a:pt x="711" y="32"/>
                  </a:lnTo>
                  <a:lnTo>
                    <a:pt x="717" y="32"/>
                  </a:lnTo>
                  <a:lnTo>
                    <a:pt x="720" y="32"/>
                  </a:lnTo>
                  <a:lnTo>
                    <a:pt x="719" y="0"/>
                  </a:lnTo>
                  <a:lnTo>
                    <a:pt x="715" y="0"/>
                  </a:lnTo>
                  <a:lnTo>
                    <a:pt x="709" y="0"/>
                  </a:lnTo>
                  <a:lnTo>
                    <a:pt x="705" y="0"/>
                  </a:lnTo>
                  <a:lnTo>
                    <a:pt x="701" y="0"/>
                  </a:lnTo>
                  <a:lnTo>
                    <a:pt x="698" y="0"/>
                  </a:lnTo>
                  <a:lnTo>
                    <a:pt x="694" y="2"/>
                  </a:lnTo>
                  <a:lnTo>
                    <a:pt x="690" y="4"/>
                  </a:lnTo>
                  <a:lnTo>
                    <a:pt x="686" y="4"/>
                  </a:lnTo>
                  <a:lnTo>
                    <a:pt x="682" y="4"/>
                  </a:lnTo>
                  <a:lnTo>
                    <a:pt x="679" y="4"/>
                  </a:lnTo>
                  <a:lnTo>
                    <a:pt x="675" y="4"/>
                  </a:lnTo>
                  <a:lnTo>
                    <a:pt x="671" y="6"/>
                  </a:lnTo>
                  <a:lnTo>
                    <a:pt x="663" y="8"/>
                  </a:lnTo>
                  <a:lnTo>
                    <a:pt x="658" y="9"/>
                  </a:lnTo>
                  <a:lnTo>
                    <a:pt x="652" y="11"/>
                  </a:lnTo>
                  <a:lnTo>
                    <a:pt x="644" y="13"/>
                  </a:lnTo>
                  <a:lnTo>
                    <a:pt x="639" y="15"/>
                  </a:lnTo>
                  <a:lnTo>
                    <a:pt x="633" y="19"/>
                  </a:lnTo>
                  <a:lnTo>
                    <a:pt x="627" y="21"/>
                  </a:lnTo>
                  <a:lnTo>
                    <a:pt x="622" y="25"/>
                  </a:lnTo>
                  <a:lnTo>
                    <a:pt x="616" y="27"/>
                  </a:lnTo>
                  <a:lnTo>
                    <a:pt x="610" y="30"/>
                  </a:lnTo>
                  <a:lnTo>
                    <a:pt x="605" y="32"/>
                  </a:lnTo>
                  <a:lnTo>
                    <a:pt x="601" y="36"/>
                  </a:lnTo>
                  <a:lnTo>
                    <a:pt x="595" y="40"/>
                  </a:lnTo>
                  <a:lnTo>
                    <a:pt x="591" y="44"/>
                  </a:lnTo>
                  <a:lnTo>
                    <a:pt x="586" y="46"/>
                  </a:lnTo>
                  <a:lnTo>
                    <a:pt x="582" y="49"/>
                  </a:lnTo>
                  <a:lnTo>
                    <a:pt x="576" y="55"/>
                  </a:lnTo>
                  <a:lnTo>
                    <a:pt x="572" y="59"/>
                  </a:lnTo>
                  <a:lnTo>
                    <a:pt x="568" y="63"/>
                  </a:lnTo>
                  <a:lnTo>
                    <a:pt x="565" y="67"/>
                  </a:lnTo>
                  <a:lnTo>
                    <a:pt x="561" y="70"/>
                  </a:lnTo>
                  <a:lnTo>
                    <a:pt x="557" y="74"/>
                  </a:lnTo>
                  <a:lnTo>
                    <a:pt x="553" y="78"/>
                  </a:lnTo>
                  <a:lnTo>
                    <a:pt x="549" y="82"/>
                  </a:lnTo>
                  <a:lnTo>
                    <a:pt x="546" y="86"/>
                  </a:lnTo>
                  <a:lnTo>
                    <a:pt x="542" y="89"/>
                  </a:lnTo>
                  <a:lnTo>
                    <a:pt x="538" y="93"/>
                  </a:lnTo>
                  <a:lnTo>
                    <a:pt x="534" y="97"/>
                  </a:lnTo>
                  <a:lnTo>
                    <a:pt x="528" y="101"/>
                  </a:lnTo>
                  <a:lnTo>
                    <a:pt x="525" y="105"/>
                  </a:lnTo>
                  <a:lnTo>
                    <a:pt x="521" y="108"/>
                  </a:lnTo>
                  <a:lnTo>
                    <a:pt x="517" y="112"/>
                  </a:lnTo>
                  <a:lnTo>
                    <a:pt x="513" y="114"/>
                  </a:lnTo>
                  <a:lnTo>
                    <a:pt x="511" y="120"/>
                  </a:lnTo>
                  <a:lnTo>
                    <a:pt x="506" y="122"/>
                  </a:lnTo>
                  <a:lnTo>
                    <a:pt x="502" y="125"/>
                  </a:lnTo>
                  <a:lnTo>
                    <a:pt x="498" y="127"/>
                  </a:lnTo>
                  <a:lnTo>
                    <a:pt x="494" y="131"/>
                  </a:lnTo>
                  <a:lnTo>
                    <a:pt x="490" y="137"/>
                  </a:lnTo>
                  <a:lnTo>
                    <a:pt x="485" y="141"/>
                  </a:lnTo>
                  <a:lnTo>
                    <a:pt x="481" y="143"/>
                  </a:lnTo>
                  <a:lnTo>
                    <a:pt x="477" y="146"/>
                  </a:lnTo>
                  <a:lnTo>
                    <a:pt x="470" y="148"/>
                  </a:lnTo>
                  <a:lnTo>
                    <a:pt x="466" y="152"/>
                  </a:lnTo>
                  <a:lnTo>
                    <a:pt x="460" y="154"/>
                  </a:lnTo>
                  <a:lnTo>
                    <a:pt x="454" y="158"/>
                  </a:lnTo>
                  <a:lnTo>
                    <a:pt x="449" y="160"/>
                  </a:lnTo>
                  <a:lnTo>
                    <a:pt x="443" y="162"/>
                  </a:lnTo>
                  <a:lnTo>
                    <a:pt x="437" y="165"/>
                  </a:lnTo>
                  <a:lnTo>
                    <a:pt x="432" y="169"/>
                  </a:lnTo>
                  <a:lnTo>
                    <a:pt x="426" y="171"/>
                  </a:lnTo>
                  <a:lnTo>
                    <a:pt x="418" y="173"/>
                  </a:lnTo>
                  <a:lnTo>
                    <a:pt x="413" y="175"/>
                  </a:lnTo>
                  <a:lnTo>
                    <a:pt x="405" y="177"/>
                  </a:lnTo>
                  <a:lnTo>
                    <a:pt x="401" y="177"/>
                  </a:lnTo>
                  <a:lnTo>
                    <a:pt x="397" y="179"/>
                  </a:lnTo>
                  <a:lnTo>
                    <a:pt x="394" y="179"/>
                  </a:lnTo>
                  <a:lnTo>
                    <a:pt x="390" y="179"/>
                  </a:lnTo>
                  <a:lnTo>
                    <a:pt x="386" y="181"/>
                  </a:lnTo>
                  <a:lnTo>
                    <a:pt x="384" y="181"/>
                  </a:lnTo>
                  <a:lnTo>
                    <a:pt x="378" y="183"/>
                  </a:lnTo>
                  <a:lnTo>
                    <a:pt x="375" y="183"/>
                  </a:lnTo>
                  <a:lnTo>
                    <a:pt x="367" y="183"/>
                  </a:lnTo>
                  <a:lnTo>
                    <a:pt x="357" y="184"/>
                  </a:lnTo>
                  <a:lnTo>
                    <a:pt x="350" y="186"/>
                  </a:lnTo>
                  <a:lnTo>
                    <a:pt x="340" y="188"/>
                  </a:lnTo>
                  <a:lnTo>
                    <a:pt x="333" y="188"/>
                  </a:lnTo>
                  <a:lnTo>
                    <a:pt x="325" y="188"/>
                  </a:lnTo>
                  <a:lnTo>
                    <a:pt x="317" y="188"/>
                  </a:lnTo>
                  <a:lnTo>
                    <a:pt x="310" y="190"/>
                  </a:lnTo>
                  <a:lnTo>
                    <a:pt x="302" y="190"/>
                  </a:lnTo>
                  <a:lnTo>
                    <a:pt x="293" y="192"/>
                  </a:lnTo>
                  <a:lnTo>
                    <a:pt x="285" y="192"/>
                  </a:lnTo>
                  <a:lnTo>
                    <a:pt x="279" y="192"/>
                  </a:lnTo>
                  <a:lnTo>
                    <a:pt x="272" y="192"/>
                  </a:lnTo>
                  <a:lnTo>
                    <a:pt x="264" y="192"/>
                  </a:lnTo>
                  <a:lnTo>
                    <a:pt x="257" y="194"/>
                  </a:lnTo>
                  <a:lnTo>
                    <a:pt x="251" y="194"/>
                  </a:lnTo>
                  <a:lnTo>
                    <a:pt x="243" y="194"/>
                  </a:lnTo>
                  <a:lnTo>
                    <a:pt x="238" y="194"/>
                  </a:lnTo>
                  <a:lnTo>
                    <a:pt x="228" y="194"/>
                  </a:lnTo>
                  <a:lnTo>
                    <a:pt x="222" y="194"/>
                  </a:lnTo>
                  <a:lnTo>
                    <a:pt x="217" y="194"/>
                  </a:lnTo>
                  <a:lnTo>
                    <a:pt x="211" y="194"/>
                  </a:lnTo>
                  <a:lnTo>
                    <a:pt x="203" y="194"/>
                  </a:lnTo>
                  <a:lnTo>
                    <a:pt x="200" y="196"/>
                  </a:lnTo>
                  <a:lnTo>
                    <a:pt x="192" y="194"/>
                  </a:lnTo>
                  <a:lnTo>
                    <a:pt x="186" y="194"/>
                  </a:lnTo>
                  <a:lnTo>
                    <a:pt x="181" y="194"/>
                  </a:lnTo>
                  <a:lnTo>
                    <a:pt x="175" y="194"/>
                  </a:lnTo>
                  <a:lnTo>
                    <a:pt x="169" y="194"/>
                  </a:lnTo>
                  <a:lnTo>
                    <a:pt x="163" y="194"/>
                  </a:lnTo>
                  <a:lnTo>
                    <a:pt x="158" y="194"/>
                  </a:lnTo>
                  <a:lnTo>
                    <a:pt x="154" y="194"/>
                  </a:lnTo>
                  <a:lnTo>
                    <a:pt x="148" y="192"/>
                  </a:lnTo>
                  <a:lnTo>
                    <a:pt x="143" y="192"/>
                  </a:lnTo>
                  <a:lnTo>
                    <a:pt x="139" y="192"/>
                  </a:lnTo>
                  <a:lnTo>
                    <a:pt x="135" y="192"/>
                  </a:lnTo>
                  <a:lnTo>
                    <a:pt x="129" y="192"/>
                  </a:lnTo>
                  <a:lnTo>
                    <a:pt x="125" y="192"/>
                  </a:lnTo>
                  <a:lnTo>
                    <a:pt x="122" y="192"/>
                  </a:lnTo>
                  <a:lnTo>
                    <a:pt x="118" y="192"/>
                  </a:lnTo>
                  <a:lnTo>
                    <a:pt x="112" y="190"/>
                  </a:lnTo>
                  <a:lnTo>
                    <a:pt x="108" y="190"/>
                  </a:lnTo>
                  <a:lnTo>
                    <a:pt x="105" y="188"/>
                  </a:lnTo>
                  <a:lnTo>
                    <a:pt x="103" y="188"/>
                  </a:lnTo>
                  <a:lnTo>
                    <a:pt x="95" y="188"/>
                  </a:lnTo>
                  <a:lnTo>
                    <a:pt x="91" y="188"/>
                  </a:lnTo>
                  <a:lnTo>
                    <a:pt x="84" y="188"/>
                  </a:lnTo>
                  <a:lnTo>
                    <a:pt x="80" y="186"/>
                  </a:lnTo>
                  <a:lnTo>
                    <a:pt x="76" y="186"/>
                  </a:lnTo>
                  <a:lnTo>
                    <a:pt x="74" y="186"/>
                  </a:lnTo>
                  <a:lnTo>
                    <a:pt x="70" y="184"/>
                  </a:lnTo>
                  <a:lnTo>
                    <a:pt x="68" y="184"/>
                  </a:lnTo>
                  <a:lnTo>
                    <a:pt x="0" y="171"/>
                  </a:lnTo>
                  <a:lnTo>
                    <a:pt x="57" y="213"/>
                  </a:lnTo>
                  <a:lnTo>
                    <a:pt x="57" y="213"/>
                  </a:lnTo>
                  <a:lnTo>
                    <a:pt x="59" y="213"/>
                  </a:lnTo>
                  <a:lnTo>
                    <a:pt x="63" y="217"/>
                  </a:lnTo>
                  <a:lnTo>
                    <a:pt x="68" y="219"/>
                  </a:lnTo>
                  <a:lnTo>
                    <a:pt x="74" y="222"/>
                  </a:lnTo>
                  <a:lnTo>
                    <a:pt x="78" y="226"/>
                  </a:lnTo>
                  <a:lnTo>
                    <a:pt x="84" y="230"/>
                  </a:lnTo>
                  <a:lnTo>
                    <a:pt x="87" y="230"/>
                  </a:lnTo>
                  <a:lnTo>
                    <a:pt x="91" y="236"/>
                  </a:lnTo>
                  <a:lnTo>
                    <a:pt x="95" y="238"/>
                  </a:lnTo>
                  <a:lnTo>
                    <a:pt x="101" y="240"/>
                  </a:lnTo>
                  <a:lnTo>
                    <a:pt x="105" y="243"/>
                  </a:lnTo>
                  <a:lnTo>
                    <a:pt x="108" y="245"/>
                  </a:lnTo>
                  <a:lnTo>
                    <a:pt x="112" y="249"/>
                  </a:lnTo>
                  <a:lnTo>
                    <a:pt x="118" y="253"/>
                  </a:lnTo>
                  <a:lnTo>
                    <a:pt x="124" y="255"/>
                  </a:lnTo>
                  <a:lnTo>
                    <a:pt x="129" y="259"/>
                  </a:lnTo>
                  <a:lnTo>
                    <a:pt x="135" y="262"/>
                  </a:lnTo>
                  <a:lnTo>
                    <a:pt x="141" y="266"/>
                  </a:lnTo>
                  <a:lnTo>
                    <a:pt x="146" y="270"/>
                  </a:lnTo>
                  <a:lnTo>
                    <a:pt x="152" y="274"/>
                  </a:lnTo>
                  <a:lnTo>
                    <a:pt x="160" y="278"/>
                  </a:lnTo>
                  <a:lnTo>
                    <a:pt x="165" y="280"/>
                  </a:lnTo>
                  <a:lnTo>
                    <a:pt x="171" y="283"/>
                  </a:lnTo>
                  <a:lnTo>
                    <a:pt x="177" y="287"/>
                  </a:lnTo>
                  <a:lnTo>
                    <a:pt x="186" y="291"/>
                  </a:lnTo>
                  <a:lnTo>
                    <a:pt x="190" y="295"/>
                  </a:lnTo>
                  <a:lnTo>
                    <a:pt x="200" y="299"/>
                  </a:lnTo>
                  <a:lnTo>
                    <a:pt x="205" y="302"/>
                  </a:lnTo>
                  <a:lnTo>
                    <a:pt x="211" y="306"/>
                  </a:lnTo>
                  <a:lnTo>
                    <a:pt x="219" y="308"/>
                  </a:lnTo>
                  <a:lnTo>
                    <a:pt x="226" y="312"/>
                  </a:lnTo>
                  <a:lnTo>
                    <a:pt x="234" y="316"/>
                  </a:lnTo>
                  <a:lnTo>
                    <a:pt x="241" y="319"/>
                  </a:lnTo>
                  <a:lnTo>
                    <a:pt x="249" y="321"/>
                  </a:lnTo>
                  <a:lnTo>
                    <a:pt x="257" y="325"/>
                  </a:lnTo>
                  <a:lnTo>
                    <a:pt x="262" y="329"/>
                  </a:lnTo>
                  <a:lnTo>
                    <a:pt x="272" y="333"/>
                  </a:lnTo>
                  <a:lnTo>
                    <a:pt x="279" y="337"/>
                  </a:lnTo>
                  <a:lnTo>
                    <a:pt x="287" y="339"/>
                  </a:lnTo>
                  <a:lnTo>
                    <a:pt x="295" y="342"/>
                  </a:lnTo>
                  <a:lnTo>
                    <a:pt x="304" y="346"/>
                  </a:lnTo>
                  <a:lnTo>
                    <a:pt x="310" y="348"/>
                  </a:lnTo>
                  <a:lnTo>
                    <a:pt x="319" y="352"/>
                  </a:lnTo>
                  <a:lnTo>
                    <a:pt x="327" y="354"/>
                  </a:lnTo>
                  <a:lnTo>
                    <a:pt x="336" y="356"/>
                  </a:lnTo>
                  <a:lnTo>
                    <a:pt x="342" y="358"/>
                  </a:lnTo>
                  <a:lnTo>
                    <a:pt x="350" y="361"/>
                  </a:lnTo>
                  <a:lnTo>
                    <a:pt x="357" y="363"/>
                  </a:lnTo>
                  <a:lnTo>
                    <a:pt x="367" y="365"/>
                  </a:lnTo>
                  <a:lnTo>
                    <a:pt x="375" y="367"/>
                  </a:lnTo>
                  <a:lnTo>
                    <a:pt x="382" y="369"/>
                  </a:lnTo>
                  <a:lnTo>
                    <a:pt x="390" y="371"/>
                  </a:lnTo>
                  <a:lnTo>
                    <a:pt x="397" y="373"/>
                  </a:lnTo>
                  <a:lnTo>
                    <a:pt x="405" y="373"/>
                  </a:lnTo>
                  <a:lnTo>
                    <a:pt x="413" y="375"/>
                  </a:lnTo>
                  <a:lnTo>
                    <a:pt x="422" y="377"/>
                  </a:lnTo>
                  <a:lnTo>
                    <a:pt x="430" y="377"/>
                  </a:lnTo>
                  <a:lnTo>
                    <a:pt x="435" y="377"/>
                  </a:lnTo>
                  <a:lnTo>
                    <a:pt x="443" y="377"/>
                  </a:lnTo>
                  <a:lnTo>
                    <a:pt x="447" y="377"/>
                  </a:lnTo>
                  <a:lnTo>
                    <a:pt x="451" y="377"/>
                  </a:lnTo>
                  <a:lnTo>
                    <a:pt x="454" y="377"/>
                  </a:lnTo>
                  <a:lnTo>
                    <a:pt x="458" y="378"/>
                  </a:lnTo>
                  <a:lnTo>
                    <a:pt x="466" y="378"/>
                  </a:lnTo>
                  <a:lnTo>
                    <a:pt x="471" y="378"/>
                  </a:lnTo>
                  <a:lnTo>
                    <a:pt x="479" y="378"/>
                  </a:lnTo>
                  <a:lnTo>
                    <a:pt x="487" y="378"/>
                  </a:lnTo>
                  <a:lnTo>
                    <a:pt x="492" y="378"/>
                  </a:lnTo>
                  <a:lnTo>
                    <a:pt x="500" y="378"/>
                  </a:lnTo>
                  <a:lnTo>
                    <a:pt x="504" y="377"/>
                  </a:lnTo>
                  <a:lnTo>
                    <a:pt x="511" y="377"/>
                  </a:lnTo>
                  <a:lnTo>
                    <a:pt x="517" y="377"/>
                  </a:lnTo>
                  <a:lnTo>
                    <a:pt x="525" y="377"/>
                  </a:lnTo>
                  <a:lnTo>
                    <a:pt x="528" y="377"/>
                  </a:lnTo>
                  <a:lnTo>
                    <a:pt x="536" y="377"/>
                  </a:lnTo>
                  <a:lnTo>
                    <a:pt x="542" y="375"/>
                  </a:lnTo>
                  <a:lnTo>
                    <a:pt x="548" y="375"/>
                  </a:lnTo>
                  <a:lnTo>
                    <a:pt x="551" y="373"/>
                  </a:lnTo>
                  <a:lnTo>
                    <a:pt x="557" y="373"/>
                  </a:lnTo>
                  <a:lnTo>
                    <a:pt x="563" y="373"/>
                  </a:lnTo>
                  <a:lnTo>
                    <a:pt x="568" y="373"/>
                  </a:lnTo>
                  <a:lnTo>
                    <a:pt x="572" y="371"/>
                  </a:lnTo>
                  <a:lnTo>
                    <a:pt x="576" y="371"/>
                  </a:lnTo>
                  <a:lnTo>
                    <a:pt x="582" y="369"/>
                  </a:lnTo>
                  <a:lnTo>
                    <a:pt x="587" y="369"/>
                  </a:lnTo>
                  <a:lnTo>
                    <a:pt x="591" y="367"/>
                  </a:lnTo>
                  <a:lnTo>
                    <a:pt x="597" y="367"/>
                  </a:lnTo>
                  <a:lnTo>
                    <a:pt x="601" y="365"/>
                  </a:lnTo>
                  <a:lnTo>
                    <a:pt x="605" y="365"/>
                  </a:lnTo>
                  <a:lnTo>
                    <a:pt x="610" y="363"/>
                  </a:lnTo>
                  <a:lnTo>
                    <a:pt x="616" y="363"/>
                  </a:lnTo>
                  <a:lnTo>
                    <a:pt x="618" y="363"/>
                  </a:lnTo>
                  <a:lnTo>
                    <a:pt x="622" y="361"/>
                  </a:lnTo>
                  <a:lnTo>
                    <a:pt x="625" y="359"/>
                  </a:lnTo>
                  <a:lnTo>
                    <a:pt x="629" y="359"/>
                  </a:lnTo>
                  <a:lnTo>
                    <a:pt x="633" y="358"/>
                  </a:lnTo>
                  <a:lnTo>
                    <a:pt x="637" y="358"/>
                  </a:lnTo>
                  <a:lnTo>
                    <a:pt x="641" y="356"/>
                  </a:lnTo>
                  <a:lnTo>
                    <a:pt x="644" y="356"/>
                  </a:lnTo>
                  <a:lnTo>
                    <a:pt x="650" y="356"/>
                  </a:lnTo>
                  <a:lnTo>
                    <a:pt x="654" y="356"/>
                  </a:lnTo>
                  <a:lnTo>
                    <a:pt x="656" y="356"/>
                  </a:lnTo>
                  <a:lnTo>
                    <a:pt x="660" y="356"/>
                  </a:lnTo>
                  <a:lnTo>
                    <a:pt x="663" y="354"/>
                  </a:lnTo>
                  <a:lnTo>
                    <a:pt x="667" y="354"/>
                  </a:lnTo>
                  <a:lnTo>
                    <a:pt x="671" y="354"/>
                  </a:lnTo>
                  <a:lnTo>
                    <a:pt x="675" y="354"/>
                  </a:lnTo>
                  <a:lnTo>
                    <a:pt x="682" y="352"/>
                  </a:lnTo>
                  <a:lnTo>
                    <a:pt x="688" y="352"/>
                  </a:lnTo>
                  <a:lnTo>
                    <a:pt x="696" y="352"/>
                  </a:lnTo>
                  <a:lnTo>
                    <a:pt x="701" y="354"/>
                  </a:lnTo>
                  <a:lnTo>
                    <a:pt x="709" y="354"/>
                  </a:lnTo>
                  <a:lnTo>
                    <a:pt x="717" y="356"/>
                  </a:lnTo>
                  <a:lnTo>
                    <a:pt x="720" y="356"/>
                  </a:lnTo>
                  <a:lnTo>
                    <a:pt x="722" y="356"/>
                  </a:lnTo>
                  <a:lnTo>
                    <a:pt x="726" y="358"/>
                  </a:lnTo>
                  <a:lnTo>
                    <a:pt x="732" y="359"/>
                  </a:lnTo>
                  <a:lnTo>
                    <a:pt x="741" y="331"/>
                  </a:lnTo>
                  <a:lnTo>
                    <a:pt x="736" y="329"/>
                  </a:lnTo>
                  <a:lnTo>
                    <a:pt x="732" y="327"/>
                  </a:lnTo>
                  <a:lnTo>
                    <a:pt x="726" y="325"/>
                  </a:lnTo>
                  <a:lnTo>
                    <a:pt x="722" y="325"/>
                  </a:lnTo>
                  <a:lnTo>
                    <a:pt x="719" y="325"/>
                  </a:lnTo>
                  <a:lnTo>
                    <a:pt x="715" y="323"/>
                  </a:lnTo>
                  <a:lnTo>
                    <a:pt x="709" y="323"/>
                  </a:lnTo>
                  <a:lnTo>
                    <a:pt x="705" y="323"/>
                  </a:lnTo>
                  <a:lnTo>
                    <a:pt x="701" y="321"/>
                  </a:lnTo>
                  <a:lnTo>
                    <a:pt x="698" y="321"/>
                  </a:lnTo>
                  <a:lnTo>
                    <a:pt x="694" y="321"/>
                  </a:lnTo>
                  <a:lnTo>
                    <a:pt x="690" y="321"/>
                  </a:lnTo>
                  <a:lnTo>
                    <a:pt x="686" y="321"/>
                  </a:lnTo>
                  <a:lnTo>
                    <a:pt x="682" y="321"/>
                  </a:lnTo>
                  <a:lnTo>
                    <a:pt x="679" y="321"/>
                  </a:lnTo>
                  <a:lnTo>
                    <a:pt x="675" y="321"/>
                  </a:lnTo>
                  <a:lnTo>
                    <a:pt x="669" y="321"/>
                  </a:lnTo>
                  <a:lnTo>
                    <a:pt x="665" y="321"/>
                  </a:lnTo>
                  <a:lnTo>
                    <a:pt x="662" y="323"/>
                  </a:lnTo>
                  <a:lnTo>
                    <a:pt x="658" y="323"/>
                  </a:lnTo>
                  <a:lnTo>
                    <a:pt x="654" y="323"/>
                  </a:lnTo>
                  <a:lnTo>
                    <a:pt x="650" y="325"/>
                  </a:lnTo>
                  <a:lnTo>
                    <a:pt x="644" y="325"/>
                  </a:lnTo>
                  <a:lnTo>
                    <a:pt x="641" y="325"/>
                  </a:lnTo>
                  <a:lnTo>
                    <a:pt x="637" y="325"/>
                  </a:lnTo>
                  <a:lnTo>
                    <a:pt x="633" y="327"/>
                  </a:lnTo>
                  <a:lnTo>
                    <a:pt x="627" y="329"/>
                  </a:lnTo>
                  <a:lnTo>
                    <a:pt x="624" y="329"/>
                  </a:lnTo>
                  <a:lnTo>
                    <a:pt x="620" y="331"/>
                  </a:lnTo>
                  <a:lnTo>
                    <a:pt x="616" y="333"/>
                  </a:lnTo>
                  <a:lnTo>
                    <a:pt x="612" y="333"/>
                  </a:lnTo>
                  <a:lnTo>
                    <a:pt x="608" y="333"/>
                  </a:lnTo>
                  <a:lnTo>
                    <a:pt x="608" y="3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auto">
            <a:xfrm>
              <a:off x="7227888" y="4987925"/>
              <a:ext cx="530225" cy="185738"/>
            </a:xfrm>
            <a:custGeom>
              <a:avLst/>
              <a:gdLst/>
              <a:ahLst/>
              <a:cxnLst>
                <a:cxn ang="0">
                  <a:pos x="648" y="63"/>
                </a:cxn>
                <a:cxn ang="0">
                  <a:pos x="614" y="34"/>
                </a:cxn>
                <a:cxn ang="0">
                  <a:pos x="576" y="13"/>
                </a:cxn>
                <a:cxn ang="0">
                  <a:pos x="526" y="0"/>
                </a:cxn>
                <a:cxn ang="0">
                  <a:pos x="473" y="2"/>
                </a:cxn>
                <a:cxn ang="0">
                  <a:pos x="422" y="13"/>
                </a:cxn>
                <a:cxn ang="0">
                  <a:pos x="384" y="28"/>
                </a:cxn>
                <a:cxn ang="0">
                  <a:pos x="330" y="44"/>
                </a:cxn>
                <a:cxn ang="0">
                  <a:pos x="283" y="44"/>
                </a:cxn>
                <a:cxn ang="0">
                  <a:pos x="249" y="36"/>
                </a:cxn>
                <a:cxn ang="0">
                  <a:pos x="207" y="25"/>
                </a:cxn>
                <a:cxn ang="0">
                  <a:pos x="152" y="9"/>
                </a:cxn>
                <a:cxn ang="0">
                  <a:pos x="93" y="4"/>
                </a:cxn>
                <a:cxn ang="0">
                  <a:pos x="36" y="23"/>
                </a:cxn>
                <a:cxn ang="0">
                  <a:pos x="45" y="55"/>
                </a:cxn>
                <a:cxn ang="0">
                  <a:pos x="89" y="36"/>
                </a:cxn>
                <a:cxn ang="0">
                  <a:pos x="142" y="38"/>
                </a:cxn>
                <a:cxn ang="0">
                  <a:pos x="197" y="53"/>
                </a:cxn>
                <a:cxn ang="0">
                  <a:pos x="241" y="65"/>
                </a:cxn>
                <a:cxn ang="0">
                  <a:pos x="279" y="74"/>
                </a:cxn>
                <a:cxn ang="0">
                  <a:pos x="321" y="76"/>
                </a:cxn>
                <a:cxn ang="0">
                  <a:pos x="368" y="65"/>
                </a:cxn>
                <a:cxn ang="0">
                  <a:pos x="412" y="49"/>
                </a:cxn>
                <a:cxn ang="0">
                  <a:pos x="456" y="36"/>
                </a:cxn>
                <a:cxn ang="0">
                  <a:pos x="501" y="30"/>
                </a:cxn>
                <a:cxn ang="0">
                  <a:pos x="545" y="36"/>
                </a:cxn>
                <a:cxn ang="0">
                  <a:pos x="583" y="51"/>
                </a:cxn>
                <a:cxn ang="0">
                  <a:pos x="631" y="85"/>
                </a:cxn>
                <a:cxn ang="0">
                  <a:pos x="629" y="133"/>
                </a:cxn>
                <a:cxn ang="0">
                  <a:pos x="596" y="169"/>
                </a:cxn>
                <a:cxn ang="0">
                  <a:pos x="549" y="186"/>
                </a:cxn>
                <a:cxn ang="0">
                  <a:pos x="503" y="192"/>
                </a:cxn>
                <a:cxn ang="0">
                  <a:pos x="463" y="192"/>
                </a:cxn>
                <a:cxn ang="0">
                  <a:pos x="425" y="186"/>
                </a:cxn>
                <a:cxn ang="0">
                  <a:pos x="344" y="169"/>
                </a:cxn>
                <a:cxn ang="0">
                  <a:pos x="300" y="167"/>
                </a:cxn>
                <a:cxn ang="0">
                  <a:pos x="250" y="182"/>
                </a:cxn>
                <a:cxn ang="0">
                  <a:pos x="201" y="198"/>
                </a:cxn>
                <a:cxn ang="0">
                  <a:pos x="163" y="201"/>
                </a:cxn>
                <a:cxn ang="0">
                  <a:pos x="121" y="203"/>
                </a:cxn>
                <a:cxn ang="0">
                  <a:pos x="72" y="192"/>
                </a:cxn>
                <a:cxn ang="0">
                  <a:pos x="38" y="154"/>
                </a:cxn>
                <a:cxn ang="0">
                  <a:pos x="30" y="104"/>
                </a:cxn>
                <a:cxn ang="0">
                  <a:pos x="0" y="97"/>
                </a:cxn>
                <a:cxn ang="0">
                  <a:pos x="0" y="135"/>
                </a:cxn>
                <a:cxn ang="0">
                  <a:pos x="13" y="175"/>
                </a:cxn>
                <a:cxn ang="0">
                  <a:pos x="51" y="215"/>
                </a:cxn>
                <a:cxn ang="0">
                  <a:pos x="98" y="232"/>
                </a:cxn>
                <a:cxn ang="0">
                  <a:pos x="140" y="234"/>
                </a:cxn>
                <a:cxn ang="0">
                  <a:pos x="190" y="230"/>
                </a:cxn>
                <a:cxn ang="0">
                  <a:pos x="233" y="219"/>
                </a:cxn>
                <a:cxn ang="0">
                  <a:pos x="281" y="201"/>
                </a:cxn>
                <a:cxn ang="0">
                  <a:pos x="327" y="198"/>
                </a:cxn>
                <a:cxn ang="0">
                  <a:pos x="399" y="211"/>
                </a:cxn>
                <a:cxn ang="0">
                  <a:pos x="446" y="220"/>
                </a:cxn>
                <a:cxn ang="0">
                  <a:pos x="482" y="222"/>
                </a:cxn>
                <a:cxn ang="0">
                  <a:pos x="524" y="219"/>
                </a:cxn>
                <a:cxn ang="0">
                  <a:pos x="568" y="213"/>
                </a:cxn>
                <a:cxn ang="0">
                  <a:pos x="615" y="192"/>
                </a:cxn>
                <a:cxn ang="0">
                  <a:pos x="652" y="156"/>
                </a:cxn>
                <a:cxn ang="0">
                  <a:pos x="665" y="116"/>
                </a:cxn>
              </a:cxnLst>
              <a:rect l="0" t="0" r="r" b="b"/>
              <a:pathLst>
                <a:path w="667" h="234">
                  <a:moveTo>
                    <a:pt x="667" y="99"/>
                  </a:moveTo>
                  <a:lnTo>
                    <a:pt x="665" y="95"/>
                  </a:lnTo>
                  <a:lnTo>
                    <a:pt x="665" y="91"/>
                  </a:lnTo>
                  <a:lnTo>
                    <a:pt x="663" y="87"/>
                  </a:lnTo>
                  <a:lnTo>
                    <a:pt x="663" y="85"/>
                  </a:lnTo>
                  <a:lnTo>
                    <a:pt x="659" y="76"/>
                  </a:lnTo>
                  <a:lnTo>
                    <a:pt x="655" y="70"/>
                  </a:lnTo>
                  <a:lnTo>
                    <a:pt x="654" y="66"/>
                  </a:lnTo>
                  <a:lnTo>
                    <a:pt x="648" y="63"/>
                  </a:lnTo>
                  <a:lnTo>
                    <a:pt x="646" y="59"/>
                  </a:lnTo>
                  <a:lnTo>
                    <a:pt x="642" y="55"/>
                  </a:lnTo>
                  <a:lnTo>
                    <a:pt x="638" y="51"/>
                  </a:lnTo>
                  <a:lnTo>
                    <a:pt x="634" y="47"/>
                  </a:lnTo>
                  <a:lnTo>
                    <a:pt x="631" y="45"/>
                  </a:lnTo>
                  <a:lnTo>
                    <a:pt x="627" y="42"/>
                  </a:lnTo>
                  <a:lnTo>
                    <a:pt x="623" y="38"/>
                  </a:lnTo>
                  <a:lnTo>
                    <a:pt x="617" y="36"/>
                  </a:lnTo>
                  <a:lnTo>
                    <a:pt x="614" y="34"/>
                  </a:lnTo>
                  <a:lnTo>
                    <a:pt x="610" y="32"/>
                  </a:lnTo>
                  <a:lnTo>
                    <a:pt x="606" y="30"/>
                  </a:lnTo>
                  <a:lnTo>
                    <a:pt x="602" y="26"/>
                  </a:lnTo>
                  <a:lnTo>
                    <a:pt x="598" y="25"/>
                  </a:lnTo>
                  <a:lnTo>
                    <a:pt x="595" y="23"/>
                  </a:lnTo>
                  <a:lnTo>
                    <a:pt x="589" y="21"/>
                  </a:lnTo>
                  <a:lnTo>
                    <a:pt x="583" y="17"/>
                  </a:lnTo>
                  <a:lnTo>
                    <a:pt x="579" y="17"/>
                  </a:lnTo>
                  <a:lnTo>
                    <a:pt x="576" y="13"/>
                  </a:lnTo>
                  <a:lnTo>
                    <a:pt x="570" y="13"/>
                  </a:lnTo>
                  <a:lnTo>
                    <a:pt x="564" y="9"/>
                  </a:lnTo>
                  <a:lnTo>
                    <a:pt x="558" y="7"/>
                  </a:lnTo>
                  <a:lnTo>
                    <a:pt x="555" y="7"/>
                  </a:lnTo>
                  <a:lnTo>
                    <a:pt x="549" y="6"/>
                  </a:lnTo>
                  <a:lnTo>
                    <a:pt x="543" y="4"/>
                  </a:lnTo>
                  <a:lnTo>
                    <a:pt x="538" y="4"/>
                  </a:lnTo>
                  <a:lnTo>
                    <a:pt x="532" y="2"/>
                  </a:lnTo>
                  <a:lnTo>
                    <a:pt x="526" y="0"/>
                  </a:lnTo>
                  <a:lnTo>
                    <a:pt x="520" y="0"/>
                  </a:lnTo>
                  <a:lnTo>
                    <a:pt x="515" y="0"/>
                  </a:lnTo>
                  <a:lnTo>
                    <a:pt x="509" y="0"/>
                  </a:lnTo>
                  <a:lnTo>
                    <a:pt x="501" y="0"/>
                  </a:lnTo>
                  <a:lnTo>
                    <a:pt x="498" y="0"/>
                  </a:lnTo>
                  <a:lnTo>
                    <a:pt x="490" y="0"/>
                  </a:lnTo>
                  <a:lnTo>
                    <a:pt x="484" y="0"/>
                  </a:lnTo>
                  <a:lnTo>
                    <a:pt x="479" y="0"/>
                  </a:lnTo>
                  <a:lnTo>
                    <a:pt x="473" y="2"/>
                  </a:lnTo>
                  <a:lnTo>
                    <a:pt x="467" y="2"/>
                  </a:lnTo>
                  <a:lnTo>
                    <a:pt x="461" y="4"/>
                  </a:lnTo>
                  <a:lnTo>
                    <a:pt x="456" y="4"/>
                  </a:lnTo>
                  <a:lnTo>
                    <a:pt x="448" y="6"/>
                  </a:lnTo>
                  <a:lnTo>
                    <a:pt x="442" y="7"/>
                  </a:lnTo>
                  <a:lnTo>
                    <a:pt x="437" y="9"/>
                  </a:lnTo>
                  <a:lnTo>
                    <a:pt x="431" y="11"/>
                  </a:lnTo>
                  <a:lnTo>
                    <a:pt x="425" y="13"/>
                  </a:lnTo>
                  <a:lnTo>
                    <a:pt x="422" y="13"/>
                  </a:lnTo>
                  <a:lnTo>
                    <a:pt x="416" y="17"/>
                  </a:lnTo>
                  <a:lnTo>
                    <a:pt x="412" y="17"/>
                  </a:lnTo>
                  <a:lnTo>
                    <a:pt x="408" y="19"/>
                  </a:lnTo>
                  <a:lnTo>
                    <a:pt x="403" y="21"/>
                  </a:lnTo>
                  <a:lnTo>
                    <a:pt x="399" y="21"/>
                  </a:lnTo>
                  <a:lnTo>
                    <a:pt x="395" y="23"/>
                  </a:lnTo>
                  <a:lnTo>
                    <a:pt x="391" y="25"/>
                  </a:lnTo>
                  <a:lnTo>
                    <a:pt x="385" y="26"/>
                  </a:lnTo>
                  <a:lnTo>
                    <a:pt x="384" y="28"/>
                  </a:lnTo>
                  <a:lnTo>
                    <a:pt x="378" y="30"/>
                  </a:lnTo>
                  <a:lnTo>
                    <a:pt x="370" y="32"/>
                  </a:lnTo>
                  <a:lnTo>
                    <a:pt x="365" y="34"/>
                  </a:lnTo>
                  <a:lnTo>
                    <a:pt x="359" y="38"/>
                  </a:lnTo>
                  <a:lnTo>
                    <a:pt x="353" y="38"/>
                  </a:lnTo>
                  <a:lnTo>
                    <a:pt x="347" y="42"/>
                  </a:lnTo>
                  <a:lnTo>
                    <a:pt x="344" y="42"/>
                  </a:lnTo>
                  <a:lnTo>
                    <a:pt x="336" y="44"/>
                  </a:lnTo>
                  <a:lnTo>
                    <a:pt x="330" y="44"/>
                  </a:lnTo>
                  <a:lnTo>
                    <a:pt x="325" y="45"/>
                  </a:lnTo>
                  <a:lnTo>
                    <a:pt x="317" y="45"/>
                  </a:lnTo>
                  <a:lnTo>
                    <a:pt x="313" y="45"/>
                  </a:lnTo>
                  <a:lnTo>
                    <a:pt x="306" y="45"/>
                  </a:lnTo>
                  <a:lnTo>
                    <a:pt x="298" y="45"/>
                  </a:lnTo>
                  <a:lnTo>
                    <a:pt x="294" y="44"/>
                  </a:lnTo>
                  <a:lnTo>
                    <a:pt x="290" y="44"/>
                  </a:lnTo>
                  <a:lnTo>
                    <a:pt x="287" y="44"/>
                  </a:lnTo>
                  <a:lnTo>
                    <a:pt x="283" y="44"/>
                  </a:lnTo>
                  <a:lnTo>
                    <a:pt x="279" y="42"/>
                  </a:lnTo>
                  <a:lnTo>
                    <a:pt x="275" y="42"/>
                  </a:lnTo>
                  <a:lnTo>
                    <a:pt x="271" y="42"/>
                  </a:lnTo>
                  <a:lnTo>
                    <a:pt x="268" y="42"/>
                  </a:lnTo>
                  <a:lnTo>
                    <a:pt x="264" y="40"/>
                  </a:lnTo>
                  <a:lnTo>
                    <a:pt x="260" y="38"/>
                  </a:lnTo>
                  <a:lnTo>
                    <a:pt x="256" y="38"/>
                  </a:lnTo>
                  <a:lnTo>
                    <a:pt x="252" y="38"/>
                  </a:lnTo>
                  <a:lnTo>
                    <a:pt x="249" y="36"/>
                  </a:lnTo>
                  <a:lnTo>
                    <a:pt x="245" y="34"/>
                  </a:lnTo>
                  <a:lnTo>
                    <a:pt x="241" y="34"/>
                  </a:lnTo>
                  <a:lnTo>
                    <a:pt x="235" y="34"/>
                  </a:lnTo>
                  <a:lnTo>
                    <a:pt x="231" y="32"/>
                  </a:lnTo>
                  <a:lnTo>
                    <a:pt x="228" y="30"/>
                  </a:lnTo>
                  <a:lnTo>
                    <a:pt x="224" y="30"/>
                  </a:lnTo>
                  <a:lnTo>
                    <a:pt x="220" y="28"/>
                  </a:lnTo>
                  <a:lnTo>
                    <a:pt x="212" y="25"/>
                  </a:lnTo>
                  <a:lnTo>
                    <a:pt x="207" y="25"/>
                  </a:lnTo>
                  <a:lnTo>
                    <a:pt x="197" y="21"/>
                  </a:lnTo>
                  <a:lnTo>
                    <a:pt x="192" y="21"/>
                  </a:lnTo>
                  <a:lnTo>
                    <a:pt x="184" y="17"/>
                  </a:lnTo>
                  <a:lnTo>
                    <a:pt x="178" y="17"/>
                  </a:lnTo>
                  <a:lnTo>
                    <a:pt x="171" y="15"/>
                  </a:lnTo>
                  <a:lnTo>
                    <a:pt x="163" y="13"/>
                  </a:lnTo>
                  <a:lnTo>
                    <a:pt x="159" y="13"/>
                  </a:lnTo>
                  <a:lnTo>
                    <a:pt x="155" y="11"/>
                  </a:lnTo>
                  <a:lnTo>
                    <a:pt x="152" y="9"/>
                  </a:lnTo>
                  <a:lnTo>
                    <a:pt x="150" y="7"/>
                  </a:lnTo>
                  <a:lnTo>
                    <a:pt x="142" y="7"/>
                  </a:lnTo>
                  <a:lnTo>
                    <a:pt x="135" y="7"/>
                  </a:lnTo>
                  <a:lnTo>
                    <a:pt x="127" y="6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8" y="6"/>
                  </a:lnTo>
                  <a:lnTo>
                    <a:pt x="98" y="4"/>
                  </a:lnTo>
                  <a:lnTo>
                    <a:pt x="93" y="4"/>
                  </a:lnTo>
                  <a:lnTo>
                    <a:pt x="85" y="6"/>
                  </a:lnTo>
                  <a:lnTo>
                    <a:pt x="79" y="7"/>
                  </a:lnTo>
                  <a:lnTo>
                    <a:pt x="74" y="7"/>
                  </a:lnTo>
                  <a:lnTo>
                    <a:pt x="66" y="9"/>
                  </a:lnTo>
                  <a:lnTo>
                    <a:pt x="60" y="13"/>
                  </a:lnTo>
                  <a:lnTo>
                    <a:pt x="55" y="15"/>
                  </a:lnTo>
                  <a:lnTo>
                    <a:pt x="47" y="17"/>
                  </a:lnTo>
                  <a:lnTo>
                    <a:pt x="41" y="21"/>
                  </a:lnTo>
                  <a:lnTo>
                    <a:pt x="36" y="23"/>
                  </a:lnTo>
                  <a:lnTo>
                    <a:pt x="30" y="28"/>
                  </a:lnTo>
                  <a:lnTo>
                    <a:pt x="24" y="32"/>
                  </a:lnTo>
                  <a:lnTo>
                    <a:pt x="20" y="38"/>
                  </a:lnTo>
                  <a:lnTo>
                    <a:pt x="15" y="42"/>
                  </a:lnTo>
                  <a:lnTo>
                    <a:pt x="11" y="49"/>
                  </a:lnTo>
                  <a:lnTo>
                    <a:pt x="34" y="68"/>
                  </a:lnTo>
                  <a:lnTo>
                    <a:pt x="39" y="63"/>
                  </a:lnTo>
                  <a:lnTo>
                    <a:pt x="41" y="59"/>
                  </a:lnTo>
                  <a:lnTo>
                    <a:pt x="45" y="55"/>
                  </a:lnTo>
                  <a:lnTo>
                    <a:pt x="51" y="51"/>
                  </a:lnTo>
                  <a:lnTo>
                    <a:pt x="55" y="47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8" y="42"/>
                  </a:lnTo>
                  <a:lnTo>
                    <a:pt x="74" y="38"/>
                  </a:lnTo>
                  <a:lnTo>
                    <a:pt x="77" y="38"/>
                  </a:lnTo>
                  <a:lnTo>
                    <a:pt x="81" y="36"/>
                  </a:lnTo>
                  <a:lnTo>
                    <a:pt x="89" y="36"/>
                  </a:lnTo>
                  <a:lnTo>
                    <a:pt x="95" y="34"/>
                  </a:lnTo>
                  <a:lnTo>
                    <a:pt x="98" y="34"/>
                  </a:lnTo>
                  <a:lnTo>
                    <a:pt x="106" y="34"/>
                  </a:lnTo>
                  <a:lnTo>
                    <a:pt x="112" y="34"/>
                  </a:lnTo>
                  <a:lnTo>
                    <a:pt x="116" y="34"/>
                  </a:lnTo>
                  <a:lnTo>
                    <a:pt x="123" y="34"/>
                  </a:lnTo>
                  <a:lnTo>
                    <a:pt x="129" y="36"/>
                  </a:lnTo>
                  <a:lnTo>
                    <a:pt x="135" y="38"/>
                  </a:lnTo>
                  <a:lnTo>
                    <a:pt x="142" y="38"/>
                  </a:lnTo>
                  <a:lnTo>
                    <a:pt x="146" y="38"/>
                  </a:lnTo>
                  <a:lnTo>
                    <a:pt x="154" y="42"/>
                  </a:lnTo>
                  <a:lnTo>
                    <a:pt x="159" y="42"/>
                  </a:lnTo>
                  <a:lnTo>
                    <a:pt x="165" y="44"/>
                  </a:lnTo>
                  <a:lnTo>
                    <a:pt x="173" y="45"/>
                  </a:lnTo>
                  <a:lnTo>
                    <a:pt x="178" y="47"/>
                  </a:lnTo>
                  <a:lnTo>
                    <a:pt x="184" y="49"/>
                  </a:lnTo>
                  <a:lnTo>
                    <a:pt x="192" y="51"/>
                  </a:lnTo>
                  <a:lnTo>
                    <a:pt x="197" y="53"/>
                  </a:lnTo>
                  <a:lnTo>
                    <a:pt x="205" y="55"/>
                  </a:lnTo>
                  <a:lnTo>
                    <a:pt x="211" y="57"/>
                  </a:lnTo>
                  <a:lnTo>
                    <a:pt x="214" y="57"/>
                  </a:lnTo>
                  <a:lnTo>
                    <a:pt x="220" y="59"/>
                  </a:lnTo>
                  <a:lnTo>
                    <a:pt x="224" y="59"/>
                  </a:lnTo>
                  <a:lnTo>
                    <a:pt x="228" y="61"/>
                  </a:lnTo>
                  <a:lnTo>
                    <a:pt x="231" y="63"/>
                  </a:lnTo>
                  <a:lnTo>
                    <a:pt x="237" y="65"/>
                  </a:lnTo>
                  <a:lnTo>
                    <a:pt x="241" y="65"/>
                  </a:lnTo>
                  <a:lnTo>
                    <a:pt x="247" y="66"/>
                  </a:lnTo>
                  <a:lnTo>
                    <a:pt x="250" y="66"/>
                  </a:lnTo>
                  <a:lnTo>
                    <a:pt x="254" y="68"/>
                  </a:lnTo>
                  <a:lnTo>
                    <a:pt x="258" y="68"/>
                  </a:lnTo>
                  <a:lnTo>
                    <a:pt x="262" y="68"/>
                  </a:lnTo>
                  <a:lnTo>
                    <a:pt x="266" y="70"/>
                  </a:lnTo>
                  <a:lnTo>
                    <a:pt x="269" y="72"/>
                  </a:lnTo>
                  <a:lnTo>
                    <a:pt x="275" y="72"/>
                  </a:lnTo>
                  <a:lnTo>
                    <a:pt x="279" y="74"/>
                  </a:lnTo>
                  <a:lnTo>
                    <a:pt x="283" y="74"/>
                  </a:lnTo>
                  <a:lnTo>
                    <a:pt x="289" y="74"/>
                  </a:lnTo>
                  <a:lnTo>
                    <a:pt x="292" y="74"/>
                  </a:lnTo>
                  <a:lnTo>
                    <a:pt x="296" y="76"/>
                  </a:lnTo>
                  <a:lnTo>
                    <a:pt x="300" y="76"/>
                  </a:lnTo>
                  <a:lnTo>
                    <a:pt x="306" y="76"/>
                  </a:lnTo>
                  <a:lnTo>
                    <a:pt x="309" y="76"/>
                  </a:lnTo>
                  <a:lnTo>
                    <a:pt x="313" y="76"/>
                  </a:lnTo>
                  <a:lnTo>
                    <a:pt x="321" y="76"/>
                  </a:lnTo>
                  <a:lnTo>
                    <a:pt x="327" y="74"/>
                  </a:lnTo>
                  <a:lnTo>
                    <a:pt x="330" y="74"/>
                  </a:lnTo>
                  <a:lnTo>
                    <a:pt x="334" y="74"/>
                  </a:lnTo>
                  <a:lnTo>
                    <a:pt x="338" y="72"/>
                  </a:lnTo>
                  <a:lnTo>
                    <a:pt x="344" y="72"/>
                  </a:lnTo>
                  <a:lnTo>
                    <a:pt x="347" y="72"/>
                  </a:lnTo>
                  <a:lnTo>
                    <a:pt x="355" y="68"/>
                  </a:lnTo>
                  <a:lnTo>
                    <a:pt x="361" y="68"/>
                  </a:lnTo>
                  <a:lnTo>
                    <a:pt x="368" y="65"/>
                  </a:lnTo>
                  <a:lnTo>
                    <a:pt x="374" y="63"/>
                  </a:lnTo>
                  <a:lnTo>
                    <a:pt x="380" y="61"/>
                  </a:lnTo>
                  <a:lnTo>
                    <a:pt x="385" y="59"/>
                  </a:lnTo>
                  <a:lnTo>
                    <a:pt x="395" y="57"/>
                  </a:lnTo>
                  <a:lnTo>
                    <a:pt x="397" y="55"/>
                  </a:lnTo>
                  <a:lnTo>
                    <a:pt x="401" y="53"/>
                  </a:lnTo>
                  <a:lnTo>
                    <a:pt x="404" y="51"/>
                  </a:lnTo>
                  <a:lnTo>
                    <a:pt x="408" y="51"/>
                  </a:lnTo>
                  <a:lnTo>
                    <a:pt x="412" y="49"/>
                  </a:lnTo>
                  <a:lnTo>
                    <a:pt x="416" y="47"/>
                  </a:lnTo>
                  <a:lnTo>
                    <a:pt x="422" y="47"/>
                  </a:lnTo>
                  <a:lnTo>
                    <a:pt x="425" y="45"/>
                  </a:lnTo>
                  <a:lnTo>
                    <a:pt x="429" y="42"/>
                  </a:lnTo>
                  <a:lnTo>
                    <a:pt x="435" y="42"/>
                  </a:lnTo>
                  <a:lnTo>
                    <a:pt x="439" y="40"/>
                  </a:lnTo>
                  <a:lnTo>
                    <a:pt x="446" y="38"/>
                  </a:lnTo>
                  <a:lnTo>
                    <a:pt x="450" y="38"/>
                  </a:lnTo>
                  <a:lnTo>
                    <a:pt x="456" y="36"/>
                  </a:lnTo>
                  <a:lnTo>
                    <a:pt x="461" y="34"/>
                  </a:lnTo>
                  <a:lnTo>
                    <a:pt x="467" y="34"/>
                  </a:lnTo>
                  <a:lnTo>
                    <a:pt x="473" y="32"/>
                  </a:lnTo>
                  <a:lnTo>
                    <a:pt x="477" y="30"/>
                  </a:lnTo>
                  <a:lnTo>
                    <a:pt x="481" y="30"/>
                  </a:lnTo>
                  <a:lnTo>
                    <a:pt x="486" y="30"/>
                  </a:lnTo>
                  <a:lnTo>
                    <a:pt x="492" y="30"/>
                  </a:lnTo>
                  <a:lnTo>
                    <a:pt x="496" y="30"/>
                  </a:lnTo>
                  <a:lnTo>
                    <a:pt x="501" y="30"/>
                  </a:lnTo>
                  <a:lnTo>
                    <a:pt x="507" y="30"/>
                  </a:lnTo>
                  <a:lnTo>
                    <a:pt x="511" y="30"/>
                  </a:lnTo>
                  <a:lnTo>
                    <a:pt x="515" y="30"/>
                  </a:lnTo>
                  <a:lnTo>
                    <a:pt x="520" y="30"/>
                  </a:lnTo>
                  <a:lnTo>
                    <a:pt x="526" y="32"/>
                  </a:lnTo>
                  <a:lnTo>
                    <a:pt x="530" y="32"/>
                  </a:lnTo>
                  <a:lnTo>
                    <a:pt x="536" y="34"/>
                  </a:lnTo>
                  <a:lnTo>
                    <a:pt x="539" y="34"/>
                  </a:lnTo>
                  <a:lnTo>
                    <a:pt x="545" y="36"/>
                  </a:lnTo>
                  <a:lnTo>
                    <a:pt x="549" y="38"/>
                  </a:lnTo>
                  <a:lnTo>
                    <a:pt x="555" y="38"/>
                  </a:lnTo>
                  <a:lnTo>
                    <a:pt x="558" y="38"/>
                  </a:lnTo>
                  <a:lnTo>
                    <a:pt x="562" y="42"/>
                  </a:lnTo>
                  <a:lnTo>
                    <a:pt x="566" y="42"/>
                  </a:lnTo>
                  <a:lnTo>
                    <a:pt x="572" y="45"/>
                  </a:lnTo>
                  <a:lnTo>
                    <a:pt x="576" y="47"/>
                  </a:lnTo>
                  <a:lnTo>
                    <a:pt x="579" y="49"/>
                  </a:lnTo>
                  <a:lnTo>
                    <a:pt x="583" y="51"/>
                  </a:lnTo>
                  <a:lnTo>
                    <a:pt x="589" y="51"/>
                  </a:lnTo>
                  <a:lnTo>
                    <a:pt x="591" y="55"/>
                  </a:lnTo>
                  <a:lnTo>
                    <a:pt x="595" y="55"/>
                  </a:lnTo>
                  <a:lnTo>
                    <a:pt x="600" y="61"/>
                  </a:lnTo>
                  <a:lnTo>
                    <a:pt x="610" y="65"/>
                  </a:lnTo>
                  <a:lnTo>
                    <a:pt x="614" y="70"/>
                  </a:lnTo>
                  <a:lnTo>
                    <a:pt x="621" y="76"/>
                  </a:lnTo>
                  <a:lnTo>
                    <a:pt x="625" y="82"/>
                  </a:lnTo>
                  <a:lnTo>
                    <a:pt x="631" y="85"/>
                  </a:lnTo>
                  <a:lnTo>
                    <a:pt x="631" y="89"/>
                  </a:lnTo>
                  <a:lnTo>
                    <a:pt x="634" y="93"/>
                  </a:lnTo>
                  <a:lnTo>
                    <a:pt x="634" y="97"/>
                  </a:lnTo>
                  <a:lnTo>
                    <a:pt x="636" y="101"/>
                  </a:lnTo>
                  <a:lnTo>
                    <a:pt x="634" y="106"/>
                  </a:lnTo>
                  <a:lnTo>
                    <a:pt x="634" y="114"/>
                  </a:lnTo>
                  <a:lnTo>
                    <a:pt x="634" y="120"/>
                  </a:lnTo>
                  <a:lnTo>
                    <a:pt x="633" y="127"/>
                  </a:lnTo>
                  <a:lnTo>
                    <a:pt x="629" y="133"/>
                  </a:lnTo>
                  <a:lnTo>
                    <a:pt x="627" y="141"/>
                  </a:lnTo>
                  <a:lnTo>
                    <a:pt x="623" y="146"/>
                  </a:lnTo>
                  <a:lnTo>
                    <a:pt x="617" y="154"/>
                  </a:lnTo>
                  <a:lnTo>
                    <a:pt x="614" y="156"/>
                  </a:lnTo>
                  <a:lnTo>
                    <a:pt x="610" y="158"/>
                  </a:lnTo>
                  <a:lnTo>
                    <a:pt x="608" y="162"/>
                  </a:lnTo>
                  <a:lnTo>
                    <a:pt x="604" y="163"/>
                  </a:lnTo>
                  <a:lnTo>
                    <a:pt x="600" y="165"/>
                  </a:lnTo>
                  <a:lnTo>
                    <a:pt x="596" y="169"/>
                  </a:lnTo>
                  <a:lnTo>
                    <a:pt x="593" y="171"/>
                  </a:lnTo>
                  <a:lnTo>
                    <a:pt x="589" y="175"/>
                  </a:lnTo>
                  <a:lnTo>
                    <a:pt x="583" y="175"/>
                  </a:lnTo>
                  <a:lnTo>
                    <a:pt x="577" y="177"/>
                  </a:lnTo>
                  <a:lnTo>
                    <a:pt x="572" y="181"/>
                  </a:lnTo>
                  <a:lnTo>
                    <a:pt x="568" y="181"/>
                  </a:lnTo>
                  <a:lnTo>
                    <a:pt x="562" y="182"/>
                  </a:lnTo>
                  <a:lnTo>
                    <a:pt x="557" y="184"/>
                  </a:lnTo>
                  <a:lnTo>
                    <a:pt x="549" y="186"/>
                  </a:lnTo>
                  <a:lnTo>
                    <a:pt x="543" y="188"/>
                  </a:lnTo>
                  <a:lnTo>
                    <a:pt x="538" y="188"/>
                  </a:lnTo>
                  <a:lnTo>
                    <a:pt x="532" y="188"/>
                  </a:lnTo>
                  <a:lnTo>
                    <a:pt x="526" y="188"/>
                  </a:lnTo>
                  <a:lnTo>
                    <a:pt x="520" y="190"/>
                  </a:lnTo>
                  <a:lnTo>
                    <a:pt x="515" y="190"/>
                  </a:lnTo>
                  <a:lnTo>
                    <a:pt x="511" y="192"/>
                  </a:lnTo>
                  <a:lnTo>
                    <a:pt x="507" y="192"/>
                  </a:lnTo>
                  <a:lnTo>
                    <a:pt x="503" y="192"/>
                  </a:lnTo>
                  <a:lnTo>
                    <a:pt x="500" y="192"/>
                  </a:lnTo>
                  <a:lnTo>
                    <a:pt x="496" y="192"/>
                  </a:lnTo>
                  <a:lnTo>
                    <a:pt x="492" y="192"/>
                  </a:lnTo>
                  <a:lnTo>
                    <a:pt x="488" y="194"/>
                  </a:lnTo>
                  <a:lnTo>
                    <a:pt x="481" y="194"/>
                  </a:lnTo>
                  <a:lnTo>
                    <a:pt x="475" y="194"/>
                  </a:lnTo>
                  <a:lnTo>
                    <a:pt x="471" y="192"/>
                  </a:lnTo>
                  <a:lnTo>
                    <a:pt x="467" y="192"/>
                  </a:lnTo>
                  <a:lnTo>
                    <a:pt x="463" y="192"/>
                  </a:lnTo>
                  <a:lnTo>
                    <a:pt x="460" y="192"/>
                  </a:lnTo>
                  <a:lnTo>
                    <a:pt x="456" y="192"/>
                  </a:lnTo>
                  <a:lnTo>
                    <a:pt x="452" y="190"/>
                  </a:lnTo>
                  <a:lnTo>
                    <a:pt x="448" y="190"/>
                  </a:lnTo>
                  <a:lnTo>
                    <a:pt x="444" y="190"/>
                  </a:lnTo>
                  <a:lnTo>
                    <a:pt x="439" y="188"/>
                  </a:lnTo>
                  <a:lnTo>
                    <a:pt x="433" y="188"/>
                  </a:lnTo>
                  <a:lnTo>
                    <a:pt x="429" y="186"/>
                  </a:lnTo>
                  <a:lnTo>
                    <a:pt x="425" y="186"/>
                  </a:lnTo>
                  <a:lnTo>
                    <a:pt x="418" y="184"/>
                  </a:lnTo>
                  <a:lnTo>
                    <a:pt x="412" y="184"/>
                  </a:lnTo>
                  <a:lnTo>
                    <a:pt x="404" y="181"/>
                  </a:lnTo>
                  <a:lnTo>
                    <a:pt x="399" y="181"/>
                  </a:lnTo>
                  <a:lnTo>
                    <a:pt x="365" y="175"/>
                  </a:lnTo>
                  <a:lnTo>
                    <a:pt x="361" y="171"/>
                  </a:lnTo>
                  <a:lnTo>
                    <a:pt x="353" y="171"/>
                  </a:lnTo>
                  <a:lnTo>
                    <a:pt x="347" y="171"/>
                  </a:lnTo>
                  <a:lnTo>
                    <a:pt x="344" y="169"/>
                  </a:lnTo>
                  <a:lnTo>
                    <a:pt x="338" y="169"/>
                  </a:lnTo>
                  <a:lnTo>
                    <a:pt x="332" y="167"/>
                  </a:lnTo>
                  <a:lnTo>
                    <a:pt x="328" y="167"/>
                  </a:lnTo>
                  <a:lnTo>
                    <a:pt x="325" y="167"/>
                  </a:lnTo>
                  <a:lnTo>
                    <a:pt x="321" y="167"/>
                  </a:lnTo>
                  <a:lnTo>
                    <a:pt x="317" y="167"/>
                  </a:lnTo>
                  <a:lnTo>
                    <a:pt x="313" y="167"/>
                  </a:lnTo>
                  <a:lnTo>
                    <a:pt x="309" y="167"/>
                  </a:lnTo>
                  <a:lnTo>
                    <a:pt x="300" y="167"/>
                  </a:lnTo>
                  <a:lnTo>
                    <a:pt x="296" y="169"/>
                  </a:lnTo>
                  <a:lnTo>
                    <a:pt x="289" y="169"/>
                  </a:lnTo>
                  <a:lnTo>
                    <a:pt x="283" y="171"/>
                  </a:lnTo>
                  <a:lnTo>
                    <a:pt x="277" y="171"/>
                  </a:lnTo>
                  <a:lnTo>
                    <a:pt x="269" y="173"/>
                  </a:lnTo>
                  <a:lnTo>
                    <a:pt x="266" y="175"/>
                  </a:lnTo>
                  <a:lnTo>
                    <a:pt x="262" y="177"/>
                  </a:lnTo>
                  <a:lnTo>
                    <a:pt x="256" y="181"/>
                  </a:lnTo>
                  <a:lnTo>
                    <a:pt x="250" y="182"/>
                  </a:lnTo>
                  <a:lnTo>
                    <a:pt x="245" y="184"/>
                  </a:lnTo>
                  <a:lnTo>
                    <a:pt x="241" y="184"/>
                  </a:lnTo>
                  <a:lnTo>
                    <a:pt x="235" y="188"/>
                  </a:lnTo>
                  <a:lnTo>
                    <a:pt x="231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2" y="194"/>
                  </a:lnTo>
                  <a:lnTo>
                    <a:pt x="207" y="198"/>
                  </a:lnTo>
                  <a:lnTo>
                    <a:pt x="201" y="198"/>
                  </a:lnTo>
                  <a:lnTo>
                    <a:pt x="197" y="198"/>
                  </a:lnTo>
                  <a:lnTo>
                    <a:pt x="193" y="198"/>
                  </a:lnTo>
                  <a:lnTo>
                    <a:pt x="192" y="200"/>
                  </a:lnTo>
                  <a:lnTo>
                    <a:pt x="188" y="200"/>
                  </a:lnTo>
                  <a:lnTo>
                    <a:pt x="184" y="201"/>
                  </a:lnTo>
                  <a:lnTo>
                    <a:pt x="178" y="201"/>
                  </a:lnTo>
                  <a:lnTo>
                    <a:pt x="174" y="201"/>
                  </a:lnTo>
                  <a:lnTo>
                    <a:pt x="169" y="201"/>
                  </a:lnTo>
                  <a:lnTo>
                    <a:pt x="163" y="201"/>
                  </a:lnTo>
                  <a:lnTo>
                    <a:pt x="159" y="201"/>
                  </a:lnTo>
                  <a:lnTo>
                    <a:pt x="154" y="203"/>
                  </a:lnTo>
                  <a:lnTo>
                    <a:pt x="150" y="203"/>
                  </a:lnTo>
                  <a:lnTo>
                    <a:pt x="144" y="203"/>
                  </a:lnTo>
                  <a:lnTo>
                    <a:pt x="138" y="203"/>
                  </a:lnTo>
                  <a:lnTo>
                    <a:pt x="133" y="205"/>
                  </a:lnTo>
                  <a:lnTo>
                    <a:pt x="129" y="203"/>
                  </a:lnTo>
                  <a:lnTo>
                    <a:pt x="125" y="203"/>
                  </a:lnTo>
                  <a:lnTo>
                    <a:pt x="121" y="203"/>
                  </a:lnTo>
                  <a:lnTo>
                    <a:pt x="117" y="203"/>
                  </a:lnTo>
                  <a:lnTo>
                    <a:pt x="112" y="203"/>
                  </a:lnTo>
                  <a:lnTo>
                    <a:pt x="106" y="201"/>
                  </a:lnTo>
                  <a:lnTo>
                    <a:pt x="98" y="201"/>
                  </a:lnTo>
                  <a:lnTo>
                    <a:pt x="93" y="200"/>
                  </a:lnTo>
                  <a:lnTo>
                    <a:pt x="87" y="198"/>
                  </a:lnTo>
                  <a:lnTo>
                    <a:pt x="81" y="198"/>
                  </a:lnTo>
                  <a:lnTo>
                    <a:pt x="77" y="194"/>
                  </a:lnTo>
                  <a:lnTo>
                    <a:pt x="72" y="192"/>
                  </a:lnTo>
                  <a:lnTo>
                    <a:pt x="66" y="188"/>
                  </a:lnTo>
                  <a:lnTo>
                    <a:pt x="62" y="186"/>
                  </a:lnTo>
                  <a:lnTo>
                    <a:pt x="58" y="184"/>
                  </a:lnTo>
                  <a:lnTo>
                    <a:pt x="55" y="181"/>
                  </a:lnTo>
                  <a:lnTo>
                    <a:pt x="51" y="177"/>
                  </a:lnTo>
                  <a:lnTo>
                    <a:pt x="49" y="175"/>
                  </a:lnTo>
                  <a:lnTo>
                    <a:pt x="43" y="167"/>
                  </a:lnTo>
                  <a:lnTo>
                    <a:pt x="39" y="162"/>
                  </a:lnTo>
                  <a:lnTo>
                    <a:pt x="38" y="154"/>
                  </a:lnTo>
                  <a:lnTo>
                    <a:pt x="34" y="150"/>
                  </a:lnTo>
                  <a:lnTo>
                    <a:pt x="34" y="142"/>
                  </a:lnTo>
                  <a:lnTo>
                    <a:pt x="30" y="137"/>
                  </a:lnTo>
                  <a:lnTo>
                    <a:pt x="30" y="131"/>
                  </a:lnTo>
                  <a:lnTo>
                    <a:pt x="30" y="125"/>
                  </a:lnTo>
                  <a:lnTo>
                    <a:pt x="30" y="120"/>
                  </a:lnTo>
                  <a:lnTo>
                    <a:pt x="30" y="116"/>
                  </a:lnTo>
                  <a:lnTo>
                    <a:pt x="30" y="110"/>
                  </a:lnTo>
                  <a:lnTo>
                    <a:pt x="30" y="104"/>
                  </a:lnTo>
                  <a:lnTo>
                    <a:pt x="30" y="101"/>
                  </a:lnTo>
                  <a:lnTo>
                    <a:pt x="30" y="99"/>
                  </a:lnTo>
                  <a:lnTo>
                    <a:pt x="30" y="95"/>
                  </a:lnTo>
                  <a:lnTo>
                    <a:pt x="32" y="93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08"/>
                  </a:lnTo>
                  <a:lnTo>
                    <a:pt x="0" y="112"/>
                  </a:lnTo>
                  <a:lnTo>
                    <a:pt x="0" y="116"/>
                  </a:lnTo>
                  <a:lnTo>
                    <a:pt x="0" y="120"/>
                  </a:lnTo>
                  <a:lnTo>
                    <a:pt x="0" y="123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5"/>
                  </a:lnTo>
                  <a:lnTo>
                    <a:pt x="1" y="141"/>
                  </a:lnTo>
                  <a:lnTo>
                    <a:pt x="1" y="144"/>
                  </a:lnTo>
                  <a:lnTo>
                    <a:pt x="3" y="150"/>
                  </a:lnTo>
                  <a:lnTo>
                    <a:pt x="3" y="154"/>
                  </a:lnTo>
                  <a:lnTo>
                    <a:pt x="7" y="158"/>
                  </a:lnTo>
                  <a:lnTo>
                    <a:pt x="9" y="163"/>
                  </a:lnTo>
                  <a:lnTo>
                    <a:pt x="9" y="167"/>
                  </a:lnTo>
                  <a:lnTo>
                    <a:pt x="11" y="171"/>
                  </a:lnTo>
                  <a:lnTo>
                    <a:pt x="13" y="175"/>
                  </a:lnTo>
                  <a:lnTo>
                    <a:pt x="17" y="181"/>
                  </a:lnTo>
                  <a:lnTo>
                    <a:pt x="19" y="184"/>
                  </a:lnTo>
                  <a:lnTo>
                    <a:pt x="20" y="188"/>
                  </a:lnTo>
                  <a:lnTo>
                    <a:pt x="26" y="192"/>
                  </a:lnTo>
                  <a:lnTo>
                    <a:pt x="30" y="198"/>
                  </a:lnTo>
                  <a:lnTo>
                    <a:pt x="34" y="201"/>
                  </a:lnTo>
                  <a:lnTo>
                    <a:pt x="39" y="205"/>
                  </a:lnTo>
                  <a:lnTo>
                    <a:pt x="45" y="211"/>
                  </a:lnTo>
                  <a:lnTo>
                    <a:pt x="51" y="215"/>
                  </a:lnTo>
                  <a:lnTo>
                    <a:pt x="57" y="219"/>
                  </a:lnTo>
                  <a:lnTo>
                    <a:pt x="62" y="220"/>
                  </a:lnTo>
                  <a:lnTo>
                    <a:pt x="70" y="222"/>
                  </a:lnTo>
                  <a:lnTo>
                    <a:pt x="76" y="226"/>
                  </a:lnTo>
                  <a:lnTo>
                    <a:pt x="83" y="226"/>
                  </a:lnTo>
                  <a:lnTo>
                    <a:pt x="85" y="228"/>
                  </a:lnTo>
                  <a:lnTo>
                    <a:pt x="91" y="230"/>
                  </a:lnTo>
                  <a:lnTo>
                    <a:pt x="95" y="230"/>
                  </a:lnTo>
                  <a:lnTo>
                    <a:pt x="98" y="232"/>
                  </a:lnTo>
                  <a:lnTo>
                    <a:pt x="102" y="232"/>
                  </a:lnTo>
                  <a:lnTo>
                    <a:pt x="108" y="232"/>
                  </a:lnTo>
                  <a:lnTo>
                    <a:pt x="112" y="232"/>
                  </a:lnTo>
                  <a:lnTo>
                    <a:pt x="116" y="232"/>
                  </a:lnTo>
                  <a:lnTo>
                    <a:pt x="119" y="232"/>
                  </a:lnTo>
                  <a:lnTo>
                    <a:pt x="123" y="234"/>
                  </a:lnTo>
                  <a:lnTo>
                    <a:pt x="129" y="234"/>
                  </a:lnTo>
                  <a:lnTo>
                    <a:pt x="133" y="234"/>
                  </a:lnTo>
                  <a:lnTo>
                    <a:pt x="140" y="234"/>
                  </a:lnTo>
                  <a:lnTo>
                    <a:pt x="146" y="234"/>
                  </a:lnTo>
                  <a:lnTo>
                    <a:pt x="152" y="232"/>
                  </a:lnTo>
                  <a:lnTo>
                    <a:pt x="157" y="232"/>
                  </a:lnTo>
                  <a:lnTo>
                    <a:pt x="163" y="232"/>
                  </a:lnTo>
                  <a:lnTo>
                    <a:pt x="169" y="232"/>
                  </a:lnTo>
                  <a:lnTo>
                    <a:pt x="174" y="232"/>
                  </a:lnTo>
                  <a:lnTo>
                    <a:pt x="180" y="232"/>
                  </a:lnTo>
                  <a:lnTo>
                    <a:pt x="184" y="230"/>
                  </a:lnTo>
                  <a:lnTo>
                    <a:pt x="190" y="230"/>
                  </a:lnTo>
                  <a:lnTo>
                    <a:pt x="193" y="228"/>
                  </a:lnTo>
                  <a:lnTo>
                    <a:pt x="197" y="228"/>
                  </a:lnTo>
                  <a:lnTo>
                    <a:pt x="201" y="226"/>
                  </a:lnTo>
                  <a:lnTo>
                    <a:pt x="207" y="226"/>
                  </a:lnTo>
                  <a:lnTo>
                    <a:pt x="211" y="226"/>
                  </a:lnTo>
                  <a:lnTo>
                    <a:pt x="214" y="226"/>
                  </a:lnTo>
                  <a:lnTo>
                    <a:pt x="222" y="222"/>
                  </a:lnTo>
                  <a:lnTo>
                    <a:pt x="228" y="222"/>
                  </a:lnTo>
                  <a:lnTo>
                    <a:pt x="233" y="219"/>
                  </a:lnTo>
                  <a:lnTo>
                    <a:pt x="241" y="219"/>
                  </a:lnTo>
                  <a:lnTo>
                    <a:pt x="247" y="215"/>
                  </a:lnTo>
                  <a:lnTo>
                    <a:pt x="252" y="215"/>
                  </a:lnTo>
                  <a:lnTo>
                    <a:pt x="258" y="211"/>
                  </a:lnTo>
                  <a:lnTo>
                    <a:pt x="262" y="209"/>
                  </a:lnTo>
                  <a:lnTo>
                    <a:pt x="266" y="207"/>
                  </a:lnTo>
                  <a:lnTo>
                    <a:pt x="269" y="205"/>
                  </a:lnTo>
                  <a:lnTo>
                    <a:pt x="275" y="203"/>
                  </a:lnTo>
                  <a:lnTo>
                    <a:pt x="281" y="201"/>
                  </a:lnTo>
                  <a:lnTo>
                    <a:pt x="285" y="201"/>
                  </a:lnTo>
                  <a:lnTo>
                    <a:pt x="289" y="200"/>
                  </a:lnTo>
                  <a:lnTo>
                    <a:pt x="294" y="198"/>
                  </a:lnTo>
                  <a:lnTo>
                    <a:pt x="300" y="198"/>
                  </a:lnTo>
                  <a:lnTo>
                    <a:pt x="306" y="198"/>
                  </a:lnTo>
                  <a:lnTo>
                    <a:pt x="311" y="196"/>
                  </a:lnTo>
                  <a:lnTo>
                    <a:pt x="317" y="196"/>
                  </a:lnTo>
                  <a:lnTo>
                    <a:pt x="325" y="198"/>
                  </a:lnTo>
                  <a:lnTo>
                    <a:pt x="327" y="198"/>
                  </a:lnTo>
                  <a:lnTo>
                    <a:pt x="330" y="198"/>
                  </a:lnTo>
                  <a:lnTo>
                    <a:pt x="334" y="198"/>
                  </a:lnTo>
                  <a:lnTo>
                    <a:pt x="340" y="200"/>
                  </a:lnTo>
                  <a:lnTo>
                    <a:pt x="344" y="200"/>
                  </a:lnTo>
                  <a:lnTo>
                    <a:pt x="349" y="201"/>
                  </a:lnTo>
                  <a:lnTo>
                    <a:pt x="353" y="201"/>
                  </a:lnTo>
                  <a:lnTo>
                    <a:pt x="359" y="203"/>
                  </a:lnTo>
                  <a:lnTo>
                    <a:pt x="391" y="209"/>
                  </a:lnTo>
                  <a:lnTo>
                    <a:pt x="399" y="211"/>
                  </a:lnTo>
                  <a:lnTo>
                    <a:pt x="404" y="213"/>
                  </a:lnTo>
                  <a:lnTo>
                    <a:pt x="412" y="215"/>
                  </a:lnTo>
                  <a:lnTo>
                    <a:pt x="418" y="215"/>
                  </a:lnTo>
                  <a:lnTo>
                    <a:pt x="423" y="215"/>
                  </a:lnTo>
                  <a:lnTo>
                    <a:pt x="429" y="217"/>
                  </a:lnTo>
                  <a:lnTo>
                    <a:pt x="433" y="219"/>
                  </a:lnTo>
                  <a:lnTo>
                    <a:pt x="439" y="219"/>
                  </a:lnTo>
                  <a:lnTo>
                    <a:pt x="442" y="219"/>
                  </a:lnTo>
                  <a:lnTo>
                    <a:pt x="446" y="220"/>
                  </a:lnTo>
                  <a:lnTo>
                    <a:pt x="450" y="220"/>
                  </a:lnTo>
                  <a:lnTo>
                    <a:pt x="456" y="222"/>
                  </a:lnTo>
                  <a:lnTo>
                    <a:pt x="460" y="222"/>
                  </a:lnTo>
                  <a:lnTo>
                    <a:pt x="463" y="222"/>
                  </a:lnTo>
                  <a:lnTo>
                    <a:pt x="467" y="222"/>
                  </a:lnTo>
                  <a:lnTo>
                    <a:pt x="473" y="222"/>
                  </a:lnTo>
                  <a:lnTo>
                    <a:pt x="475" y="222"/>
                  </a:lnTo>
                  <a:lnTo>
                    <a:pt x="479" y="222"/>
                  </a:lnTo>
                  <a:lnTo>
                    <a:pt x="482" y="222"/>
                  </a:lnTo>
                  <a:lnTo>
                    <a:pt x="486" y="222"/>
                  </a:lnTo>
                  <a:lnTo>
                    <a:pt x="490" y="222"/>
                  </a:lnTo>
                  <a:lnTo>
                    <a:pt x="494" y="222"/>
                  </a:lnTo>
                  <a:lnTo>
                    <a:pt x="498" y="222"/>
                  </a:lnTo>
                  <a:lnTo>
                    <a:pt x="503" y="222"/>
                  </a:lnTo>
                  <a:lnTo>
                    <a:pt x="507" y="222"/>
                  </a:lnTo>
                  <a:lnTo>
                    <a:pt x="511" y="220"/>
                  </a:lnTo>
                  <a:lnTo>
                    <a:pt x="517" y="220"/>
                  </a:lnTo>
                  <a:lnTo>
                    <a:pt x="524" y="219"/>
                  </a:lnTo>
                  <a:lnTo>
                    <a:pt x="528" y="219"/>
                  </a:lnTo>
                  <a:lnTo>
                    <a:pt x="534" y="219"/>
                  </a:lnTo>
                  <a:lnTo>
                    <a:pt x="541" y="219"/>
                  </a:lnTo>
                  <a:lnTo>
                    <a:pt x="549" y="217"/>
                  </a:lnTo>
                  <a:lnTo>
                    <a:pt x="553" y="215"/>
                  </a:lnTo>
                  <a:lnTo>
                    <a:pt x="557" y="215"/>
                  </a:lnTo>
                  <a:lnTo>
                    <a:pt x="560" y="215"/>
                  </a:lnTo>
                  <a:lnTo>
                    <a:pt x="564" y="215"/>
                  </a:lnTo>
                  <a:lnTo>
                    <a:pt x="568" y="213"/>
                  </a:lnTo>
                  <a:lnTo>
                    <a:pt x="572" y="211"/>
                  </a:lnTo>
                  <a:lnTo>
                    <a:pt x="576" y="209"/>
                  </a:lnTo>
                  <a:lnTo>
                    <a:pt x="579" y="209"/>
                  </a:lnTo>
                  <a:lnTo>
                    <a:pt x="587" y="207"/>
                  </a:lnTo>
                  <a:lnTo>
                    <a:pt x="593" y="205"/>
                  </a:lnTo>
                  <a:lnTo>
                    <a:pt x="598" y="201"/>
                  </a:lnTo>
                  <a:lnTo>
                    <a:pt x="606" y="200"/>
                  </a:lnTo>
                  <a:lnTo>
                    <a:pt x="610" y="196"/>
                  </a:lnTo>
                  <a:lnTo>
                    <a:pt x="615" y="192"/>
                  </a:lnTo>
                  <a:lnTo>
                    <a:pt x="621" y="188"/>
                  </a:lnTo>
                  <a:lnTo>
                    <a:pt x="627" y="186"/>
                  </a:lnTo>
                  <a:lnTo>
                    <a:pt x="631" y="182"/>
                  </a:lnTo>
                  <a:lnTo>
                    <a:pt x="634" y="179"/>
                  </a:lnTo>
                  <a:lnTo>
                    <a:pt x="638" y="175"/>
                  </a:lnTo>
                  <a:lnTo>
                    <a:pt x="642" y="171"/>
                  </a:lnTo>
                  <a:lnTo>
                    <a:pt x="644" y="165"/>
                  </a:lnTo>
                  <a:lnTo>
                    <a:pt x="648" y="162"/>
                  </a:lnTo>
                  <a:lnTo>
                    <a:pt x="652" y="156"/>
                  </a:lnTo>
                  <a:lnTo>
                    <a:pt x="654" y="152"/>
                  </a:lnTo>
                  <a:lnTo>
                    <a:pt x="657" y="148"/>
                  </a:lnTo>
                  <a:lnTo>
                    <a:pt x="657" y="144"/>
                  </a:lnTo>
                  <a:lnTo>
                    <a:pt x="661" y="139"/>
                  </a:lnTo>
                  <a:lnTo>
                    <a:pt x="661" y="135"/>
                  </a:lnTo>
                  <a:lnTo>
                    <a:pt x="663" y="129"/>
                  </a:lnTo>
                  <a:lnTo>
                    <a:pt x="665" y="125"/>
                  </a:lnTo>
                  <a:lnTo>
                    <a:pt x="665" y="120"/>
                  </a:lnTo>
                  <a:lnTo>
                    <a:pt x="665" y="116"/>
                  </a:lnTo>
                  <a:lnTo>
                    <a:pt x="665" y="112"/>
                  </a:lnTo>
                  <a:lnTo>
                    <a:pt x="665" y="106"/>
                  </a:lnTo>
                  <a:lnTo>
                    <a:pt x="665" y="103"/>
                  </a:lnTo>
                  <a:lnTo>
                    <a:pt x="667" y="99"/>
                  </a:lnTo>
                  <a:lnTo>
                    <a:pt x="667" y="9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auto">
            <a:xfrm>
              <a:off x="6459538" y="5229225"/>
              <a:ext cx="425450" cy="177800"/>
            </a:xfrm>
            <a:custGeom>
              <a:avLst/>
              <a:gdLst/>
              <a:ahLst/>
              <a:cxnLst>
                <a:cxn ang="0">
                  <a:pos x="506" y="120"/>
                </a:cxn>
                <a:cxn ang="0">
                  <a:pos x="492" y="152"/>
                </a:cxn>
                <a:cxn ang="0">
                  <a:pos x="454" y="181"/>
                </a:cxn>
                <a:cxn ang="0">
                  <a:pos x="420" y="192"/>
                </a:cxn>
                <a:cxn ang="0">
                  <a:pos x="390" y="194"/>
                </a:cxn>
                <a:cxn ang="0">
                  <a:pos x="348" y="187"/>
                </a:cxn>
                <a:cxn ang="0">
                  <a:pos x="310" y="173"/>
                </a:cxn>
                <a:cxn ang="0">
                  <a:pos x="274" y="154"/>
                </a:cxn>
                <a:cxn ang="0">
                  <a:pos x="230" y="147"/>
                </a:cxn>
                <a:cxn ang="0">
                  <a:pos x="175" y="154"/>
                </a:cxn>
                <a:cxn ang="0">
                  <a:pos x="139" y="160"/>
                </a:cxn>
                <a:cxn ang="0">
                  <a:pos x="103" y="158"/>
                </a:cxn>
                <a:cxn ang="0">
                  <a:pos x="67" y="149"/>
                </a:cxn>
                <a:cxn ang="0">
                  <a:pos x="32" y="116"/>
                </a:cxn>
                <a:cxn ang="0">
                  <a:pos x="34" y="86"/>
                </a:cxn>
                <a:cxn ang="0">
                  <a:pos x="53" y="55"/>
                </a:cxn>
                <a:cxn ang="0">
                  <a:pos x="91" y="42"/>
                </a:cxn>
                <a:cxn ang="0">
                  <a:pos x="127" y="46"/>
                </a:cxn>
                <a:cxn ang="0">
                  <a:pos x="167" y="59"/>
                </a:cxn>
                <a:cxn ang="0">
                  <a:pos x="215" y="76"/>
                </a:cxn>
                <a:cxn ang="0">
                  <a:pos x="251" y="84"/>
                </a:cxn>
                <a:cxn ang="0">
                  <a:pos x="287" y="88"/>
                </a:cxn>
                <a:cxn ang="0">
                  <a:pos x="335" y="74"/>
                </a:cxn>
                <a:cxn ang="0">
                  <a:pos x="371" y="50"/>
                </a:cxn>
                <a:cxn ang="0">
                  <a:pos x="409" y="33"/>
                </a:cxn>
                <a:cxn ang="0">
                  <a:pos x="441" y="36"/>
                </a:cxn>
                <a:cxn ang="0">
                  <a:pos x="489" y="55"/>
                </a:cxn>
                <a:cxn ang="0">
                  <a:pos x="500" y="27"/>
                </a:cxn>
                <a:cxn ang="0">
                  <a:pos x="470" y="12"/>
                </a:cxn>
                <a:cxn ang="0">
                  <a:pos x="420" y="0"/>
                </a:cxn>
                <a:cxn ang="0">
                  <a:pos x="384" y="6"/>
                </a:cxn>
                <a:cxn ang="0">
                  <a:pos x="354" y="23"/>
                </a:cxn>
                <a:cxn ang="0">
                  <a:pos x="325" y="46"/>
                </a:cxn>
                <a:cxn ang="0">
                  <a:pos x="287" y="55"/>
                </a:cxn>
                <a:cxn ang="0">
                  <a:pos x="251" y="54"/>
                </a:cxn>
                <a:cxn ang="0">
                  <a:pos x="203" y="42"/>
                </a:cxn>
                <a:cxn ang="0">
                  <a:pos x="162" y="27"/>
                </a:cxn>
                <a:cxn ang="0">
                  <a:pos x="120" y="14"/>
                </a:cxn>
                <a:cxn ang="0">
                  <a:pos x="76" y="14"/>
                </a:cxn>
                <a:cxn ang="0">
                  <a:pos x="40" y="29"/>
                </a:cxn>
                <a:cxn ang="0">
                  <a:pos x="8" y="71"/>
                </a:cxn>
                <a:cxn ang="0">
                  <a:pos x="4" y="122"/>
                </a:cxn>
                <a:cxn ang="0">
                  <a:pos x="29" y="162"/>
                </a:cxn>
                <a:cxn ang="0">
                  <a:pos x="68" y="183"/>
                </a:cxn>
                <a:cxn ang="0">
                  <a:pos x="110" y="190"/>
                </a:cxn>
                <a:cxn ang="0">
                  <a:pos x="154" y="189"/>
                </a:cxn>
                <a:cxn ang="0">
                  <a:pos x="194" y="183"/>
                </a:cxn>
                <a:cxn ang="0">
                  <a:pos x="243" y="179"/>
                </a:cxn>
                <a:cxn ang="0">
                  <a:pos x="274" y="189"/>
                </a:cxn>
                <a:cxn ang="0">
                  <a:pos x="312" y="206"/>
                </a:cxn>
                <a:cxn ang="0">
                  <a:pos x="357" y="221"/>
                </a:cxn>
                <a:cxn ang="0">
                  <a:pos x="394" y="225"/>
                </a:cxn>
                <a:cxn ang="0">
                  <a:pos x="432" y="219"/>
                </a:cxn>
                <a:cxn ang="0">
                  <a:pos x="466" y="209"/>
                </a:cxn>
                <a:cxn ang="0">
                  <a:pos x="502" y="187"/>
                </a:cxn>
                <a:cxn ang="0">
                  <a:pos x="530" y="145"/>
                </a:cxn>
                <a:cxn ang="0">
                  <a:pos x="536" y="93"/>
                </a:cxn>
              </a:cxnLst>
              <a:rect l="0" t="0" r="r" b="b"/>
              <a:pathLst>
                <a:path w="536" h="225">
                  <a:moveTo>
                    <a:pt x="536" y="86"/>
                  </a:moveTo>
                  <a:lnTo>
                    <a:pt x="506" y="90"/>
                  </a:lnTo>
                  <a:lnTo>
                    <a:pt x="506" y="95"/>
                  </a:lnTo>
                  <a:lnTo>
                    <a:pt x="506" y="101"/>
                  </a:lnTo>
                  <a:lnTo>
                    <a:pt x="506" y="105"/>
                  </a:lnTo>
                  <a:lnTo>
                    <a:pt x="506" y="111"/>
                  </a:lnTo>
                  <a:lnTo>
                    <a:pt x="506" y="114"/>
                  </a:lnTo>
                  <a:lnTo>
                    <a:pt x="506" y="120"/>
                  </a:lnTo>
                  <a:lnTo>
                    <a:pt x="506" y="124"/>
                  </a:lnTo>
                  <a:lnTo>
                    <a:pt x="504" y="130"/>
                  </a:lnTo>
                  <a:lnTo>
                    <a:pt x="502" y="133"/>
                  </a:lnTo>
                  <a:lnTo>
                    <a:pt x="502" y="137"/>
                  </a:lnTo>
                  <a:lnTo>
                    <a:pt x="498" y="141"/>
                  </a:lnTo>
                  <a:lnTo>
                    <a:pt x="498" y="147"/>
                  </a:lnTo>
                  <a:lnTo>
                    <a:pt x="494" y="149"/>
                  </a:lnTo>
                  <a:lnTo>
                    <a:pt x="492" y="152"/>
                  </a:lnTo>
                  <a:lnTo>
                    <a:pt x="489" y="158"/>
                  </a:lnTo>
                  <a:lnTo>
                    <a:pt x="487" y="162"/>
                  </a:lnTo>
                  <a:lnTo>
                    <a:pt x="481" y="166"/>
                  </a:lnTo>
                  <a:lnTo>
                    <a:pt x="477" y="170"/>
                  </a:lnTo>
                  <a:lnTo>
                    <a:pt x="471" y="173"/>
                  </a:lnTo>
                  <a:lnTo>
                    <a:pt x="468" y="175"/>
                  </a:lnTo>
                  <a:lnTo>
                    <a:pt x="462" y="179"/>
                  </a:lnTo>
                  <a:lnTo>
                    <a:pt x="454" y="181"/>
                  </a:lnTo>
                  <a:lnTo>
                    <a:pt x="449" y="183"/>
                  </a:lnTo>
                  <a:lnTo>
                    <a:pt x="441" y="187"/>
                  </a:lnTo>
                  <a:lnTo>
                    <a:pt x="437" y="187"/>
                  </a:lnTo>
                  <a:lnTo>
                    <a:pt x="435" y="189"/>
                  </a:lnTo>
                  <a:lnTo>
                    <a:pt x="432" y="189"/>
                  </a:lnTo>
                  <a:lnTo>
                    <a:pt x="428" y="190"/>
                  </a:lnTo>
                  <a:lnTo>
                    <a:pt x="424" y="190"/>
                  </a:lnTo>
                  <a:lnTo>
                    <a:pt x="420" y="192"/>
                  </a:lnTo>
                  <a:lnTo>
                    <a:pt x="416" y="192"/>
                  </a:lnTo>
                  <a:lnTo>
                    <a:pt x="413" y="192"/>
                  </a:lnTo>
                  <a:lnTo>
                    <a:pt x="409" y="192"/>
                  </a:lnTo>
                  <a:lnTo>
                    <a:pt x="405" y="192"/>
                  </a:lnTo>
                  <a:lnTo>
                    <a:pt x="401" y="192"/>
                  </a:lnTo>
                  <a:lnTo>
                    <a:pt x="397" y="194"/>
                  </a:lnTo>
                  <a:lnTo>
                    <a:pt x="394" y="194"/>
                  </a:lnTo>
                  <a:lnTo>
                    <a:pt x="390" y="194"/>
                  </a:lnTo>
                  <a:lnTo>
                    <a:pt x="384" y="194"/>
                  </a:lnTo>
                  <a:lnTo>
                    <a:pt x="382" y="194"/>
                  </a:lnTo>
                  <a:lnTo>
                    <a:pt x="375" y="192"/>
                  </a:lnTo>
                  <a:lnTo>
                    <a:pt x="369" y="192"/>
                  </a:lnTo>
                  <a:lnTo>
                    <a:pt x="363" y="190"/>
                  </a:lnTo>
                  <a:lnTo>
                    <a:pt x="357" y="190"/>
                  </a:lnTo>
                  <a:lnTo>
                    <a:pt x="352" y="189"/>
                  </a:lnTo>
                  <a:lnTo>
                    <a:pt x="348" y="187"/>
                  </a:lnTo>
                  <a:lnTo>
                    <a:pt x="342" y="185"/>
                  </a:lnTo>
                  <a:lnTo>
                    <a:pt x="338" y="183"/>
                  </a:lnTo>
                  <a:lnTo>
                    <a:pt x="333" y="183"/>
                  </a:lnTo>
                  <a:lnTo>
                    <a:pt x="327" y="179"/>
                  </a:lnTo>
                  <a:lnTo>
                    <a:pt x="323" y="179"/>
                  </a:lnTo>
                  <a:lnTo>
                    <a:pt x="319" y="177"/>
                  </a:lnTo>
                  <a:lnTo>
                    <a:pt x="316" y="175"/>
                  </a:lnTo>
                  <a:lnTo>
                    <a:pt x="310" y="173"/>
                  </a:lnTo>
                  <a:lnTo>
                    <a:pt x="306" y="170"/>
                  </a:lnTo>
                  <a:lnTo>
                    <a:pt x="302" y="170"/>
                  </a:lnTo>
                  <a:lnTo>
                    <a:pt x="297" y="166"/>
                  </a:lnTo>
                  <a:lnTo>
                    <a:pt x="293" y="164"/>
                  </a:lnTo>
                  <a:lnTo>
                    <a:pt x="287" y="162"/>
                  </a:lnTo>
                  <a:lnTo>
                    <a:pt x="283" y="160"/>
                  </a:lnTo>
                  <a:lnTo>
                    <a:pt x="278" y="156"/>
                  </a:lnTo>
                  <a:lnTo>
                    <a:pt x="274" y="154"/>
                  </a:lnTo>
                  <a:lnTo>
                    <a:pt x="268" y="152"/>
                  </a:lnTo>
                  <a:lnTo>
                    <a:pt x="264" y="152"/>
                  </a:lnTo>
                  <a:lnTo>
                    <a:pt x="259" y="149"/>
                  </a:lnTo>
                  <a:lnTo>
                    <a:pt x="253" y="149"/>
                  </a:lnTo>
                  <a:lnTo>
                    <a:pt x="247" y="149"/>
                  </a:lnTo>
                  <a:lnTo>
                    <a:pt x="241" y="149"/>
                  </a:lnTo>
                  <a:lnTo>
                    <a:pt x="236" y="147"/>
                  </a:lnTo>
                  <a:lnTo>
                    <a:pt x="230" y="147"/>
                  </a:lnTo>
                  <a:lnTo>
                    <a:pt x="224" y="149"/>
                  </a:lnTo>
                  <a:lnTo>
                    <a:pt x="219" y="149"/>
                  </a:lnTo>
                  <a:lnTo>
                    <a:pt x="198" y="152"/>
                  </a:lnTo>
                  <a:lnTo>
                    <a:pt x="192" y="152"/>
                  </a:lnTo>
                  <a:lnTo>
                    <a:pt x="188" y="152"/>
                  </a:lnTo>
                  <a:lnTo>
                    <a:pt x="184" y="152"/>
                  </a:lnTo>
                  <a:lnTo>
                    <a:pt x="181" y="154"/>
                  </a:lnTo>
                  <a:lnTo>
                    <a:pt x="175" y="154"/>
                  </a:lnTo>
                  <a:lnTo>
                    <a:pt x="171" y="156"/>
                  </a:lnTo>
                  <a:lnTo>
                    <a:pt x="165" y="156"/>
                  </a:lnTo>
                  <a:lnTo>
                    <a:pt x="162" y="158"/>
                  </a:lnTo>
                  <a:lnTo>
                    <a:pt x="158" y="158"/>
                  </a:lnTo>
                  <a:lnTo>
                    <a:pt x="152" y="158"/>
                  </a:lnTo>
                  <a:lnTo>
                    <a:pt x="148" y="158"/>
                  </a:lnTo>
                  <a:lnTo>
                    <a:pt x="143" y="160"/>
                  </a:lnTo>
                  <a:lnTo>
                    <a:pt x="139" y="160"/>
                  </a:lnTo>
                  <a:lnTo>
                    <a:pt x="133" y="160"/>
                  </a:lnTo>
                  <a:lnTo>
                    <a:pt x="129" y="160"/>
                  </a:lnTo>
                  <a:lnTo>
                    <a:pt x="125" y="162"/>
                  </a:lnTo>
                  <a:lnTo>
                    <a:pt x="120" y="160"/>
                  </a:lnTo>
                  <a:lnTo>
                    <a:pt x="116" y="160"/>
                  </a:lnTo>
                  <a:lnTo>
                    <a:pt x="110" y="160"/>
                  </a:lnTo>
                  <a:lnTo>
                    <a:pt x="106" y="160"/>
                  </a:lnTo>
                  <a:lnTo>
                    <a:pt x="103" y="158"/>
                  </a:lnTo>
                  <a:lnTo>
                    <a:pt x="99" y="158"/>
                  </a:lnTo>
                  <a:lnTo>
                    <a:pt x="93" y="156"/>
                  </a:lnTo>
                  <a:lnTo>
                    <a:pt x="89" y="156"/>
                  </a:lnTo>
                  <a:lnTo>
                    <a:pt x="86" y="154"/>
                  </a:lnTo>
                  <a:lnTo>
                    <a:pt x="80" y="152"/>
                  </a:lnTo>
                  <a:lnTo>
                    <a:pt x="76" y="152"/>
                  </a:lnTo>
                  <a:lnTo>
                    <a:pt x="70" y="151"/>
                  </a:lnTo>
                  <a:lnTo>
                    <a:pt x="67" y="149"/>
                  </a:lnTo>
                  <a:lnTo>
                    <a:pt x="63" y="147"/>
                  </a:lnTo>
                  <a:lnTo>
                    <a:pt x="59" y="145"/>
                  </a:lnTo>
                  <a:lnTo>
                    <a:pt x="55" y="145"/>
                  </a:lnTo>
                  <a:lnTo>
                    <a:pt x="48" y="139"/>
                  </a:lnTo>
                  <a:lnTo>
                    <a:pt x="42" y="133"/>
                  </a:lnTo>
                  <a:lnTo>
                    <a:pt x="38" y="128"/>
                  </a:lnTo>
                  <a:lnTo>
                    <a:pt x="34" y="120"/>
                  </a:lnTo>
                  <a:lnTo>
                    <a:pt x="32" y="116"/>
                  </a:lnTo>
                  <a:lnTo>
                    <a:pt x="32" y="114"/>
                  </a:lnTo>
                  <a:lnTo>
                    <a:pt x="30" y="111"/>
                  </a:lnTo>
                  <a:lnTo>
                    <a:pt x="30" y="105"/>
                  </a:lnTo>
                  <a:lnTo>
                    <a:pt x="30" y="101"/>
                  </a:lnTo>
                  <a:lnTo>
                    <a:pt x="30" y="97"/>
                  </a:lnTo>
                  <a:lnTo>
                    <a:pt x="30" y="93"/>
                  </a:lnTo>
                  <a:lnTo>
                    <a:pt x="32" y="90"/>
                  </a:lnTo>
                  <a:lnTo>
                    <a:pt x="34" y="86"/>
                  </a:lnTo>
                  <a:lnTo>
                    <a:pt x="34" y="82"/>
                  </a:lnTo>
                  <a:lnTo>
                    <a:pt x="36" y="78"/>
                  </a:lnTo>
                  <a:lnTo>
                    <a:pt x="38" y="74"/>
                  </a:lnTo>
                  <a:lnTo>
                    <a:pt x="40" y="71"/>
                  </a:lnTo>
                  <a:lnTo>
                    <a:pt x="44" y="67"/>
                  </a:lnTo>
                  <a:lnTo>
                    <a:pt x="48" y="63"/>
                  </a:lnTo>
                  <a:lnTo>
                    <a:pt x="51" y="59"/>
                  </a:lnTo>
                  <a:lnTo>
                    <a:pt x="53" y="55"/>
                  </a:lnTo>
                  <a:lnTo>
                    <a:pt x="57" y="54"/>
                  </a:lnTo>
                  <a:lnTo>
                    <a:pt x="61" y="50"/>
                  </a:lnTo>
                  <a:lnTo>
                    <a:pt x="67" y="48"/>
                  </a:lnTo>
                  <a:lnTo>
                    <a:pt x="70" y="46"/>
                  </a:lnTo>
                  <a:lnTo>
                    <a:pt x="76" y="44"/>
                  </a:lnTo>
                  <a:lnTo>
                    <a:pt x="82" y="42"/>
                  </a:lnTo>
                  <a:lnTo>
                    <a:pt x="86" y="42"/>
                  </a:lnTo>
                  <a:lnTo>
                    <a:pt x="91" y="42"/>
                  </a:lnTo>
                  <a:lnTo>
                    <a:pt x="95" y="42"/>
                  </a:lnTo>
                  <a:lnTo>
                    <a:pt x="101" y="42"/>
                  </a:lnTo>
                  <a:lnTo>
                    <a:pt x="106" y="42"/>
                  </a:lnTo>
                  <a:lnTo>
                    <a:pt x="110" y="42"/>
                  </a:lnTo>
                  <a:lnTo>
                    <a:pt x="116" y="44"/>
                  </a:lnTo>
                  <a:lnTo>
                    <a:pt x="120" y="44"/>
                  </a:lnTo>
                  <a:lnTo>
                    <a:pt x="124" y="46"/>
                  </a:lnTo>
                  <a:lnTo>
                    <a:pt x="127" y="46"/>
                  </a:lnTo>
                  <a:lnTo>
                    <a:pt x="133" y="48"/>
                  </a:lnTo>
                  <a:lnTo>
                    <a:pt x="137" y="50"/>
                  </a:lnTo>
                  <a:lnTo>
                    <a:pt x="141" y="50"/>
                  </a:lnTo>
                  <a:lnTo>
                    <a:pt x="146" y="52"/>
                  </a:lnTo>
                  <a:lnTo>
                    <a:pt x="152" y="54"/>
                  </a:lnTo>
                  <a:lnTo>
                    <a:pt x="156" y="55"/>
                  </a:lnTo>
                  <a:lnTo>
                    <a:pt x="162" y="59"/>
                  </a:lnTo>
                  <a:lnTo>
                    <a:pt x="167" y="59"/>
                  </a:lnTo>
                  <a:lnTo>
                    <a:pt x="171" y="63"/>
                  </a:lnTo>
                  <a:lnTo>
                    <a:pt x="175" y="65"/>
                  </a:lnTo>
                  <a:lnTo>
                    <a:pt x="183" y="67"/>
                  </a:lnTo>
                  <a:lnTo>
                    <a:pt x="188" y="69"/>
                  </a:lnTo>
                  <a:lnTo>
                    <a:pt x="194" y="71"/>
                  </a:lnTo>
                  <a:lnTo>
                    <a:pt x="202" y="73"/>
                  </a:lnTo>
                  <a:lnTo>
                    <a:pt x="207" y="76"/>
                  </a:lnTo>
                  <a:lnTo>
                    <a:pt x="215" y="76"/>
                  </a:lnTo>
                  <a:lnTo>
                    <a:pt x="222" y="78"/>
                  </a:lnTo>
                  <a:lnTo>
                    <a:pt x="226" y="80"/>
                  </a:lnTo>
                  <a:lnTo>
                    <a:pt x="230" y="80"/>
                  </a:lnTo>
                  <a:lnTo>
                    <a:pt x="234" y="80"/>
                  </a:lnTo>
                  <a:lnTo>
                    <a:pt x="238" y="82"/>
                  </a:lnTo>
                  <a:lnTo>
                    <a:pt x="241" y="82"/>
                  </a:lnTo>
                  <a:lnTo>
                    <a:pt x="245" y="84"/>
                  </a:lnTo>
                  <a:lnTo>
                    <a:pt x="251" y="84"/>
                  </a:lnTo>
                  <a:lnTo>
                    <a:pt x="255" y="84"/>
                  </a:lnTo>
                  <a:lnTo>
                    <a:pt x="259" y="84"/>
                  </a:lnTo>
                  <a:lnTo>
                    <a:pt x="264" y="86"/>
                  </a:lnTo>
                  <a:lnTo>
                    <a:pt x="270" y="86"/>
                  </a:lnTo>
                  <a:lnTo>
                    <a:pt x="274" y="88"/>
                  </a:lnTo>
                  <a:lnTo>
                    <a:pt x="279" y="88"/>
                  </a:lnTo>
                  <a:lnTo>
                    <a:pt x="283" y="88"/>
                  </a:lnTo>
                  <a:lnTo>
                    <a:pt x="287" y="88"/>
                  </a:lnTo>
                  <a:lnTo>
                    <a:pt x="291" y="88"/>
                  </a:lnTo>
                  <a:lnTo>
                    <a:pt x="297" y="86"/>
                  </a:lnTo>
                  <a:lnTo>
                    <a:pt x="304" y="84"/>
                  </a:lnTo>
                  <a:lnTo>
                    <a:pt x="310" y="84"/>
                  </a:lnTo>
                  <a:lnTo>
                    <a:pt x="317" y="82"/>
                  </a:lnTo>
                  <a:lnTo>
                    <a:pt x="323" y="80"/>
                  </a:lnTo>
                  <a:lnTo>
                    <a:pt x="329" y="78"/>
                  </a:lnTo>
                  <a:lnTo>
                    <a:pt x="335" y="74"/>
                  </a:lnTo>
                  <a:lnTo>
                    <a:pt x="338" y="71"/>
                  </a:lnTo>
                  <a:lnTo>
                    <a:pt x="342" y="69"/>
                  </a:lnTo>
                  <a:lnTo>
                    <a:pt x="348" y="67"/>
                  </a:lnTo>
                  <a:lnTo>
                    <a:pt x="352" y="63"/>
                  </a:lnTo>
                  <a:lnTo>
                    <a:pt x="357" y="59"/>
                  </a:lnTo>
                  <a:lnTo>
                    <a:pt x="361" y="57"/>
                  </a:lnTo>
                  <a:lnTo>
                    <a:pt x="365" y="54"/>
                  </a:lnTo>
                  <a:lnTo>
                    <a:pt x="371" y="50"/>
                  </a:lnTo>
                  <a:lnTo>
                    <a:pt x="376" y="46"/>
                  </a:lnTo>
                  <a:lnTo>
                    <a:pt x="380" y="40"/>
                  </a:lnTo>
                  <a:lnTo>
                    <a:pt x="386" y="38"/>
                  </a:lnTo>
                  <a:lnTo>
                    <a:pt x="392" y="34"/>
                  </a:lnTo>
                  <a:lnTo>
                    <a:pt x="399" y="33"/>
                  </a:lnTo>
                  <a:lnTo>
                    <a:pt x="401" y="33"/>
                  </a:lnTo>
                  <a:lnTo>
                    <a:pt x="405" y="33"/>
                  </a:lnTo>
                  <a:lnTo>
                    <a:pt x="409" y="33"/>
                  </a:lnTo>
                  <a:lnTo>
                    <a:pt x="413" y="33"/>
                  </a:lnTo>
                  <a:lnTo>
                    <a:pt x="416" y="31"/>
                  </a:lnTo>
                  <a:lnTo>
                    <a:pt x="420" y="31"/>
                  </a:lnTo>
                  <a:lnTo>
                    <a:pt x="424" y="31"/>
                  </a:lnTo>
                  <a:lnTo>
                    <a:pt x="430" y="33"/>
                  </a:lnTo>
                  <a:lnTo>
                    <a:pt x="433" y="33"/>
                  </a:lnTo>
                  <a:lnTo>
                    <a:pt x="437" y="33"/>
                  </a:lnTo>
                  <a:lnTo>
                    <a:pt x="441" y="36"/>
                  </a:lnTo>
                  <a:lnTo>
                    <a:pt x="447" y="36"/>
                  </a:lnTo>
                  <a:lnTo>
                    <a:pt x="452" y="38"/>
                  </a:lnTo>
                  <a:lnTo>
                    <a:pt x="458" y="40"/>
                  </a:lnTo>
                  <a:lnTo>
                    <a:pt x="464" y="44"/>
                  </a:lnTo>
                  <a:lnTo>
                    <a:pt x="471" y="48"/>
                  </a:lnTo>
                  <a:lnTo>
                    <a:pt x="477" y="50"/>
                  </a:lnTo>
                  <a:lnTo>
                    <a:pt x="485" y="54"/>
                  </a:lnTo>
                  <a:lnTo>
                    <a:pt x="489" y="55"/>
                  </a:lnTo>
                  <a:lnTo>
                    <a:pt x="492" y="59"/>
                  </a:lnTo>
                  <a:lnTo>
                    <a:pt x="496" y="61"/>
                  </a:lnTo>
                  <a:lnTo>
                    <a:pt x="500" y="63"/>
                  </a:lnTo>
                  <a:lnTo>
                    <a:pt x="517" y="38"/>
                  </a:lnTo>
                  <a:lnTo>
                    <a:pt x="511" y="34"/>
                  </a:lnTo>
                  <a:lnTo>
                    <a:pt x="508" y="33"/>
                  </a:lnTo>
                  <a:lnTo>
                    <a:pt x="504" y="29"/>
                  </a:lnTo>
                  <a:lnTo>
                    <a:pt x="500" y="27"/>
                  </a:lnTo>
                  <a:lnTo>
                    <a:pt x="496" y="25"/>
                  </a:lnTo>
                  <a:lnTo>
                    <a:pt x="492" y="23"/>
                  </a:lnTo>
                  <a:lnTo>
                    <a:pt x="487" y="21"/>
                  </a:lnTo>
                  <a:lnTo>
                    <a:pt x="485" y="19"/>
                  </a:lnTo>
                  <a:lnTo>
                    <a:pt x="481" y="17"/>
                  </a:lnTo>
                  <a:lnTo>
                    <a:pt x="475" y="15"/>
                  </a:lnTo>
                  <a:lnTo>
                    <a:pt x="471" y="14"/>
                  </a:lnTo>
                  <a:lnTo>
                    <a:pt x="470" y="12"/>
                  </a:lnTo>
                  <a:lnTo>
                    <a:pt x="462" y="10"/>
                  </a:lnTo>
                  <a:lnTo>
                    <a:pt x="454" y="8"/>
                  </a:lnTo>
                  <a:lnTo>
                    <a:pt x="449" y="6"/>
                  </a:lnTo>
                  <a:lnTo>
                    <a:pt x="443" y="2"/>
                  </a:lnTo>
                  <a:lnTo>
                    <a:pt x="437" y="2"/>
                  </a:lnTo>
                  <a:lnTo>
                    <a:pt x="432" y="2"/>
                  </a:lnTo>
                  <a:lnTo>
                    <a:pt x="426" y="0"/>
                  </a:lnTo>
                  <a:lnTo>
                    <a:pt x="420" y="0"/>
                  </a:lnTo>
                  <a:lnTo>
                    <a:pt x="416" y="0"/>
                  </a:lnTo>
                  <a:lnTo>
                    <a:pt x="413" y="0"/>
                  </a:lnTo>
                  <a:lnTo>
                    <a:pt x="407" y="0"/>
                  </a:lnTo>
                  <a:lnTo>
                    <a:pt x="401" y="2"/>
                  </a:lnTo>
                  <a:lnTo>
                    <a:pt x="397" y="2"/>
                  </a:lnTo>
                  <a:lnTo>
                    <a:pt x="394" y="2"/>
                  </a:lnTo>
                  <a:lnTo>
                    <a:pt x="390" y="4"/>
                  </a:lnTo>
                  <a:lnTo>
                    <a:pt x="384" y="6"/>
                  </a:lnTo>
                  <a:lnTo>
                    <a:pt x="380" y="8"/>
                  </a:lnTo>
                  <a:lnTo>
                    <a:pt x="376" y="10"/>
                  </a:lnTo>
                  <a:lnTo>
                    <a:pt x="373" y="12"/>
                  </a:lnTo>
                  <a:lnTo>
                    <a:pt x="369" y="14"/>
                  </a:lnTo>
                  <a:lnTo>
                    <a:pt x="365" y="15"/>
                  </a:lnTo>
                  <a:lnTo>
                    <a:pt x="361" y="19"/>
                  </a:lnTo>
                  <a:lnTo>
                    <a:pt x="357" y="21"/>
                  </a:lnTo>
                  <a:lnTo>
                    <a:pt x="354" y="23"/>
                  </a:lnTo>
                  <a:lnTo>
                    <a:pt x="350" y="27"/>
                  </a:lnTo>
                  <a:lnTo>
                    <a:pt x="348" y="31"/>
                  </a:lnTo>
                  <a:lnTo>
                    <a:pt x="342" y="33"/>
                  </a:lnTo>
                  <a:lnTo>
                    <a:pt x="338" y="36"/>
                  </a:lnTo>
                  <a:lnTo>
                    <a:pt x="335" y="38"/>
                  </a:lnTo>
                  <a:lnTo>
                    <a:pt x="331" y="40"/>
                  </a:lnTo>
                  <a:lnTo>
                    <a:pt x="327" y="42"/>
                  </a:lnTo>
                  <a:lnTo>
                    <a:pt x="325" y="46"/>
                  </a:lnTo>
                  <a:lnTo>
                    <a:pt x="321" y="46"/>
                  </a:lnTo>
                  <a:lnTo>
                    <a:pt x="317" y="50"/>
                  </a:lnTo>
                  <a:lnTo>
                    <a:pt x="312" y="50"/>
                  </a:lnTo>
                  <a:lnTo>
                    <a:pt x="308" y="54"/>
                  </a:lnTo>
                  <a:lnTo>
                    <a:pt x="304" y="54"/>
                  </a:lnTo>
                  <a:lnTo>
                    <a:pt x="298" y="54"/>
                  </a:lnTo>
                  <a:lnTo>
                    <a:pt x="293" y="55"/>
                  </a:lnTo>
                  <a:lnTo>
                    <a:pt x="287" y="55"/>
                  </a:lnTo>
                  <a:lnTo>
                    <a:pt x="283" y="55"/>
                  </a:lnTo>
                  <a:lnTo>
                    <a:pt x="276" y="57"/>
                  </a:lnTo>
                  <a:lnTo>
                    <a:pt x="272" y="55"/>
                  </a:lnTo>
                  <a:lnTo>
                    <a:pt x="266" y="55"/>
                  </a:lnTo>
                  <a:lnTo>
                    <a:pt x="262" y="54"/>
                  </a:lnTo>
                  <a:lnTo>
                    <a:pt x="259" y="54"/>
                  </a:lnTo>
                  <a:lnTo>
                    <a:pt x="255" y="54"/>
                  </a:lnTo>
                  <a:lnTo>
                    <a:pt x="251" y="54"/>
                  </a:lnTo>
                  <a:lnTo>
                    <a:pt x="245" y="52"/>
                  </a:lnTo>
                  <a:lnTo>
                    <a:pt x="243" y="52"/>
                  </a:lnTo>
                  <a:lnTo>
                    <a:pt x="236" y="50"/>
                  </a:lnTo>
                  <a:lnTo>
                    <a:pt x="228" y="50"/>
                  </a:lnTo>
                  <a:lnTo>
                    <a:pt x="222" y="48"/>
                  </a:lnTo>
                  <a:lnTo>
                    <a:pt x="215" y="46"/>
                  </a:lnTo>
                  <a:lnTo>
                    <a:pt x="209" y="44"/>
                  </a:lnTo>
                  <a:lnTo>
                    <a:pt x="203" y="42"/>
                  </a:lnTo>
                  <a:lnTo>
                    <a:pt x="198" y="40"/>
                  </a:lnTo>
                  <a:lnTo>
                    <a:pt x="192" y="38"/>
                  </a:lnTo>
                  <a:lnTo>
                    <a:pt x="186" y="36"/>
                  </a:lnTo>
                  <a:lnTo>
                    <a:pt x="183" y="34"/>
                  </a:lnTo>
                  <a:lnTo>
                    <a:pt x="175" y="33"/>
                  </a:lnTo>
                  <a:lnTo>
                    <a:pt x="171" y="31"/>
                  </a:lnTo>
                  <a:lnTo>
                    <a:pt x="167" y="29"/>
                  </a:lnTo>
                  <a:lnTo>
                    <a:pt x="162" y="27"/>
                  </a:lnTo>
                  <a:lnTo>
                    <a:pt x="156" y="23"/>
                  </a:lnTo>
                  <a:lnTo>
                    <a:pt x="150" y="23"/>
                  </a:lnTo>
                  <a:lnTo>
                    <a:pt x="144" y="19"/>
                  </a:lnTo>
                  <a:lnTo>
                    <a:pt x="141" y="19"/>
                  </a:lnTo>
                  <a:lnTo>
                    <a:pt x="135" y="17"/>
                  </a:lnTo>
                  <a:lnTo>
                    <a:pt x="131" y="15"/>
                  </a:lnTo>
                  <a:lnTo>
                    <a:pt x="124" y="14"/>
                  </a:lnTo>
                  <a:lnTo>
                    <a:pt x="120" y="14"/>
                  </a:lnTo>
                  <a:lnTo>
                    <a:pt x="114" y="12"/>
                  </a:lnTo>
                  <a:lnTo>
                    <a:pt x="108" y="12"/>
                  </a:lnTo>
                  <a:lnTo>
                    <a:pt x="103" y="12"/>
                  </a:lnTo>
                  <a:lnTo>
                    <a:pt x="95" y="12"/>
                  </a:lnTo>
                  <a:lnTo>
                    <a:pt x="89" y="12"/>
                  </a:lnTo>
                  <a:lnTo>
                    <a:pt x="84" y="14"/>
                  </a:lnTo>
                  <a:lnTo>
                    <a:pt x="80" y="14"/>
                  </a:lnTo>
                  <a:lnTo>
                    <a:pt x="76" y="14"/>
                  </a:lnTo>
                  <a:lnTo>
                    <a:pt x="70" y="14"/>
                  </a:lnTo>
                  <a:lnTo>
                    <a:pt x="67" y="15"/>
                  </a:lnTo>
                  <a:lnTo>
                    <a:pt x="63" y="15"/>
                  </a:lnTo>
                  <a:lnTo>
                    <a:pt x="59" y="17"/>
                  </a:lnTo>
                  <a:lnTo>
                    <a:pt x="55" y="19"/>
                  </a:lnTo>
                  <a:lnTo>
                    <a:pt x="53" y="21"/>
                  </a:lnTo>
                  <a:lnTo>
                    <a:pt x="46" y="23"/>
                  </a:lnTo>
                  <a:lnTo>
                    <a:pt x="40" y="29"/>
                  </a:lnTo>
                  <a:lnTo>
                    <a:pt x="34" y="33"/>
                  </a:lnTo>
                  <a:lnTo>
                    <a:pt x="29" y="36"/>
                  </a:lnTo>
                  <a:lnTo>
                    <a:pt x="25" y="42"/>
                  </a:lnTo>
                  <a:lnTo>
                    <a:pt x="21" y="48"/>
                  </a:lnTo>
                  <a:lnTo>
                    <a:pt x="15" y="54"/>
                  </a:lnTo>
                  <a:lnTo>
                    <a:pt x="11" y="59"/>
                  </a:lnTo>
                  <a:lnTo>
                    <a:pt x="8" y="65"/>
                  </a:lnTo>
                  <a:lnTo>
                    <a:pt x="8" y="71"/>
                  </a:lnTo>
                  <a:lnTo>
                    <a:pt x="4" y="76"/>
                  </a:lnTo>
                  <a:lnTo>
                    <a:pt x="4" y="84"/>
                  </a:lnTo>
                  <a:lnTo>
                    <a:pt x="2" y="90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14"/>
                  </a:lnTo>
                  <a:lnTo>
                    <a:pt x="4" y="122"/>
                  </a:lnTo>
                  <a:lnTo>
                    <a:pt x="4" y="128"/>
                  </a:lnTo>
                  <a:lnTo>
                    <a:pt x="8" y="133"/>
                  </a:lnTo>
                  <a:lnTo>
                    <a:pt x="8" y="139"/>
                  </a:lnTo>
                  <a:lnTo>
                    <a:pt x="11" y="145"/>
                  </a:lnTo>
                  <a:lnTo>
                    <a:pt x="17" y="149"/>
                  </a:lnTo>
                  <a:lnTo>
                    <a:pt x="21" y="152"/>
                  </a:lnTo>
                  <a:lnTo>
                    <a:pt x="25" y="156"/>
                  </a:lnTo>
                  <a:lnTo>
                    <a:pt x="29" y="162"/>
                  </a:lnTo>
                  <a:lnTo>
                    <a:pt x="34" y="166"/>
                  </a:lnTo>
                  <a:lnTo>
                    <a:pt x="38" y="170"/>
                  </a:lnTo>
                  <a:lnTo>
                    <a:pt x="44" y="171"/>
                  </a:lnTo>
                  <a:lnTo>
                    <a:pt x="49" y="175"/>
                  </a:lnTo>
                  <a:lnTo>
                    <a:pt x="55" y="175"/>
                  </a:lnTo>
                  <a:lnTo>
                    <a:pt x="59" y="179"/>
                  </a:lnTo>
                  <a:lnTo>
                    <a:pt x="65" y="179"/>
                  </a:lnTo>
                  <a:lnTo>
                    <a:pt x="68" y="183"/>
                  </a:lnTo>
                  <a:lnTo>
                    <a:pt x="76" y="183"/>
                  </a:lnTo>
                  <a:lnTo>
                    <a:pt x="82" y="185"/>
                  </a:lnTo>
                  <a:lnTo>
                    <a:pt x="86" y="187"/>
                  </a:lnTo>
                  <a:lnTo>
                    <a:pt x="89" y="187"/>
                  </a:lnTo>
                  <a:lnTo>
                    <a:pt x="95" y="187"/>
                  </a:lnTo>
                  <a:lnTo>
                    <a:pt x="101" y="189"/>
                  </a:lnTo>
                  <a:lnTo>
                    <a:pt x="106" y="189"/>
                  </a:lnTo>
                  <a:lnTo>
                    <a:pt x="110" y="190"/>
                  </a:lnTo>
                  <a:lnTo>
                    <a:pt x="116" y="190"/>
                  </a:lnTo>
                  <a:lnTo>
                    <a:pt x="124" y="192"/>
                  </a:lnTo>
                  <a:lnTo>
                    <a:pt x="127" y="190"/>
                  </a:lnTo>
                  <a:lnTo>
                    <a:pt x="133" y="190"/>
                  </a:lnTo>
                  <a:lnTo>
                    <a:pt x="137" y="190"/>
                  </a:lnTo>
                  <a:lnTo>
                    <a:pt x="143" y="190"/>
                  </a:lnTo>
                  <a:lnTo>
                    <a:pt x="148" y="189"/>
                  </a:lnTo>
                  <a:lnTo>
                    <a:pt x="154" y="189"/>
                  </a:lnTo>
                  <a:lnTo>
                    <a:pt x="158" y="187"/>
                  </a:lnTo>
                  <a:lnTo>
                    <a:pt x="164" y="187"/>
                  </a:lnTo>
                  <a:lnTo>
                    <a:pt x="167" y="187"/>
                  </a:lnTo>
                  <a:lnTo>
                    <a:pt x="173" y="187"/>
                  </a:lnTo>
                  <a:lnTo>
                    <a:pt x="179" y="185"/>
                  </a:lnTo>
                  <a:lnTo>
                    <a:pt x="184" y="185"/>
                  </a:lnTo>
                  <a:lnTo>
                    <a:pt x="188" y="183"/>
                  </a:lnTo>
                  <a:lnTo>
                    <a:pt x="194" y="183"/>
                  </a:lnTo>
                  <a:lnTo>
                    <a:pt x="198" y="183"/>
                  </a:lnTo>
                  <a:lnTo>
                    <a:pt x="203" y="183"/>
                  </a:lnTo>
                  <a:lnTo>
                    <a:pt x="222" y="179"/>
                  </a:lnTo>
                  <a:lnTo>
                    <a:pt x="226" y="179"/>
                  </a:lnTo>
                  <a:lnTo>
                    <a:pt x="232" y="179"/>
                  </a:lnTo>
                  <a:lnTo>
                    <a:pt x="236" y="179"/>
                  </a:lnTo>
                  <a:lnTo>
                    <a:pt x="240" y="179"/>
                  </a:lnTo>
                  <a:lnTo>
                    <a:pt x="243" y="179"/>
                  </a:lnTo>
                  <a:lnTo>
                    <a:pt x="247" y="179"/>
                  </a:lnTo>
                  <a:lnTo>
                    <a:pt x="253" y="179"/>
                  </a:lnTo>
                  <a:lnTo>
                    <a:pt x="257" y="181"/>
                  </a:lnTo>
                  <a:lnTo>
                    <a:pt x="259" y="183"/>
                  </a:lnTo>
                  <a:lnTo>
                    <a:pt x="262" y="183"/>
                  </a:lnTo>
                  <a:lnTo>
                    <a:pt x="266" y="185"/>
                  </a:lnTo>
                  <a:lnTo>
                    <a:pt x="270" y="187"/>
                  </a:lnTo>
                  <a:lnTo>
                    <a:pt x="274" y="189"/>
                  </a:lnTo>
                  <a:lnTo>
                    <a:pt x="279" y="192"/>
                  </a:lnTo>
                  <a:lnTo>
                    <a:pt x="283" y="192"/>
                  </a:lnTo>
                  <a:lnTo>
                    <a:pt x="287" y="196"/>
                  </a:lnTo>
                  <a:lnTo>
                    <a:pt x="291" y="198"/>
                  </a:lnTo>
                  <a:lnTo>
                    <a:pt x="297" y="200"/>
                  </a:lnTo>
                  <a:lnTo>
                    <a:pt x="300" y="202"/>
                  </a:lnTo>
                  <a:lnTo>
                    <a:pt x="306" y="204"/>
                  </a:lnTo>
                  <a:lnTo>
                    <a:pt x="312" y="206"/>
                  </a:lnTo>
                  <a:lnTo>
                    <a:pt x="317" y="209"/>
                  </a:lnTo>
                  <a:lnTo>
                    <a:pt x="321" y="209"/>
                  </a:lnTo>
                  <a:lnTo>
                    <a:pt x="329" y="213"/>
                  </a:lnTo>
                  <a:lnTo>
                    <a:pt x="335" y="213"/>
                  </a:lnTo>
                  <a:lnTo>
                    <a:pt x="338" y="217"/>
                  </a:lnTo>
                  <a:lnTo>
                    <a:pt x="344" y="217"/>
                  </a:lnTo>
                  <a:lnTo>
                    <a:pt x="352" y="219"/>
                  </a:lnTo>
                  <a:lnTo>
                    <a:pt x="357" y="221"/>
                  </a:lnTo>
                  <a:lnTo>
                    <a:pt x="365" y="221"/>
                  </a:lnTo>
                  <a:lnTo>
                    <a:pt x="369" y="221"/>
                  </a:lnTo>
                  <a:lnTo>
                    <a:pt x="371" y="223"/>
                  </a:lnTo>
                  <a:lnTo>
                    <a:pt x="375" y="223"/>
                  </a:lnTo>
                  <a:lnTo>
                    <a:pt x="378" y="225"/>
                  </a:lnTo>
                  <a:lnTo>
                    <a:pt x="384" y="225"/>
                  </a:lnTo>
                  <a:lnTo>
                    <a:pt x="390" y="225"/>
                  </a:lnTo>
                  <a:lnTo>
                    <a:pt x="394" y="225"/>
                  </a:lnTo>
                  <a:lnTo>
                    <a:pt x="399" y="225"/>
                  </a:lnTo>
                  <a:lnTo>
                    <a:pt x="403" y="223"/>
                  </a:lnTo>
                  <a:lnTo>
                    <a:pt x="407" y="223"/>
                  </a:lnTo>
                  <a:lnTo>
                    <a:pt x="413" y="221"/>
                  </a:lnTo>
                  <a:lnTo>
                    <a:pt x="418" y="221"/>
                  </a:lnTo>
                  <a:lnTo>
                    <a:pt x="422" y="221"/>
                  </a:lnTo>
                  <a:lnTo>
                    <a:pt x="428" y="221"/>
                  </a:lnTo>
                  <a:lnTo>
                    <a:pt x="432" y="219"/>
                  </a:lnTo>
                  <a:lnTo>
                    <a:pt x="437" y="219"/>
                  </a:lnTo>
                  <a:lnTo>
                    <a:pt x="441" y="217"/>
                  </a:lnTo>
                  <a:lnTo>
                    <a:pt x="445" y="217"/>
                  </a:lnTo>
                  <a:lnTo>
                    <a:pt x="449" y="215"/>
                  </a:lnTo>
                  <a:lnTo>
                    <a:pt x="454" y="215"/>
                  </a:lnTo>
                  <a:lnTo>
                    <a:pt x="458" y="213"/>
                  </a:lnTo>
                  <a:lnTo>
                    <a:pt x="462" y="211"/>
                  </a:lnTo>
                  <a:lnTo>
                    <a:pt x="466" y="209"/>
                  </a:lnTo>
                  <a:lnTo>
                    <a:pt x="470" y="209"/>
                  </a:lnTo>
                  <a:lnTo>
                    <a:pt x="471" y="206"/>
                  </a:lnTo>
                  <a:lnTo>
                    <a:pt x="475" y="204"/>
                  </a:lnTo>
                  <a:lnTo>
                    <a:pt x="481" y="202"/>
                  </a:lnTo>
                  <a:lnTo>
                    <a:pt x="485" y="200"/>
                  </a:lnTo>
                  <a:lnTo>
                    <a:pt x="490" y="196"/>
                  </a:lnTo>
                  <a:lnTo>
                    <a:pt x="498" y="192"/>
                  </a:lnTo>
                  <a:lnTo>
                    <a:pt x="502" y="187"/>
                  </a:lnTo>
                  <a:lnTo>
                    <a:pt x="509" y="183"/>
                  </a:lnTo>
                  <a:lnTo>
                    <a:pt x="511" y="177"/>
                  </a:lnTo>
                  <a:lnTo>
                    <a:pt x="515" y="171"/>
                  </a:lnTo>
                  <a:lnTo>
                    <a:pt x="519" y="166"/>
                  </a:lnTo>
                  <a:lnTo>
                    <a:pt x="523" y="162"/>
                  </a:lnTo>
                  <a:lnTo>
                    <a:pt x="525" y="156"/>
                  </a:lnTo>
                  <a:lnTo>
                    <a:pt x="529" y="151"/>
                  </a:lnTo>
                  <a:lnTo>
                    <a:pt x="530" y="145"/>
                  </a:lnTo>
                  <a:lnTo>
                    <a:pt x="532" y="139"/>
                  </a:lnTo>
                  <a:lnTo>
                    <a:pt x="532" y="131"/>
                  </a:lnTo>
                  <a:lnTo>
                    <a:pt x="534" y="126"/>
                  </a:lnTo>
                  <a:lnTo>
                    <a:pt x="536" y="118"/>
                  </a:lnTo>
                  <a:lnTo>
                    <a:pt x="536" y="114"/>
                  </a:lnTo>
                  <a:lnTo>
                    <a:pt x="536" y="105"/>
                  </a:lnTo>
                  <a:lnTo>
                    <a:pt x="536" y="99"/>
                  </a:lnTo>
                  <a:lnTo>
                    <a:pt x="536" y="93"/>
                  </a:lnTo>
                  <a:lnTo>
                    <a:pt x="536" y="86"/>
                  </a:lnTo>
                  <a:lnTo>
                    <a:pt x="536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auto">
            <a:xfrm>
              <a:off x="6843713" y="5256213"/>
              <a:ext cx="41275" cy="492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21"/>
                </a:cxn>
                <a:cxn ang="0">
                  <a:pos x="7" y="25"/>
                </a:cxn>
                <a:cxn ang="0">
                  <a:pos x="11" y="29"/>
                </a:cxn>
                <a:cxn ang="0">
                  <a:pos x="13" y="31"/>
                </a:cxn>
                <a:cxn ang="0">
                  <a:pos x="13" y="35"/>
                </a:cxn>
                <a:cxn ang="0">
                  <a:pos x="15" y="37"/>
                </a:cxn>
                <a:cxn ang="0">
                  <a:pos x="17" y="42"/>
                </a:cxn>
                <a:cxn ang="0">
                  <a:pos x="19" y="46"/>
                </a:cxn>
                <a:cxn ang="0">
                  <a:pos x="21" y="50"/>
                </a:cxn>
                <a:cxn ang="0">
                  <a:pos x="21" y="56"/>
                </a:cxn>
                <a:cxn ang="0">
                  <a:pos x="21" y="63"/>
                </a:cxn>
                <a:cxn ang="0">
                  <a:pos x="51" y="59"/>
                </a:cxn>
                <a:cxn ang="0">
                  <a:pos x="51" y="58"/>
                </a:cxn>
                <a:cxn ang="0">
                  <a:pos x="51" y="52"/>
                </a:cxn>
                <a:cxn ang="0">
                  <a:pos x="49" y="48"/>
                </a:cxn>
                <a:cxn ang="0">
                  <a:pos x="49" y="44"/>
                </a:cxn>
                <a:cxn ang="0">
                  <a:pos x="47" y="39"/>
                </a:cxn>
                <a:cxn ang="0">
                  <a:pos x="47" y="35"/>
                </a:cxn>
                <a:cxn ang="0">
                  <a:pos x="45" y="29"/>
                </a:cxn>
                <a:cxn ang="0">
                  <a:pos x="44" y="23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4" y="10"/>
                </a:cxn>
                <a:cxn ang="0">
                  <a:pos x="32" y="6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1" h="63">
                  <a:moveTo>
                    <a:pt x="0" y="20"/>
                  </a:moveTo>
                  <a:lnTo>
                    <a:pt x="4" y="21"/>
                  </a:lnTo>
                  <a:lnTo>
                    <a:pt x="7" y="25"/>
                  </a:lnTo>
                  <a:lnTo>
                    <a:pt x="11" y="29"/>
                  </a:lnTo>
                  <a:lnTo>
                    <a:pt x="13" y="31"/>
                  </a:lnTo>
                  <a:lnTo>
                    <a:pt x="13" y="35"/>
                  </a:lnTo>
                  <a:lnTo>
                    <a:pt x="15" y="37"/>
                  </a:lnTo>
                  <a:lnTo>
                    <a:pt x="17" y="42"/>
                  </a:lnTo>
                  <a:lnTo>
                    <a:pt x="19" y="46"/>
                  </a:lnTo>
                  <a:lnTo>
                    <a:pt x="21" y="50"/>
                  </a:lnTo>
                  <a:lnTo>
                    <a:pt x="21" y="56"/>
                  </a:lnTo>
                  <a:lnTo>
                    <a:pt x="21" y="63"/>
                  </a:lnTo>
                  <a:lnTo>
                    <a:pt x="51" y="59"/>
                  </a:lnTo>
                  <a:lnTo>
                    <a:pt x="51" y="58"/>
                  </a:lnTo>
                  <a:lnTo>
                    <a:pt x="51" y="52"/>
                  </a:lnTo>
                  <a:lnTo>
                    <a:pt x="49" y="48"/>
                  </a:lnTo>
                  <a:lnTo>
                    <a:pt x="49" y="44"/>
                  </a:lnTo>
                  <a:lnTo>
                    <a:pt x="47" y="39"/>
                  </a:lnTo>
                  <a:lnTo>
                    <a:pt x="47" y="35"/>
                  </a:lnTo>
                  <a:lnTo>
                    <a:pt x="45" y="29"/>
                  </a:lnTo>
                  <a:lnTo>
                    <a:pt x="44" y="23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4" y="10"/>
                  </a:lnTo>
                  <a:lnTo>
                    <a:pt x="32" y="6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01" name="Freeform 29"/>
            <p:cNvSpPr>
              <a:spLocks/>
            </p:cNvSpPr>
            <p:nvPr/>
          </p:nvSpPr>
          <p:spPr bwMode="auto">
            <a:xfrm>
              <a:off x="7227888" y="5016500"/>
              <a:ext cx="39687" cy="53975"/>
            </a:xfrm>
            <a:custGeom>
              <a:avLst/>
              <a:gdLst/>
              <a:ahLst/>
              <a:cxnLst>
                <a:cxn ang="0">
                  <a:pos x="49" y="17"/>
                </a:cxn>
                <a:cxn ang="0">
                  <a:pos x="47" y="17"/>
                </a:cxn>
                <a:cxn ang="0">
                  <a:pos x="47" y="21"/>
                </a:cxn>
                <a:cxn ang="0">
                  <a:pos x="43" y="25"/>
                </a:cxn>
                <a:cxn ang="0">
                  <a:pos x="41" y="31"/>
                </a:cxn>
                <a:cxn ang="0">
                  <a:pos x="39" y="34"/>
                </a:cxn>
                <a:cxn ang="0">
                  <a:pos x="38" y="38"/>
                </a:cxn>
                <a:cxn ang="0">
                  <a:pos x="36" y="42"/>
                </a:cxn>
                <a:cxn ang="0">
                  <a:pos x="34" y="48"/>
                </a:cxn>
                <a:cxn ang="0">
                  <a:pos x="34" y="51"/>
                </a:cxn>
                <a:cxn ang="0">
                  <a:pos x="30" y="57"/>
                </a:cxn>
                <a:cxn ang="0">
                  <a:pos x="30" y="63"/>
                </a:cxn>
                <a:cxn ang="0">
                  <a:pos x="30" y="69"/>
                </a:cxn>
                <a:cxn ang="0">
                  <a:pos x="0" y="63"/>
                </a:cxn>
                <a:cxn ang="0">
                  <a:pos x="0" y="59"/>
                </a:cxn>
                <a:cxn ang="0">
                  <a:pos x="0" y="55"/>
                </a:cxn>
                <a:cxn ang="0">
                  <a:pos x="0" y="51"/>
                </a:cxn>
                <a:cxn ang="0">
                  <a:pos x="0" y="48"/>
                </a:cxn>
                <a:cxn ang="0">
                  <a:pos x="0" y="44"/>
                </a:cxn>
                <a:cxn ang="0">
                  <a:pos x="3" y="40"/>
                </a:cxn>
                <a:cxn ang="0">
                  <a:pos x="3" y="34"/>
                </a:cxn>
                <a:cxn ang="0">
                  <a:pos x="5" y="31"/>
                </a:cxn>
                <a:cxn ang="0">
                  <a:pos x="7" y="25"/>
                </a:cxn>
                <a:cxn ang="0">
                  <a:pos x="9" y="19"/>
                </a:cxn>
                <a:cxn ang="0">
                  <a:pos x="13" y="13"/>
                </a:cxn>
                <a:cxn ang="0">
                  <a:pos x="15" y="10"/>
                </a:cxn>
                <a:cxn ang="0">
                  <a:pos x="19" y="4"/>
                </a:cxn>
                <a:cxn ang="0">
                  <a:pos x="22" y="0"/>
                </a:cxn>
                <a:cxn ang="0">
                  <a:pos x="49" y="17"/>
                </a:cxn>
                <a:cxn ang="0">
                  <a:pos x="49" y="17"/>
                </a:cxn>
              </a:cxnLst>
              <a:rect l="0" t="0" r="r" b="b"/>
              <a:pathLst>
                <a:path w="49" h="69">
                  <a:moveTo>
                    <a:pt x="49" y="17"/>
                  </a:moveTo>
                  <a:lnTo>
                    <a:pt x="47" y="17"/>
                  </a:lnTo>
                  <a:lnTo>
                    <a:pt x="47" y="21"/>
                  </a:lnTo>
                  <a:lnTo>
                    <a:pt x="43" y="25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8" y="38"/>
                  </a:lnTo>
                  <a:lnTo>
                    <a:pt x="36" y="42"/>
                  </a:lnTo>
                  <a:lnTo>
                    <a:pt x="34" y="48"/>
                  </a:lnTo>
                  <a:lnTo>
                    <a:pt x="34" y="51"/>
                  </a:lnTo>
                  <a:lnTo>
                    <a:pt x="30" y="57"/>
                  </a:lnTo>
                  <a:lnTo>
                    <a:pt x="30" y="63"/>
                  </a:lnTo>
                  <a:lnTo>
                    <a:pt x="30" y="69"/>
                  </a:lnTo>
                  <a:lnTo>
                    <a:pt x="0" y="63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51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3" y="40"/>
                  </a:lnTo>
                  <a:lnTo>
                    <a:pt x="3" y="34"/>
                  </a:lnTo>
                  <a:lnTo>
                    <a:pt x="5" y="31"/>
                  </a:lnTo>
                  <a:lnTo>
                    <a:pt x="7" y="25"/>
                  </a:lnTo>
                  <a:lnTo>
                    <a:pt x="9" y="19"/>
                  </a:lnTo>
                  <a:lnTo>
                    <a:pt x="13" y="13"/>
                  </a:lnTo>
                  <a:lnTo>
                    <a:pt x="15" y="10"/>
                  </a:lnTo>
                  <a:lnTo>
                    <a:pt x="19" y="4"/>
                  </a:lnTo>
                  <a:lnTo>
                    <a:pt x="22" y="0"/>
                  </a:lnTo>
                  <a:lnTo>
                    <a:pt x="49" y="17"/>
                  </a:lnTo>
                  <a:lnTo>
                    <a:pt x="4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754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18136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단일모드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배열의 최대 원소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755576" y="1556792"/>
            <a:ext cx="7704856" cy="1440160"/>
          </a:xfrm>
        </p:spPr>
        <p:txBody>
          <a:bodyPr/>
          <a:lstStyle/>
          <a:p>
            <a:r>
              <a:rPr lang="ko-KR" altLang="en-US" b="1" dirty="0"/>
              <a:t>예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아래 배열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dirty="0"/>
              <a:t>는 단일모드 배열이다</a:t>
            </a:r>
            <a:endParaRPr lang="en-US" altLang="ko-KR" dirty="0"/>
          </a:p>
          <a:p>
            <a:r>
              <a:rPr lang="ko-KR" altLang="en-US" dirty="0">
                <a:ea typeface="맑은 고딕" pitchFamily="50" charset="-127"/>
              </a:rPr>
              <a:t>배열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dirty="0">
                <a:ea typeface="맑은 고딕" pitchFamily="50" charset="-127"/>
              </a:rPr>
              <a:t>의 최대원소는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[5]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41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5868144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20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843808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21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139952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13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572000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35</a:t>
            </a:r>
            <a:endParaRPr kumimoji="0" lang="ko-KR" altLang="en-US" sz="180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707904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12</a:t>
            </a:r>
            <a:endParaRPr kumimoji="0" lang="ko-KR" altLang="en-US" sz="180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5436096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23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3275856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004048" y="5013176"/>
            <a:ext cx="432048" cy="432048"/>
          </a:xfrm>
          <a:prstGeom prst="rect">
            <a:avLst/>
          </a:prstGeom>
          <a:solidFill>
            <a:srgbClr val="CFDBFD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41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275856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3707904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139952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4572000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04048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436096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868144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2843808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570854" y="4218786"/>
            <a:ext cx="432048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300192" y="5013176"/>
            <a:ext cx="432048" cy="432048"/>
          </a:xfrm>
          <a:prstGeom prst="rect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17</a:t>
            </a:r>
            <a:endParaRPr kumimoji="0" lang="ko-K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294834" y="4653136"/>
            <a:ext cx="432048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9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3"/>
            <a:ext cx="3816424" cy="4536503"/>
          </a:xfrm>
        </p:spPr>
        <p:txBody>
          <a:bodyPr/>
          <a:lstStyle/>
          <a:p>
            <a:pPr latinLnBrk="0"/>
            <a:r>
              <a:rPr lang="ko-KR" altLang="en-US" sz="2200" dirty="0">
                <a:ea typeface="맑은 고딕" pitchFamily="50" charset="-127"/>
              </a:rPr>
              <a:t>단일모드 배열의 정의에 의해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0  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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n</a:t>
            </a:r>
            <a:r>
              <a:rPr lang="ko-KR" altLang="en-US" sz="2200" dirty="0">
                <a:ea typeface="맑은 고딕" pitchFamily="50" charset="-127"/>
              </a:rPr>
              <a:t>에 대해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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</a:t>
            </a:r>
            <a:r>
              <a:rPr lang="ko-KR" altLang="en-US" sz="2200" dirty="0">
                <a:ea typeface="맑은 고딕" pitchFamily="50" charset="-127"/>
              </a:rPr>
              <a:t>이거나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</a:t>
            </a:r>
            <a:r>
              <a:rPr lang="ko-KR" altLang="en-US" sz="2200" dirty="0">
                <a:ea typeface="맑은 고딕" pitchFamily="50" charset="-127"/>
              </a:rPr>
              <a:t>이다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이 두 가지 경우를 구분하는 데만 집중하면 된다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만약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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</a:t>
            </a:r>
            <a:r>
              <a:rPr lang="ko-KR" altLang="en-US" sz="2200" dirty="0">
                <a:ea typeface="맑은 고딕" pitchFamily="50" charset="-127"/>
              </a:rPr>
              <a:t>이면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</a:t>
            </a:r>
            <a:r>
              <a:rPr lang="ko-KR" altLang="en-US" sz="2200" dirty="0">
                <a:ea typeface="맑은 고딕" pitchFamily="50" charset="-127"/>
              </a:rPr>
              <a:t>의 최대 원소는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+ 1..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</a:t>
            </a:r>
            <a:r>
              <a:rPr lang="ko-KR" altLang="en-US" sz="2200" dirty="0">
                <a:ea typeface="맑은 고딕" pitchFamily="50" charset="-127"/>
              </a:rPr>
              <a:t>에 존재</a:t>
            </a:r>
            <a:endParaRPr lang="en-US" altLang="ko-KR" sz="22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반대로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>
                <a:ea typeface="맑은 고딕" pitchFamily="50" charset="-127"/>
              </a:rPr>
              <a:t>만약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+ 1]</a:t>
            </a:r>
            <a:r>
              <a:rPr lang="ko-KR" altLang="en-US" sz="2200" dirty="0">
                <a:ea typeface="맑은 고딕" pitchFamily="50" charset="-127"/>
              </a:rPr>
              <a:t>이면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</a:t>
            </a:r>
            <a:r>
              <a:rPr lang="ko-KR" altLang="en-US" sz="2200" dirty="0">
                <a:ea typeface="맑은 고딕" pitchFamily="50" charset="-127"/>
              </a:rPr>
              <a:t>의 최대 원소는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 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r>
              <a:rPr lang="ko-KR" altLang="en-US" sz="2200" dirty="0">
                <a:ea typeface="맑은 고딕" pitchFamily="50" charset="-127"/>
              </a:rPr>
              <a:t>에 존재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1628800"/>
            <a:ext cx="3888432" cy="334747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findMaxOfUnimodalArray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	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 err="1">
                <a:latin typeface="Times New Roman" pitchFamily="18" charset="0"/>
                <a:cs typeface="Times New Roman" pitchFamily="18" charset="0"/>
              </a:rPr>
              <a:t>unimodal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of size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the maximum element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0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mid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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)/2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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+ 1])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+ 1])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b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5013177"/>
            <a:ext cx="378618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이진탐색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유사한 절차로 수행하므로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실행시간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en-US" altLang="ko-KR" sz="2000" b="1" kern="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(log </a:t>
            </a:r>
            <a:r>
              <a:rPr lang="en-US" altLang="ko-KR" sz="2000" b="1" i="1" kern="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562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사전</a:t>
            </a:r>
            <a:r>
              <a:rPr lang="en-US" altLang="ko-KR"/>
              <a:t> ADT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858224" cy="4572032"/>
          </a:xfrm>
        </p:spPr>
        <p:txBody>
          <a:bodyPr/>
          <a:lstStyle/>
          <a:p>
            <a:pPr latinLnBrk="0"/>
            <a:r>
              <a:rPr lang="ko-KR" altLang="en-US" dirty="0">
                <a:solidFill>
                  <a:schemeClr val="tx2"/>
                </a:solidFill>
                <a:ea typeface="맑은 고딕" pitchFamily="50" charset="-127"/>
              </a:rPr>
              <a:t>사전</a:t>
            </a:r>
            <a:r>
              <a:rPr lang="en-US" altLang="ko-KR" dirty="0">
                <a:ea typeface="맑은 고딕" pitchFamily="50" charset="-127"/>
              </a:rPr>
              <a:t> ADT</a:t>
            </a:r>
            <a:r>
              <a:rPr lang="ko-KR" altLang="en-US" dirty="0">
                <a:ea typeface="맑은 고딕" pitchFamily="50" charset="-127"/>
              </a:rPr>
              <a:t>는 탐색 가능한 형태의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b="1" dirty="0">
                <a:ea typeface="맑은 고딕" pitchFamily="50" charset="-127"/>
              </a:rPr>
              <a:t>키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b="1" dirty="0">
                <a:ea typeface="맑은 고딕" pitchFamily="50" charset="-127"/>
              </a:rPr>
              <a:t>원소</a:t>
            </a:r>
            <a:r>
              <a:rPr lang="en-US" altLang="ko-KR" dirty="0"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쌍 항목들의 모음을 모델링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사전에 관한 주요 작업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탐색</a:t>
            </a:r>
            <a:r>
              <a:rPr lang="en-US" altLang="ko-KR" dirty="0">
                <a:ea typeface="맑은 고딕" pitchFamily="50" charset="-127"/>
              </a:rPr>
              <a:t>(searching)</a:t>
            </a: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삽입</a:t>
            </a:r>
            <a:r>
              <a:rPr lang="en-US" altLang="ko-KR" dirty="0">
                <a:ea typeface="맑은 고딕" pitchFamily="50" charset="-127"/>
              </a:rPr>
              <a:t>(inserting)</a:t>
            </a: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삭제</a:t>
            </a:r>
            <a:r>
              <a:rPr lang="en-US" altLang="ko-KR" dirty="0">
                <a:ea typeface="맑은 고딕" pitchFamily="50" charset="-127"/>
              </a:rPr>
              <a:t>(deleting)</a:t>
            </a:r>
          </a:p>
          <a:p>
            <a:pPr latinLnBrk="0"/>
            <a:r>
              <a:rPr lang="ko-KR" altLang="en-US" dirty="0">
                <a:ea typeface="맑은 고딕" pitchFamily="50" charset="-127"/>
              </a:rPr>
              <a:t>두 종류의 사전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 err="1">
                <a:solidFill>
                  <a:schemeClr val="tx2"/>
                </a:solidFill>
                <a:ea typeface="맑은 고딕" pitchFamily="50" charset="-127"/>
              </a:rPr>
              <a:t>무순사전</a:t>
            </a:r>
            <a:r>
              <a:rPr lang="en-US" altLang="ko-KR" dirty="0">
                <a:ea typeface="맑은 고딕" pitchFamily="50" charset="-127"/>
              </a:rPr>
              <a:t> ADT</a:t>
            </a:r>
          </a:p>
          <a:p>
            <a:pPr lvl="1" latinLnBrk="0"/>
            <a:r>
              <a:rPr lang="ko-KR" altLang="en-US" dirty="0" err="1">
                <a:solidFill>
                  <a:schemeClr val="tx2"/>
                </a:solidFill>
                <a:ea typeface="맑은 고딕" pitchFamily="50" charset="-127"/>
              </a:rPr>
              <a:t>순서사전</a:t>
            </a:r>
            <a:r>
              <a:rPr lang="en-US" altLang="ko-KR" dirty="0">
                <a:ea typeface="맑은 고딕" pitchFamily="50" charset="-127"/>
              </a:rPr>
              <a:t> ADT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1" name="정육면체 10"/>
          <p:cNvSpPr/>
          <p:nvPr/>
        </p:nvSpPr>
        <p:spPr bwMode="auto">
          <a:xfrm>
            <a:off x="5724128" y="2924944"/>
            <a:ext cx="1512168" cy="1800200"/>
          </a:xfrm>
          <a:prstGeom prst="cube">
            <a:avLst>
              <a:gd name="adj" fmla="val 12963"/>
            </a:avLst>
          </a:prstGeom>
          <a:solidFill>
            <a:schemeClr val="tx1">
              <a:lumMod val="20000"/>
              <a:lumOff val="80000"/>
            </a:schemeClr>
          </a:solidFill>
          <a:ln w="1143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</a:rPr>
              <a:t>Dictionary</a:t>
            </a:r>
            <a:endParaRPr kumimoji="0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8" name="아래로 구부러진 화살표 7"/>
          <p:cNvSpPr/>
          <p:nvPr/>
        </p:nvSpPr>
        <p:spPr bwMode="auto">
          <a:xfrm rot="5400000" flipV="1">
            <a:off x="4562436" y="2574471"/>
            <a:ext cx="1315278" cy="864098"/>
          </a:xfrm>
          <a:prstGeom prst="curvedDownArrow">
            <a:avLst>
              <a:gd name="adj1" fmla="val 19472"/>
              <a:gd name="adj2" fmla="val 34994"/>
              <a:gd name="adj3" fmla="val 43473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아래로 구부러진 화살표 8"/>
          <p:cNvSpPr/>
          <p:nvPr/>
        </p:nvSpPr>
        <p:spPr bwMode="auto">
          <a:xfrm rot="16200000" flipH="1" flipV="1">
            <a:off x="6883951" y="3853354"/>
            <a:ext cx="1928826" cy="1368152"/>
          </a:xfrm>
          <a:prstGeom prst="curvedDownArrow">
            <a:avLst>
              <a:gd name="adj1" fmla="val 17957"/>
              <a:gd name="adj2" fmla="val 38830"/>
              <a:gd name="adj3" fmla="val 38262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5436096" y="4005064"/>
            <a:ext cx="1008112" cy="1008112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normalizeH="0" baseline="0">
                <a:ln>
                  <a:noFill/>
                </a:ln>
                <a:effectLst/>
                <a:latin typeface="맑은 고딕" pitchFamily="50" charset="-127"/>
              </a:rPr>
              <a:t> </a:t>
            </a:r>
            <a:r>
              <a:rPr kumimoji="0" lang="en-US" altLang="ko-KR" sz="3600" b="1" i="0" u="none" strike="noStrike" cap="none" normalizeH="0" baseline="0" err="1">
                <a:ln>
                  <a:noFill/>
                </a:ln>
                <a:effectLst/>
                <a:latin typeface="맑은 고딕" pitchFamily="50" charset="-127"/>
              </a:rPr>
              <a:t>Dic</a:t>
            </a:r>
            <a:endParaRPr kumimoji="0" lang="ko-KR" altLang="en-US" sz="3600" b="1" i="0" u="none" strike="noStrike" cap="none" normalizeH="0" baseline="0">
              <a:ln>
                <a:noFill/>
              </a:ln>
              <a:effectLst/>
              <a:latin typeface="맑은 고딕" pitchFamily="50" charset="-127"/>
            </a:endParaRPr>
          </a:p>
        </p:txBody>
      </p:sp>
      <p:sp>
        <p:nvSpPr>
          <p:cNvPr id="21" name="사다리꼴 20"/>
          <p:cNvSpPr/>
          <p:nvPr/>
        </p:nvSpPr>
        <p:spPr bwMode="auto">
          <a:xfrm rot="1756697">
            <a:off x="5412228" y="4945298"/>
            <a:ext cx="133239" cy="831765"/>
          </a:xfrm>
          <a:prstGeom prst="trapezoid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80112" y="2132856"/>
            <a:ext cx="1071570" cy="57150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20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en-US" altLang="ko-KR" sz="20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ko-KR" altLang="en-US" sz="2000" baseline="-2500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6588224" y="5013176"/>
            <a:ext cx="571504" cy="571504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altLang="ko-KR" sz="2000" b="1" i="1">
                <a:latin typeface="Times New Roman" pitchFamily="18" charset="0"/>
                <a:cs typeface="Times New Roman" pitchFamily="18" charset="0"/>
              </a:rPr>
              <a:t>e</a:t>
            </a:r>
            <a:endParaRPr lang="ko-KR" altLang="en-US" baseline="-25000"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 pitchFamily="50" charset="-127"/>
              </a:rPr>
              <a:t>사전 </a:t>
            </a:r>
            <a:r>
              <a:rPr lang="en-US" altLang="ko-KR"/>
              <a:t>ADT </a:t>
            </a:r>
            <a:r>
              <a:rPr lang="ko-KR" altLang="en-US" err="1"/>
              <a:t>메쏘드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93692"/>
          </a:xfrm>
        </p:spPr>
        <p:txBody>
          <a:bodyPr/>
          <a:lstStyle/>
          <a:p>
            <a:pPr latinLnBrk="0">
              <a:defRPr/>
            </a:pPr>
            <a:r>
              <a:rPr lang="ko-KR" altLang="en-US" dirty="0">
                <a:ea typeface="맑은 고딕" pitchFamily="50" charset="-127"/>
              </a:rPr>
              <a:t>일반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integer </a:t>
            </a:r>
            <a:r>
              <a:rPr lang="en-US" altLang="ko-KR" dirty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dirty="0">
                <a:ea typeface="맑은 고딕" pitchFamily="50" charset="-127"/>
              </a:rPr>
              <a:t>(): </a:t>
            </a:r>
            <a:r>
              <a:rPr lang="ko-KR" altLang="en-US" dirty="0">
                <a:ea typeface="맑은 고딕" pitchFamily="50" charset="-127"/>
              </a:rPr>
              <a:t>사전의 항목 수를 반환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 err="1">
                <a:ea typeface="맑은 고딕" pitchFamily="50" charset="-127"/>
              </a:rPr>
              <a:t>boolean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dirty="0">
                <a:ea typeface="맑은 고딕" pitchFamily="50" charset="-127"/>
              </a:rPr>
              <a:t>(): </a:t>
            </a:r>
            <a:r>
              <a:rPr lang="ko-KR" altLang="en-US" dirty="0">
                <a:ea typeface="맑은 고딕" pitchFamily="50" charset="-127"/>
              </a:rPr>
              <a:t>사전이 비어 있는지 여부를 반환</a:t>
            </a:r>
            <a:endParaRPr lang="en-US" altLang="ko-KR" dirty="0">
              <a:ea typeface="맑은 고딕" pitchFamily="50" charset="-127"/>
            </a:endParaRPr>
          </a:p>
          <a:p>
            <a:pPr lvl="0" latinLnBrk="0">
              <a:defRPr/>
            </a:pPr>
            <a:r>
              <a:rPr lang="ko-KR" altLang="en-US" dirty="0">
                <a:ea typeface="맑은 고딕" pitchFamily="50" charset="-127"/>
              </a:rPr>
              <a:t>접근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element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 dirty="0">
                <a:ea typeface="맑은 고딕" pitchFamily="50" charset="-127"/>
              </a:rPr>
              <a:t>(k): </a:t>
            </a:r>
            <a:r>
              <a:rPr lang="ko-KR" altLang="en-US" dirty="0">
                <a:ea typeface="맑은 고딕" pitchFamily="50" charset="-127"/>
              </a:rPr>
              <a:t>사전에 키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dirty="0">
                <a:ea typeface="맑은 고딕" pitchFamily="50" charset="-127"/>
              </a:rPr>
              <a:t>를 가진 항목이 존재하면 해당 원소를 반환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그렇지 않으면 특별 원소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NoSuchKey</a:t>
            </a:r>
            <a:r>
              <a:rPr lang="ko-KR" altLang="en-US" dirty="0">
                <a:ea typeface="맑은 고딕" pitchFamily="50" charset="-127"/>
              </a:rPr>
              <a:t>를 반환</a:t>
            </a:r>
            <a:endParaRPr lang="en-US" altLang="ko-KR" dirty="0">
              <a:ea typeface="맑은 고딕" pitchFamily="50" charset="-127"/>
            </a:endParaRPr>
          </a:p>
          <a:p>
            <a:pPr lvl="0" latinLnBrk="0">
              <a:defRPr/>
            </a:pPr>
            <a:r>
              <a:rPr lang="ko-KR" altLang="en-US" dirty="0">
                <a:ea typeface="맑은 고딕" pitchFamily="50" charset="-127"/>
              </a:rPr>
              <a:t>갱신 </a:t>
            </a:r>
            <a:r>
              <a:rPr lang="ko-KR" altLang="en-US" dirty="0" err="1">
                <a:ea typeface="맑은 고딕" pitchFamily="50" charset="-127"/>
              </a:rPr>
              <a:t>메쏘드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dirty="0">
                <a:ea typeface="맑은 고딕" pitchFamily="50" charset="-127"/>
              </a:rPr>
              <a:t>(k, e): </a:t>
            </a:r>
            <a:r>
              <a:rPr lang="ko-KR" altLang="en-US" dirty="0">
                <a:ea typeface="맑은 고딕" pitchFamily="50" charset="-127"/>
              </a:rPr>
              <a:t>사전에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en-US" altLang="ko-KR" dirty="0">
                <a:ea typeface="맑은 고딕" pitchFamily="50" charset="-127"/>
              </a:rPr>
              <a:t>) </a:t>
            </a:r>
            <a:r>
              <a:rPr lang="ko-KR" altLang="en-US" dirty="0">
                <a:ea typeface="맑은 고딕" pitchFamily="50" charset="-127"/>
              </a:rPr>
              <a:t>항목을 삽입</a:t>
            </a:r>
            <a:endParaRPr lang="en-US" altLang="ko-KR" dirty="0">
              <a:ea typeface="맑은 고딕" pitchFamily="50" charset="-127"/>
            </a:endParaRPr>
          </a:p>
          <a:p>
            <a:pPr lvl="1" latinLnBrk="0">
              <a:defRPr/>
            </a:pPr>
            <a:r>
              <a:rPr lang="en-US" altLang="ko-KR" dirty="0">
                <a:ea typeface="맑은 고딕" pitchFamily="50" charset="-127"/>
              </a:rPr>
              <a:t>element </a:t>
            </a:r>
            <a:r>
              <a:rPr lang="en-US" altLang="ko-KR" dirty="0" err="1">
                <a:solidFill>
                  <a:schemeClr val="tx2"/>
                </a:solidFill>
                <a:ea typeface="맑은 고딕" pitchFamily="50" charset="-127"/>
              </a:rPr>
              <a:t>removeElement</a:t>
            </a:r>
            <a:r>
              <a:rPr lang="en-US" altLang="ko-KR" dirty="0">
                <a:ea typeface="맑은 고딕" pitchFamily="50" charset="-127"/>
              </a:rPr>
              <a:t>(k): </a:t>
            </a:r>
            <a:r>
              <a:rPr lang="ko-KR" altLang="en-US" dirty="0">
                <a:ea typeface="맑은 고딕" pitchFamily="50" charset="-127"/>
              </a:rPr>
              <a:t>사전에 키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ko-KR" altLang="en-US" dirty="0">
                <a:ea typeface="맑은 고딕" pitchFamily="50" charset="-127"/>
              </a:rPr>
              <a:t>를 가진 항목이 존재하면 해당 항목을 삭제하고 원소를 반환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그렇지 않으면 특별 원소 </a:t>
            </a:r>
            <a:r>
              <a:rPr lang="en-US" altLang="ko-KR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NoSuchKey</a:t>
            </a:r>
            <a:r>
              <a:rPr lang="ko-KR" altLang="en-US" dirty="0">
                <a:ea typeface="맑은 고딕" pitchFamily="50" charset="-127"/>
              </a:rPr>
              <a:t>를 반환</a:t>
            </a:r>
            <a:endParaRPr lang="en-US" altLang="ko-KR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사전</a:t>
            </a:r>
            <a:r>
              <a:rPr lang="en-US" altLang="ko-KR"/>
              <a:t> </a:t>
            </a:r>
            <a:r>
              <a:rPr lang="ko-KR" altLang="en-US"/>
              <a:t>응용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3225540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직접 응용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연락처 목록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신용카드 사용승인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인터넷주소 매핑</a:t>
            </a:r>
            <a:endParaRPr lang="en-US" altLang="ko-KR" dirty="0">
              <a:ea typeface="맑은 고딕" pitchFamily="50" charset="-127"/>
            </a:endParaRPr>
          </a:p>
          <a:p>
            <a:pPr lvl="2" latinLnBrk="0"/>
            <a:r>
              <a:rPr lang="ko-KR" altLang="en-US" dirty="0" err="1">
                <a:ea typeface="맑은 고딕" pitchFamily="50" charset="-127"/>
              </a:rPr>
              <a:t>호스트명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b="1" dirty="0">
                <a:ea typeface="맑은 고딕" pitchFamily="50" charset="-127"/>
              </a:rPr>
              <a:t>예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www.sejong.ac.kr)</a:t>
            </a:r>
            <a:r>
              <a:rPr lang="ko-KR" altLang="en-US" dirty="0">
                <a:ea typeface="맑은 고딕" pitchFamily="50" charset="-127"/>
              </a:rPr>
              <a:t>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인터넷 주소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b="1" dirty="0">
                <a:ea typeface="맑은 고딕" pitchFamily="50" charset="-127"/>
              </a:rPr>
              <a:t>예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128.148.34.101)</a:t>
            </a:r>
            <a:r>
              <a:rPr lang="ko-KR" altLang="en-US" dirty="0">
                <a:ea typeface="맑은 고딕" pitchFamily="50" charset="-127"/>
              </a:rPr>
              <a:t>로 </a:t>
            </a:r>
            <a:r>
              <a:rPr lang="ko-KR" altLang="en-US" dirty="0" err="1">
                <a:ea typeface="맑은 고딕" pitchFamily="50" charset="-127"/>
              </a:rPr>
              <a:t>매핑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ko-KR" altLang="en-US" dirty="0">
                <a:ea typeface="맑은 고딕" pitchFamily="50" charset="-127"/>
              </a:rPr>
              <a:t>간접 응용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알고리즘 수행을 위한 보조 데이터구조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dirty="0">
                <a:ea typeface="맑은 고딕" pitchFamily="50" charset="-127"/>
              </a:rPr>
              <a:t>다른 데이터구조를 구성하는 요소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7" name="Picture 20" descr="C:\Documents and Settings\kook\Local Settings\Temporary Internet Files\Content.IE5\R3K4GQDZ\MC9000569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4365104"/>
            <a:ext cx="2677741" cy="17455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026574" cy="1785380"/>
          </a:xfrm>
        </p:spPr>
        <p:txBody>
          <a:bodyPr/>
          <a:lstStyle/>
          <a:p>
            <a:pPr latinLnBrk="0">
              <a:lnSpc>
                <a:spcPct val="90000"/>
              </a:lnSpc>
            </a:pPr>
            <a:r>
              <a:rPr lang="ko-KR" altLang="en-US" b="1" dirty="0"/>
              <a:t>비공식적으로</a:t>
            </a:r>
            <a:r>
              <a:rPr lang="en-US" altLang="ko-KR" dirty="0"/>
              <a:t>, </a:t>
            </a:r>
            <a:r>
              <a:rPr lang="ko-KR" altLang="en-US" b="1" dirty="0"/>
              <a:t>탐색</a:t>
            </a:r>
            <a:r>
              <a:rPr lang="en-US" altLang="ko-KR" dirty="0"/>
              <a:t>(search)</a:t>
            </a:r>
            <a:r>
              <a:rPr lang="ko-KR" altLang="en-US" dirty="0"/>
              <a:t>은 데이터 집단으로부터 특정한 정보를 추출함을 말한다</a:t>
            </a:r>
            <a:endParaRPr lang="en-US" altLang="ko-KR" dirty="0"/>
          </a:p>
          <a:p>
            <a:pPr latinLnBrk="0"/>
            <a:r>
              <a:rPr lang="ko-KR" altLang="en-US" b="1" dirty="0"/>
              <a:t>공식적으로</a:t>
            </a:r>
            <a:r>
              <a:rPr lang="en-US" altLang="ko-KR" dirty="0"/>
              <a:t>, </a:t>
            </a:r>
            <a:r>
              <a:rPr lang="ko-KR" altLang="en-US" b="1" dirty="0"/>
              <a:t>탐색</a:t>
            </a:r>
            <a:r>
              <a:rPr lang="ko-KR" altLang="en-US" dirty="0"/>
              <a:t>은 사전으로 구현된 데이터</a:t>
            </a:r>
            <a:r>
              <a:rPr lang="en-US" altLang="ko-KR" dirty="0"/>
              <a:t> </a:t>
            </a:r>
            <a:r>
              <a:rPr lang="ko-KR" altLang="en-US" dirty="0"/>
              <a:t>집단으로부터 지정된 키</a:t>
            </a:r>
            <a:r>
              <a:rPr lang="en-US" altLang="ko-KR" dirty="0"/>
              <a:t>(key)</a:t>
            </a:r>
            <a:r>
              <a:rPr lang="ko-KR" altLang="en-US" dirty="0"/>
              <a:t>와 연관된 데이터 원소를 반환함을 말한다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pic>
        <p:nvPicPr>
          <p:cNvPr id="1026" name="Picture 2" descr="C:\Documents and Settings\kook\Local Settings\Temporary Internet Files\Content.IE5\LVOPGS9Y\MC90005361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32656"/>
            <a:ext cx="1447950" cy="1983062"/>
          </a:xfrm>
          <a:prstGeom prst="rect">
            <a:avLst/>
          </a:prstGeom>
          <a:noFill/>
        </p:spPr>
      </p:pic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3059832" y="3356992"/>
            <a:ext cx="54006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+mn-ea"/>
                <a:cs typeface="+mn-cs"/>
              </a:rPr>
              <a:t>상이한 전제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+mn-ea"/>
              <a:cs typeface="+mn-cs"/>
            </a:endParaRPr>
          </a:p>
          <a:p>
            <a:pPr marL="742950" marR="0" lvl="1" indent="-28575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유일 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: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한 개의 키에 대해 하나의 데이터 항목만 존재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1143000" marR="0" lvl="2" indent="-2286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예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학번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은행계좌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login ID</a:t>
            </a:r>
          </a:p>
          <a:p>
            <a:pPr marL="742950" marR="0" lvl="1" indent="-28575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중복 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: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한 개의 키에 대해 여러 개의 데이터 항목 존재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</a:endParaRPr>
          </a:p>
          <a:p>
            <a:pPr marL="1143000" marR="0" lvl="2" indent="-228600" algn="l" defTabSz="914400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tabLst/>
              <a:defRPr/>
            </a:pPr>
            <a:r>
              <a: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예</a:t>
            </a: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: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이름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나이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</a:rPr>
              <a:t>계좌개설일자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981075" y="4181475"/>
            <a:ext cx="2105026" cy="1844675"/>
            <a:chOff x="981075" y="4181475"/>
            <a:chExt cx="2105026" cy="1844675"/>
          </a:xfrm>
        </p:grpSpPr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1368425" y="4367213"/>
              <a:ext cx="382588" cy="565150"/>
            </a:xfrm>
            <a:custGeom>
              <a:avLst/>
              <a:gdLst/>
              <a:ahLst/>
              <a:cxnLst>
                <a:cxn ang="0">
                  <a:pos x="454" y="53"/>
                </a:cxn>
                <a:cxn ang="0">
                  <a:pos x="421" y="53"/>
                </a:cxn>
                <a:cxn ang="0">
                  <a:pos x="389" y="57"/>
                </a:cxn>
                <a:cxn ang="0">
                  <a:pos x="357" y="61"/>
                </a:cxn>
                <a:cxn ang="0">
                  <a:pos x="330" y="67"/>
                </a:cxn>
                <a:cxn ang="0">
                  <a:pos x="302" y="75"/>
                </a:cxn>
                <a:cxn ang="0">
                  <a:pos x="274" y="85"/>
                </a:cxn>
                <a:cxn ang="0">
                  <a:pos x="249" y="98"/>
                </a:cxn>
                <a:cxn ang="0">
                  <a:pos x="223" y="112"/>
                </a:cxn>
                <a:cxn ang="0">
                  <a:pos x="176" y="150"/>
                </a:cxn>
                <a:cxn ang="0">
                  <a:pos x="150" y="177"/>
                </a:cxn>
                <a:cxn ang="0">
                  <a:pos x="128" y="205"/>
                </a:cxn>
                <a:cxn ang="0">
                  <a:pos x="105" y="241"/>
                </a:cxn>
                <a:cxn ang="0">
                  <a:pos x="85" y="274"/>
                </a:cxn>
                <a:cxn ang="0">
                  <a:pos x="71" y="314"/>
                </a:cxn>
                <a:cxn ang="0">
                  <a:pos x="59" y="351"/>
                </a:cxn>
                <a:cxn ang="0">
                  <a:pos x="53" y="391"/>
                </a:cxn>
                <a:cxn ang="0">
                  <a:pos x="51" y="430"/>
                </a:cxn>
                <a:cxn ang="0">
                  <a:pos x="55" y="470"/>
                </a:cxn>
                <a:cxn ang="0">
                  <a:pos x="59" y="507"/>
                </a:cxn>
                <a:cxn ang="0">
                  <a:pos x="71" y="545"/>
                </a:cxn>
                <a:cxn ang="0">
                  <a:pos x="89" y="580"/>
                </a:cxn>
                <a:cxn ang="0">
                  <a:pos x="112" y="616"/>
                </a:cxn>
                <a:cxn ang="0">
                  <a:pos x="138" y="646"/>
                </a:cxn>
                <a:cxn ang="0">
                  <a:pos x="168" y="683"/>
                </a:cxn>
                <a:cxn ang="0">
                  <a:pos x="146" y="709"/>
                </a:cxn>
                <a:cxn ang="0">
                  <a:pos x="108" y="689"/>
                </a:cxn>
                <a:cxn ang="0">
                  <a:pos x="77" y="653"/>
                </a:cxn>
                <a:cxn ang="0">
                  <a:pos x="49" y="616"/>
                </a:cxn>
                <a:cxn ang="0">
                  <a:pos x="27" y="574"/>
                </a:cxn>
                <a:cxn ang="0">
                  <a:pos x="14" y="531"/>
                </a:cxn>
                <a:cxn ang="0">
                  <a:pos x="2" y="488"/>
                </a:cxn>
                <a:cxn ang="0">
                  <a:pos x="0" y="444"/>
                </a:cxn>
                <a:cxn ang="0">
                  <a:pos x="0" y="397"/>
                </a:cxn>
                <a:cxn ang="0">
                  <a:pos x="6" y="351"/>
                </a:cxn>
                <a:cxn ang="0">
                  <a:pos x="18" y="308"/>
                </a:cxn>
                <a:cxn ang="0">
                  <a:pos x="33" y="264"/>
                </a:cxn>
                <a:cxn ang="0">
                  <a:pos x="55" y="221"/>
                </a:cxn>
                <a:cxn ang="0">
                  <a:pos x="81" y="179"/>
                </a:cxn>
                <a:cxn ang="0">
                  <a:pos x="106" y="148"/>
                </a:cxn>
                <a:cxn ang="0">
                  <a:pos x="132" y="120"/>
                </a:cxn>
                <a:cxn ang="0">
                  <a:pos x="156" y="96"/>
                </a:cxn>
                <a:cxn ang="0">
                  <a:pos x="182" y="77"/>
                </a:cxn>
                <a:cxn ang="0">
                  <a:pos x="209" y="59"/>
                </a:cxn>
                <a:cxn ang="0">
                  <a:pos x="239" y="45"/>
                </a:cxn>
                <a:cxn ang="0">
                  <a:pos x="268" y="31"/>
                </a:cxn>
                <a:cxn ang="0">
                  <a:pos x="298" y="21"/>
                </a:cxn>
                <a:cxn ang="0">
                  <a:pos x="332" y="13"/>
                </a:cxn>
                <a:cxn ang="0">
                  <a:pos x="365" y="7"/>
                </a:cxn>
                <a:cxn ang="0">
                  <a:pos x="399" y="4"/>
                </a:cxn>
                <a:cxn ang="0">
                  <a:pos x="434" y="0"/>
                </a:cxn>
                <a:cxn ang="0">
                  <a:pos x="474" y="0"/>
                </a:cxn>
              </a:cxnLst>
              <a:rect l="0" t="0" r="r" b="b"/>
              <a:pathLst>
                <a:path w="482" h="711">
                  <a:moveTo>
                    <a:pt x="482" y="53"/>
                  </a:moveTo>
                  <a:lnTo>
                    <a:pt x="474" y="53"/>
                  </a:lnTo>
                  <a:lnTo>
                    <a:pt x="468" y="53"/>
                  </a:lnTo>
                  <a:lnTo>
                    <a:pt x="460" y="53"/>
                  </a:lnTo>
                  <a:lnTo>
                    <a:pt x="454" y="53"/>
                  </a:lnTo>
                  <a:lnTo>
                    <a:pt x="446" y="53"/>
                  </a:lnTo>
                  <a:lnTo>
                    <a:pt x="440" y="53"/>
                  </a:lnTo>
                  <a:lnTo>
                    <a:pt x="432" y="53"/>
                  </a:lnTo>
                  <a:lnTo>
                    <a:pt x="428" y="53"/>
                  </a:lnTo>
                  <a:lnTo>
                    <a:pt x="421" y="53"/>
                  </a:lnTo>
                  <a:lnTo>
                    <a:pt x="415" y="53"/>
                  </a:lnTo>
                  <a:lnTo>
                    <a:pt x="407" y="55"/>
                  </a:lnTo>
                  <a:lnTo>
                    <a:pt x="401" y="55"/>
                  </a:lnTo>
                  <a:lnTo>
                    <a:pt x="395" y="55"/>
                  </a:lnTo>
                  <a:lnTo>
                    <a:pt x="389" y="57"/>
                  </a:lnTo>
                  <a:lnTo>
                    <a:pt x="383" y="57"/>
                  </a:lnTo>
                  <a:lnTo>
                    <a:pt x="377" y="59"/>
                  </a:lnTo>
                  <a:lnTo>
                    <a:pt x="371" y="59"/>
                  </a:lnTo>
                  <a:lnTo>
                    <a:pt x="365" y="61"/>
                  </a:lnTo>
                  <a:lnTo>
                    <a:pt x="357" y="61"/>
                  </a:lnTo>
                  <a:lnTo>
                    <a:pt x="353" y="61"/>
                  </a:lnTo>
                  <a:lnTo>
                    <a:pt x="346" y="63"/>
                  </a:lnTo>
                  <a:lnTo>
                    <a:pt x="342" y="65"/>
                  </a:lnTo>
                  <a:lnTo>
                    <a:pt x="336" y="65"/>
                  </a:lnTo>
                  <a:lnTo>
                    <a:pt x="330" y="67"/>
                  </a:lnTo>
                  <a:lnTo>
                    <a:pt x="324" y="69"/>
                  </a:lnTo>
                  <a:lnTo>
                    <a:pt x="318" y="71"/>
                  </a:lnTo>
                  <a:lnTo>
                    <a:pt x="312" y="73"/>
                  </a:lnTo>
                  <a:lnTo>
                    <a:pt x="308" y="75"/>
                  </a:lnTo>
                  <a:lnTo>
                    <a:pt x="302" y="75"/>
                  </a:lnTo>
                  <a:lnTo>
                    <a:pt x="296" y="77"/>
                  </a:lnTo>
                  <a:lnTo>
                    <a:pt x="290" y="79"/>
                  </a:lnTo>
                  <a:lnTo>
                    <a:pt x="286" y="83"/>
                  </a:lnTo>
                  <a:lnTo>
                    <a:pt x="280" y="85"/>
                  </a:lnTo>
                  <a:lnTo>
                    <a:pt x="274" y="85"/>
                  </a:lnTo>
                  <a:lnTo>
                    <a:pt x="268" y="87"/>
                  </a:lnTo>
                  <a:lnTo>
                    <a:pt x="265" y="90"/>
                  </a:lnTo>
                  <a:lnTo>
                    <a:pt x="259" y="92"/>
                  </a:lnTo>
                  <a:lnTo>
                    <a:pt x="253" y="96"/>
                  </a:lnTo>
                  <a:lnTo>
                    <a:pt x="249" y="98"/>
                  </a:lnTo>
                  <a:lnTo>
                    <a:pt x="245" y="100"/>
                  </a:lnTo>
                  <a:lnTo>
                    <a:pt x="239" y="104"/>
                  </a:lnTo>
                  <a:lnTo>
                    <a:pt x="233" y="106"/>
                  </a:lnTo>
                  <a:lnTo>
                    <a:pt x="229" y="108"/>
                  </a:lnTo>
                  <a:lnTo>
                    <a:pt x="223" y="112"/>
                  </a:lnTo>
                  <a:lnTo>
                    <a:pt x="213" y="118"/>
                  </a:lnTo>
                  <a:lnTo>
                    <a:pt x="205" y="126"/>
                  </a:lnTo>
                  <a:lnTo>
                    <a:pt x="195" y="132"/>
                  </a:lnTo>
                  <a:lnTo>
                    <a:pt x="186" y="140"/>
                  </a:lnTo>
                  <a:lnTo>
                    <a:pt x="176" y="150"/>
                  </a:lnTo>
                  <a:lnTo>
                    <a:pt x="168" y="158"/>
                  </a:lnTo>
                  <a:lnTo>
                    <a:pt x="162" y="162"/>
                  </a:lnTo>
                  <a:lnTo>
                    <a:pt x="158" y="166"/>
                  </a:lnTo>
                  <a:lnTo>
                    <a:pt x="154" y="171"/>
                  </a:lnTo>
                  <a:lnTo>
                    <a:pt x="150" y="177"/>
                  </a:lnTo>
                  <a:lnTo>
                    <a:pt x="146" y="181"/>
                  </a:lnTo>
                  <a:lnTo>
                    <a:pt x="142" y="187"/>
                  </a:lnTo>
                  <a:lnTo>
                    <a:pt x="136" y="193"/>
                  </a:lnTo>
                  <a:lnTo>
                    <a:pt x="134" y="199"/>
                  </a:lnTo>
                  <a:lnTo>
                    <a:pt x="128" y="205"/>
                  </a:lnTo>
                  <a:lnTo>
                    <a:pt x="122" y="211"/>
                  </a:lnTo>
                  <a:lnTo>
                    <a:pt x="118" y="219"/>
                  </a:lnTo>
                  <a:lnTo>
                    <a:pt x="114" y="225"/>
                  </a:lnTo>
                  <a:lnTo>
                    <a:pt x="108" y="231"/>
                  </a:lnTo>
                  <a:lnTo>
                    <a:pt x="105" y="241"/>
                  </a:lnTo>
                  <a:lnTo>
                    <a:pt x="101" y="247"/>
                  </a:lnTo>
                  <a:lnTo>
                    <a:pt x="97" y="254"/>
                  </a:lnTo>
                  <a:lnTo>
                    <a:pt x="93" y="260"/>
                  </a:lnTo>
                  <a:lnTo>
                    <a:pt x="89" y="268"/>
                  </a:lnTo>
                  <a:lnTo>
                    <a:pt x="85" y="274"/>
                  </a:lnTo>
                  <a:lnTo>
                    <a:pt x="83" y="284"/>
                  </a:lnTo>
                  <a:lnTo>
                    <a:pt x="79" y="290"/>
                  </a:lnTo>
                  <a:lnTo>
                    <a:pt x="77" y="298"/>
                  </a:lnTo>
                  <a:lnTo>
                    <a:pt x="73" y="306"/>
                  </a:lnTo>
                  <a:lnTo>
                    <a:pt x="71" y="314"/>
                  </a:lnTo>
                  <a:lnTo>
                    <a:pt x="69" y="322"/>
                  </a:lnTo>
                  <a:lnTo>
                    <a:pt x="65" y="329"/>
                  </a:lnTo>
                  <a:lnTo>
                    <a:pt x="63" y="335"/>
                  </a:lnTo>
                  <a:lnTo>
                    <a:pt x="61" y="343"/>
                  </a:lnTo>
                  <a:lnTo>
                    <a:pt x="59" y="351"/>
                  </a:lnTo>
                  <a:lnTo>
                    <a:pt x="59" y="359"/>
                  </a:lnTo>
                  <a:lnTo>
                    <a:pt x="57" y="367"/>
                  </a:lnTo>
                  <a:lnTo>
                    <a:pt x="55" y="375"/>
                  </a:lnTo>
                  <a:lnTo>
                    <a:pt x="53" y="383"/>
                  </a:lnTo>
                  <a:lnTo>
                    <a:pt x="53" y="391"/>
                  </a:lnTo>
                  <a:lnTo>
                    <a:pt x="53" y="399"/>
                  </a:lnTo>
                  <a:lnTo>
                    <a:pt x="53" y="407"/>
                  </a:lnTo>
                  <a:lnTo>
                    <a:pt x="51" y="414"/>
                  </a:lnTo>
                  <a:lnTo>
                    <a:pt x="51" y="422"/>
                  </a:lnTo>
                  <a:lnTo>
                    <a:pt x="51" y="430"/>
                  </a:lnTo>
                  <a:lnTo>
                    <a:pt x="53" y="440"/>
                  </a:lnTo>
                  <a:lnTo>
                    <a:pt x="53" y="446"/>
                  </a:lnTo>
                  <a:lnTo>
                    <a:pt x="53" y="454"/>
                  </a:lnTo>
                  <a:lnTo>
                    <a:pt x="53" y="462"/>
                  </a:lnTo>
                  <a:lnTo>
                    <a:pt x="55" y="470"/>
                  </a:lnTo>
                  <a:lnTo>
                    <a:pt x="55" y="478"/>
                  </a:lnTo>
                  <a:lnTo>
                    <a:pt x="57" y="486"/>
                  </a:lnTo>
                  <a:lnTo>
                    <a:pt x="57" y="493"/>
                  </a:lnTo>
                  <a:lnTo>
                    <a:pt x="59" y="501"/>
                  </a:lnTo>
                  <a:lnTo>
                    <a:pt x="59" y="507"/>
                  </a:lnTo>
                  <a:lnTo>
                    <a:pt x="61" y="515"/>
                  </a:lnTo>
                  <a:lnTo>
                    <a:pt x="65" y="523"/>
                  </a:lnTo>
                  <a:lnTo>
                    <a:pt x="67" y="531"/>
                  </a:lnTo>
                  <a:lnTo>
                    <a:pt x="69" y="539"/>
                  </a:lnTo>
                  <a:lnTo>
                    <a:pt x="71" y="545"/>
                  </a:lnTo>
                  <a:lnTo>
                    <a:pt x="75" y="553"/>
                  </a:lnTo>
                  <a:lnTo>
                    <a:pt x="79" y="561"/>
                  </a:lnTo>
                  <a:lnTo>
                    <a:pt x="81" y="567"/>
                  </a:lnTo>
                  <a:lnTo>
                    <a:pt x="85" y="574"/>
                  </a:lnTo>
                  <a:lnTo>
                    <a:pt x="89" y="580"/>
                  </a:lnTo>
                  <a:lnTo>
                    <a:pt x="93" y="588"/>
                  </a:lnTo>
                  <a:lnTo>
                    <a:pt x="97" y="594"/>
                  </a:lnTo>
                  <a:lnTo>
                    <a:pt x="103" y="602"/>
                  </a:lnTo>
                  <a:lnTo>
                    <a:pt x="106" y="608"/>
                  </a:lnTo>
                  <a:lnTo>
                    <a:pt x="112" y="616"/>
                  </a:lnTo>
                  <a:lnTo>
                    <a:pt x="116" y="620"/>
                  </a:lnTo>
                  <a:lnTo>
                    <a:pt x="120" y="628"/>
                  </a:lnTo>
                  <a:lnTo>
                    <a:pt x="126" y="634"/>
                  </a:lnTo>
                  <a:lnTo>
                    <a:pt x="132" y="640"/>
                  </a:lnTo>
                  <a:lnTo>
                    <a:pt x="138" y="646"/>
                  </a:lnTo>
                  <a:lnTo>
                    <a:pt x="144" y="651"/>
                  </a:lnTo>
                  <a:lnTo>
                    <a:pt x="150" y="657"/>
                  </a:lnTo>
                  <a:lnTo>
                    <a:pt x="158" y="665"/>
                  </a:lnTo>
                  <a:lnTo>
                    <a:pt x="164" y="673"/>
                  </a:lnTo>
                  <a:lnTo>
                    <a:pt x="168" y="683"/>
                  </a:lnTo>
                  <a:lnTo>
                    <a:pt x="164" y="691"/>
                  </a:lnTo>
                  <a:lnTo>
                    <a:pt x="160" y="701"/>
                  </a:lnTo>
                  <a:lnTo>
                    <a:pt x="156" y="703"/>
                  </a:lnTo>
                  <a:lnTo>
                    <a:pt x="152" y="707"/>
                  </a:lnTo>
                  <a:lnTo>
                    <a:pt x="146" y="709"/>
                  </a:lnTo>
                  <a:lnTo>
                    <a:pt x="142" y="711"/>
                  </a:lnTo>
                  <a:lnTo>
                    <a:pt x="132" y="709"/>
                  </a:lnTo>
                  <a:lnTo>
                    <a:pt x="124" y="705"/>
                  </a:lnTo>
                  <a:lnTo>
                    <a:pt x="114" y="697"/>
                  </a:lnTo>
                  <a:lnTo>
                    <a:pt x="108" y="689"/>
                  </a:lnTo>
                  <a:lnTo>
                    <a:pt x="101" y="683"/>
                  </a:lnTo>
                  <a:lnTo>
                    <a:pt x="95" y="677"/>
                  </a:lnTo>
                  <a:lnTo>
                    <a:pt x="89" y="667"/>
                  </a:lnTo>
                  <a:lnTo>
                    <a:pt x="81" y="661"/>
                  </a:lnTo>
                  <a:lnTo>
                    <a:pt x="77" y="653"/>
                  </a:lnTo>
                  <a:lnTo>
                    <a:pt x="71" y="648"/>
                  </a:lnTo>
                  <a:lnTo>
                    <a:pt x="65" y="640"/>
                  </a:lnTo>
                  <a:lnTo>
                    <a:pt x="59" y="632"/>
                  </a:lnTo>
                  <a:lnTo>
                    <a:pt x="53" y="622"/>
                  </a:lnTo>
                  <a:lnTo>
                    <a:pt x="49" y="616"/>
                  </a:lnTo>
                  <a:lnTo>
                    <a:pt x="43" y="608"/>
                  </a:lnTo>
                  <a:lnTo>
                    <a:pt x="39" y="598"/>
                  </a:lnTo>
                  <a:lnTo>
                    <a:pt x="35" y="590"/>
                  </a:lnTo>
                  <a:lnTo>
                    <a:pt x="33" y="584"/>
                  </a:lnTo>
                  <a:lnTo>
                    <a:pt x="27" y="574"/>
                  </a:lnTo>
                  <a:lnTo>
                    <a:pt x="25" y="567"/>
                  </a:lnTo>
                  <a:lnTo>
                    <a:pt x="22" y="557"/>
                  </a:lnTo>
                  <a:lnTo>
                    <a:pt x="20" y="549"/>
                  </a:lnTo>
                  <a:lnTo>
                    <a:pt x="16" y="541"/>
                  </a:lnTo>
                  <a:lnTo>
                    <a:pt x="14" y="531"/>
                  </a:lnTo>
                  <a:lnTo>
                    <a:pt x="12" y="523"/>
                  </a:lnTo>
                  <a:lnTo>
                    <a:pt x="10" y="515"/>
                  </a:lnTo>
                  <a:lnTo>
                    <a:pt x="6" y="505"/>
                  </a:lnTo>
                  <a:lnTo>
                    <a:pt x="4" y="497"/>
                  </a:lnTo>
                  <a:lnTo>
                    <a:pt x="2" y="488"/>
                  </a:lnTo>
                  <a:lnTo>
                    <a:pt x="2" y="480"/>
                  </a:lnTo>
                  <a:lnTo>
                    <a:pt x="2" y="470"/>
                  </a:lnTo>
                  <a:lnTo>
                    <a:pt x="0" y="462"/>
                  </a:lnTo>
                  <a:lnTo>
                    <a:pt x="0" y="452"/>
                  </a:lnTo>
                  <a:lnTo>
                    <a:pt x="0" y="444"/>
                  </a:lnTo>
                  <a:lnTo>
                    <a:pt x="0" y="434"/>
                  </a:lnTo>
                  <a:lnTo>
                    <a:pt x="0" y="424"/>
                  </a:lnTo>
                  <a:lnTo>
                    <a:pt x="0" y="416"/>
                  </a:lnTo>
                  <a:lnTo>
                    <a:pt x="0" y="407"/>
                  </a:lnTo>
                  <a:lnTo>
                    <a:pt x="0" y="397"/>
                  </a:lnTo>
                  <a:lnTo>
                    <a:pt x="2" y="389"/>
                  </a:lnTo>
                  <a:lnTo>
                    <a:pt x="2" y="379"/>
                  </a:lnTo>
                  <a:lnTo>
                    <a:pt x="4" y="371"/>
                  </a:lnTo>
                  <a:lnTo>
                    <a:pt x="4" y="361"/>
                  </a:lnTo>
                  <a:lnTo>
                    <a:pt x="6" y="351"/>
                  </a:lnTo>
                  <a:lnTo>
                    <a:pt x="8" y="343"/>
                  </a:lnTo>
                  <a:lnTo>
                    <a:pt x="10" y="333"/>
                  </a:lnTo>
                  <a:lnTo>
                    <a:pt x="12" y="326"/>
                  </a:lnTo>
                  <a:lnTo>
                    <a:pt x="16" y="316"/>
                  </a:lnTo>
                  <a:lnTo>
                    <a:pt x="18" y="308"/>
                  </a:lnTo>
                  <a:lnTo>
                    <a:pt x="22" y="298"/>
                  </a:lnTo>
                  <a:lnTo>
                    <a:pt x="24" y="290"/>
                  </a:lnTo>
                  <a:lnTo>
                    <a:pt x="25" y="280"/>
                  </a:lnTo>
                  <a:lnTo>
                    <a:pt x="29" y="272"/>
                  </a:lnTo>
                  <a:lnTo>
                    <a:pt x="33" y="264"/>
                  </a:lnTo>
                  <a:lnTo>
                    <a:pt x="37" y="254"/>
                  </a:lnTo>
                  <a:lnTo>
                    <a:pt x="41" y="245"/>
                  </a:lnTo>
                  <a:lnTo>
                    <a:pt x="45" y="237"/>
                  </a:lnTo>
                  <a:lnTo>
                    <a:pt x="49" y="229"/>
                  </a:lnTo>
                  <a:lnTo>
                    <a:pt x="55" y="221"/>
                  </a:lnTo>
                  <a:lnTo>
                    <a:pt x="59" y="213"/>
                  </a:lnTo>
                  <a:lnTo>
                    <a:pt x="65" y="205"/>
                  </a:lnTo>
                  <a:lnTo>
                    <a:pt x="69" y="195"/>
                  </a:lnTo>
                  <a:lnTo>
                    <a:pt x="75" y="187"/>
                  </a:lnTo>
                  <a:lnTo>
                    <a:pt x="81" y="179"/>
                  </a:lnTo>
                  <a:lnTo>
                    <a:pt x="87" y="173"/>
                  </a:lnTo>
                  <a:lnTo>
                    <a:pt x="93" y="166"/>
                  </a:lnTo>
                  <a:lnTo>
                    <a:pt x="97" y="160"/>
                  </a:lnTo>
                  <a:lnTo>
                    <a:pt x="103" y="152"/>
                  </a:lnTo>
                  <a:lnTo>
                    <a:pt x="106" y="148"/>
                  </a:lnTo>
                  <a:lnTo>
                    <a:pt x="112" y="142"/>
                  </a:lnTo>
                  <a:lnTo>
                    <a:pt x="116" y="136"/>
                  </a:lnTo>
                  <a:lnTo>
                    <a:pt x="120" y="130"/>
                  </a:lnTo>
                  <a:lnTo>
                    <a:pt x="126" y="126"/>
                  </a:lnTo>
                  <a:lnTo>
                    <a:pt x="132" y="120"/>
                  </a:lnTo>
                  <a:lnTo>
                    <a:pt x="136" y="116"/>
                  </a:lnTo>
                  <a:lnTo>
                    <a:pt x="140" y="110"/>
                  </a:lnTo>
                  <a:lnTo>
                    <a:pt x="146" y="106"/>
                  </a:lnTo>
                  <a:lnTo>
                    <a:pt x="150" y="100"/>
                  </a:lnTo>
                  <a:lnTo>
                    <a:pt x="156" y="96"/>
                  </a:lnTo>
                  <a:lnTo>
                    <a:pt x="162" y="92"/>
                  </a:lnTo>
                  <a:lnTo>
                    <a:pt x="168" y="88"/>
                  </a:lnTo>
                  <a:lnTo>
                    <a:pt x="172" y="85"/>
                  </a:lnTo>
                  <a:lnTo>
                    <a:pt x="178" y="81"/>
                  </a:lnTo>
                  <a:lnTo>
                    <a:pt x="182" y="77"/>
                  </a:lnTo>
                  <a:lnTo>
                    <a:pt x="187" y="73"/>
                  </a:lnTo>
                  <a:lnTo>
                    <a:pt x="193" y="69"/>
                  </a:lnTo>
                  <a:lnTo>
                    <a:pt x="199" y="65"/>
                  </a:lnTo>
                  <a:lnTo>
                    <a:pt x="203" y="61"/>
                  </a:lnTo>
                  <a:lnTo>
                    <a:pt x="209" y="59"/>
                  </a:lnTo>
                  <a:lnTo>
                    <a:pt x="215" y="57"/>
                  </a:lnTo>
                  <a:lnTo>
                    <a:pt x="221" y="53"/>
                  </a:lnTo>
                  <a:lnTo>
                    <a:pt x="227" y="51"/>
                  </a:lnTo>
                  <a:lnTo>
                    <a:pt x="233" y="47"/>
                  </a:lnTo>
                  <a:lnTo>
                    <a:pt x="239" y="45"/>
                  </a:lnTo>
                  <a:lnTo>
                    <a:pt x="245" y="41"/>
                  </a:lnTo>
                  <a:lnTo>
                    <a:pt x="251" y="39"/>
                  </a:lnTo>
                  <a:lnTo>
                    <a:pt x="257" y="37"/>
                  </a:lnTo>
                  <a:lnTo>
                    <a:pt x="263" y="35"/>
                  </a:lnTo>
                  <a:lnTo>
                    <a:pt x="268" y="31"/>
                  </a:lnTo>
                  <a:lnTo>
                    <a:pt x="274" y="29"/>
                  </a:lnTo>
                  <a:lnTo>
                    <a:pt x="280" y="27"/>
                  </a:lnTo>
                  <a:lnTo>
                    <a:pt x="286" y="25"/>
                  </a:lnTo>
                  <a:lnTo>
                    <a:pt x="292" y="23"/>
                  </a:lnTo>
                  <a:lnTo>
                    <a:pt x="298" y="21"/>
                  </a:lnTo>
                  <a:lnTo>
                    <a:pt x="304" y="19"/>
                  </a:lnTo>
                  <a:lnTo>
                    <a:pt x="312" y="19"/>
                  </a:lnTo>
                  <a:lnTo>
                    <a:pt x="318" y="15"/>
                  </a:lnTo>
                  <a:lnTo>
                    <a:pt x="324" y="15"/>
                  </a:lnTo>
                  <a:lnTo>
                    <a:pt x="332" y="13"/>
                  </a:lnTo>
                  <a:lnTo>
                    <a:pt x="338" y="11"/>
                  </a:lnTo>
                  <a:lnTo>
                    <a:pt x="346" y="9"/>
                  </a:lnTo>
                  <a:lnTo>
                    <a:pt x="351" y="9"/>
                  </a:lnTo>
                  <a:lnTo>
                    <a:pt x="357" y="7"/>
                  </a:lnTo>
                  <a:lnTo>
                    <a:pt x="365" y="7"/>
                  </a:lnTo>
                  <a:lnTo>
                    <a:pt x="371" y="6"/>
                  </a:lnTo>
                  <a:lnTo>
                    <a:pt x="379" y="6"/>
                  </a:lnTo>
                  <a:lnTo>
                    <a:pt x="385" y="4"/>
                  </a:lnTo>
                  <a:lnTo>
                    <a:pt x="393" y="4"/>
                  </a:lnTo>
                  <a:lnTo>
                    <a:pt x="399" y="4"/>
                  </a:lnTo>
                  <a:lnTo>
                    <a:pt x="407" y="2"/>
                  </a:lnTo>
                  <a:lnTo>
                    <a:pt x="413" y="2"/>
                  </a:lnTo>
                  <a:lnTo>
                    <a:pt x="423" y="2"/>
                  </a:lnTo>
                  <a:lnTo>
                    <a:pt x="428" y="0"/>
                  </a:lnTo>
                  <a:lnTo>
                    <a:pt x="434" y="0"/>
                  </a:lnTo>
                  <a:lnTo>
                    <a:pt x="442" y="0"/>
                  </a:lnTo>
                  <a:lnTo>
                    <a:pt x="450" y="0"/>
                  </a:lnTo>
                  <a:lnTo>
                    <a:pt x="458" y="0"/>
                  </a:lnTo>
                  <a:lnTo>
                    <a:pt x="466" y="0"/>
                  </a:lnTo>
                  <a:lnTo>
                    <a:pt x="474" y="0"/>
                  </a:lnTo>
                  <a:lnTo>
                    <a:pt x="482" y="0"/>
                  </a:lnTo>
                  <a:lnTo>
                    <a:pt x="482" y="53"/>
                  </a:lnTo>
                  <a:lnTo>
                    <a:pt x="482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1711325" y="4181475"/>
              <a:ext cx="536575" cy="557213"/>
            </a:xfrm>
            <a:custGeom>
              <a:avLst/>
              <a:gdLst/>
              <a:ahLst/>
              <a:cxnLst>
                <a:cxn ang="0">
                  <a:pos x="605" y="122"/>
                </a:cxn>
                <a:cxn ang="0">
                  <a:pos x="573" y="96"/>
                </a:cxn>
                <a:cxn ang="0">
                  <a:pos x="538" y="79"/>
                </a:cxn>
                <a:cxn ang="0">
                  <a:pos x="496" y="63"/>
                </a:cxn>
                <a:cxn ang="0">
                  <a:pos x="455" y="57"/>
                </a:cxn>
                <a:cxn ang="0">
                  <a:pos x="409" y="53"/>
                </a:cxn>
                <a:cxn ang="0">
                  <a:pos x="364" y="53"/>
                </a:cxn>
                <a:cxn ang="0">
                  <a:pos x="319" y="61"/>
                </a:cxn>
                <a:cxn ang="0">
                  <a:pos x="275" y="73"/>
                </a:cxn>
                <a:cxn ang="0">
                  <a:pos x="232" y="88"/>
                </a:cxn>
                <a:cxn ang="0">
                  <a:pos x="192" y="110"/>
                </a:cxn>
                <a:cxn ang="0">
                  <a:pos x="155" y="136"/>
                </a:cxn>
                <a:cxn ang="0">
                  <a:pos x="127" y="169"/>
                </a:cxn>
                <a:cxn ang="0">
                  <a:pos x="99" y="205"/>
                </a:cxn>
                <a:cxn ang="0">
                  <a:pos x="79" y="244"/>
                </a:cxn>
                <a:cxn ang="0">
                  <a:pos x="66" y="286"/>
                </a:cxn>
                <a:cxn ang="0">
                  <a:pos x="54" y="331"/>
                </a:cxn>
                <a:cxn ang="0">
                  <a:pos x="52" y="377"/>
                </a:cxn>
                <a:cxn ang="0">
                  <a:pos x="54" y="422"/>
                </a:cxn>
                <a:cxn ang="0">
                  <a:pos x="58" y="468"/>
                </a:cxn>
                <a:cxn ang="0">
                  <a:pos x="72" y="509"/>
                </a:cxn>
                <a:cxn ang="0">
                  <a:pos x="89" y="549"/>
                </a:cxn>
                <a:cxn ang="0">
                  <a:pos x="113" y="584"/>
                </a:cxn>
                <a:cxn ang="0">
                  <a:pos x="143" y="614"/>
                </a:cxn>
                <a:cxn ang="0">
                  <a:pos x="176" y="638"/>
                </a:cxn>
                <a:cxn ang="0">
                  <a:pos x="214" y="655"/>
                </a:cxn>
                <a:cxn ang="0">
                  <a:pos x="226" y="685"/>
                </a:cxn>
                <a:cxn ang="0">
                  <a:pos x="200" y="703"/>
                </a:cxn>
                <a:cxn ang="0">
                  <a:pos x="155" y="685"/>
                </a:cxn>
                <a:cxn ang="0">
                  <a:pos x="113" y="657"/>
                </a:cxn>
                <a:cxn ang="0">
                  <a:pos x="77" y="622"/>
                </a:cxn>
                <a:cxn ang="0">
                  <a:pos x="50" y="580"/>
                </a:cxn>
                <a:cxn ang="0">
                  <a:pos x="30" y="535"/>
                </a:cxn>
                <a:cxn ang="0">
                  <a:pos x="12" y="485"/>
                </a:cxn>
                <a:cxn ang="0">
                  <a:pos x="4" y="432"/>
                </a:cxn>
                <a:cxn ang="0">
                  <a:pos x="0" y="379"/>
                </a:cxn>
                <a:cxn ang="0">
                  <a:pos x="4" y="325"/>
                </a:cxn>
                <a:cxn ang="0">
                  <a:pos x="14" y="274"/>
                </a:cxn>
                <a:cxn ang="0">
                  <a:pos x="32" y="223"/>
                </a:cxn>
                <a:cxn ang="0">
                  <a:pos x="56" y="177"/>
                </a:cxn>
                <a:cxn ang="0">
                  <a:pos x="87" y="136"/>
                </a:cxn>
                <a:cxn ang="0">
                  <a:pos x="121" y="98"/>
                </a:cxn>
                <a:cxn ang="0">
                  <a:pos x="162" y="65"/>
                </a:cxn>
                <a:cxn ang="0">
                  <a:pos x="208" y="41"/>
                </a:cxn>
                <a:cxn ang="0">
                  <a:pos x="257" y="21"/>
                </a:cxn>
                <a:cxn ang="0">
                  <a:pos x="309" y="7"/>
                </a:cxn>
                <a:cxn ang="0">
                  <a:pos x="362" y="1"/>
                </a:cxn>
                <a:cxn ang="0">
                  <a:pos x="413" y="0"/>
                </a:cxn>
                <a:cxn ang="0">
                  <a:pos x="465" y="5"/>
                </a:cxn>
                <a:cxn ang="0">
                  <a:pos x="514" y="17"/>
                </a:cxn>
                <a:cxn ang="0">
                  <a:pos x="561" y="33"/>
                </a:cxn>
                <a:cxn ang="0">
                  <a:pos x="605" y="57"/>
                </a:cxn>
                <a:cxn ang="0">
                  <a:pos x="644" y="88"/>
                </a:cxn>
                <a:cxn ang="0">
                  <a:pos x="674" y="126"/>
                </a:cxn>
                <a:cxn ang="0">
                  <a:pos x="654" y="156"/>
                </a:cxn>
                <a:cxn ang="0">
                  <a:pos x="631" y="150"/>
                </a:cxn>
              </a:cxnLst>
              <a:rect l="0" t="0" r="r" b="b"/>
              <a:pathLst>
                <a:path w="676" h="703">
                  <a:moveTo>
                    <a:pt x="627" y="146"/>
                  </a:moveTo>
                  <a:lnTo>
                    <a:pt x="621" y="140"/>
                  </a:lnTo>
                  <a:lnTo>
                    <a:pt x="615" y="132"/>
                  </a:lnTo>
                  <a:lnTo>
                    <a:pt x="611" y="128"/>
                  </a:lnTo>
                  <a:lnTo>
                    <a:pt x="605" y="122"/>
                  </a:lnTo>
                  <a:lnTo>
                    <a:pt x="599" y="116"/>
                  </a:lnTo>
                  <a:lnTo>
                    <a:pt x="593" y="110"/>
                  </a:lnTo>
                  <a:lnTo>
                    <a:pt x="587" y="106"/>
                  </a:lnTo>
                  <a:lnTo>
                    <a:pt x="581" y="102"/>
                  </a:lnTo>
                  <a:lnTo>
                    <a:pt x="573" y="96"/>
                  </a:lnTo>
                  <a:lnTo>
                    <a:pt x="565" y="92"/>
                  </a:lnTo>
                  <a:lnTo>
                    <a:pt x="560" y="88"/>
                  </a:lnTo>
                  <a:lnTo>
                    <a:pt x="552" y="84"/>
                  </a:lnTo>
                  <a:lnTo>
                    <a:pt x="544" y="81"/>
                  </a:lnTo>
                  <a:lnTo>
                    <a:pt x="538" y="79"/>
                  </a:lnTo>
                  <a:lnTo>
                    <a:pt x="530" y="75"/>
                  </a:lnTo>
                  <a:lnTo>
                    <a:pt x="522" y="73"/>
                  </a:lnTo>
                  <a:lnTo>
                    <a:pt x="514" y="69"/>
                  </a:lnTo>
                  <a:lnTo>
                    <a:pt x="506" y="67"/>
                  </a:lnTo>
                  <a:lnTo>
                    <a:pt x="496" y="63"/>
                  </a:lnTo>
                  <a:lnTo>
                    <a:pt x="488" y="63"/>
                  </a:lnTo>
                  <a:lnTo>
                    <a:pt x="480" y="59"/>
                  </a:lnTo>
                  <a:lnTo>
                    <a:pt x="473" y="59"/>
                  </a:lnTo>
                  <a:lnTo>
                    <a:pt x="463" y="57"/>
                  </a:lnTo>
                  <a:lnTo>
                    <a:pt x="455" y="57"/>
                  </a:lnTo>
                  <a:lnTo>
                    <a:pt x="445" y="55"/>
                  </a:lnTo>
                  <a:lnTo>
                    <a:pt x="437" y="53"/>
                  </a:lnTo>
                  <a:lnTo>
                    <a:pt x="427" y="53"/>
                  </a:lnTo>
                  <a:lnTo>
                    <a:pt x="419" y="53"/>
                  </a:lnTo>
                  <a:lnTo>
                    <a:pt x="409" y="53"/>
                  </a:lnTo>
                  <a:lnTo>
                    <a:pt x="401" y="53"/>
                  </a:lnTo>
                  <a:lnTo>
                    <a:pt x="392" y="53"/>
                  </a:lnTo>
                  <a:lnTo>
                    <a:pt x="384" y="53"/>
                  </a:lnTo>
                  <a:lnTo>
                    <a:pt x="374" y="53"/>
                  </a:lnTo>
                  <a:lnTo>
                    <a:pt x="364" y="53"/>
                  </a:lnTo>
                  <a:lnTo>
                    <a:pt x="354" y="55"/>
                  </a:lnTo>
                  <a:lnTo>
                    <a:pt x="346" y="57"/>
                  </a:lnTo>
                  <a:lnTo>
                    <a:pt x="336" y="57"/>
                  </a:lnTo>
                  <a:lnTo>
                    <a:pt x="328" y="59"/>
                  </a:lnTo>
                  <a:lnTo>
                    <a:pt x="319" y="61"/>
                  </a:lnTo>
                  <a:lnTo>
                    <a:pt x="311" y="63"/>
                  </a:lnTo>
                  <a:lnTo>
                    <a:pt x="301" y="63"/>
                  </a:lnTo>
                  <a:lnTo>
                    <a:pt x="291" y="67"/>
                  </a:lnTo>
                  <a:lnTo>
                    <a:pt x="283" y="69"/>
                  </a:lnTo>
                  <a:lnTo>
                    <a:pt x="275" y="73"/>
                  </a:lnTo>
                  <a:lnTo>
                    <a:pt x="265" y="75"/>
                  </a:lnTo>
                  <a:lnTo>
                    <a:pt x="257" y="77"/>
                  </a:lnTo>
                  <a:lnTo>
                    <a:pt x="249" y="81"/>
                  </a:lnTo>
                  <a:lnTo>
                    <a:pt x="241" y="84"/>
                  </a:lnTo>
                  <a:lnTo>
                    <a:pt x="232" y="88"/>
                  </a:lnTo>
                  <a:lnTo>
                    <a:pt x="224" y="92"/>
                  </a:lnTo>
                  <a:lnTo>
                    <a:pt x="216" y="96"/>
                  </a:lnTo>
                  <a:lnTo>
                    <a:pt x="208" y="100"/>
                  </a:lnTo>
                  <a:lnTo>
                    <a:pt x="200" y="104"/>
                  </a:lnTo>
                  <a:lnTo>
                    <a:pt x="192" y="110"/>
                  </a:lnTo>
                  <a:lnTo>
                    <a:pt x="184" y="116"/>
                  </a:lnTo>
                  <a:lnTo>
                    <a:pt x="178" y="120"/>
                  </a:lnTo>
                  <a:lnTo>
                    <a:pt x="170" y="126"/>
                  </a:lnTo>
                  <a:lnTo>
                    <a:pt x="162" y="130"/>
                  </a:lnTo>
                  <a:lnTo>
                    <a:pt x="155" y="136"/>
                  </a:lnTo>
                  <a:lnTo>
                    <a:pt x="151" y="142"/>
                  </a:lnTo>
                  <a:lnTo>
                    <a:pt x="143" y="148"/>
                  </a:lnTo>
                  <a:lnTo>
                    <a:pt x="137" y="156"/>
                  </a:lnTo>
                  <a:lnTo>
                    <a:pt x="131" y="161"/>
                  </a:lnTo>
                  <a:lnTo>
                    <a:pt x="127" y="169"/>
                  </a:lnTo>
                  <a:lnTo>
                    <a:pt x="121" y="175"/>
                  </a:lnTo>
                  <a:lnTo>
                    <a:pt x="115" y="183"/>
                  </a:lnTo>
                  <a:lnTo>
                    <a:pt x="109" y="189"/>
                  </a:lnTo>
                  <a:lnTo>
                    <a:pt x="105" y="197"/>
                  </a:lnTo>
                  <a:lnTo>
                    <a:pt x="99" y="205"/>
                  </a:lnTo>
                  <a:lnTo>
                    <a:pt x="95" y="211"/>
                  </a:lnTo>
                  <a:lnTo>
                    <a:pt x="91" y="219"/>
                  </a:lnTo>
                  <a:lnTo>
                    <a:pt x="87" y="229"/>
                  </a:lnTo>
                  <a:lnTo>
                    <a:pt x="83" y="237"/>
                  </a:lnTo>
                  <a:lnTo>
                    <a:pt x="79" y="244"/>
                  </a:lnTo>
                  <a:lnTo>
                    <a:pt x="76" y="252"/>
                  </a:lnTo>
                  <a:lnTo>
                    <a:pt x="74" y="260"/>
                  </a:lnTo>
                  <a:lnTo>
                    <a:pt x="70" y="268"/>
                  </a:lnTo>
                  <a:lnTo>
                    <a:pt x="68" y="278"/>
                  </a:lnTo>
                  <a:lnTo>
                    <a:pt x="66" y="286"/>
                  </a:lnTo>
                  <a:lnTo>
                    <a:pt x="64" y="296"/>
                  </a:lnTo>
                  <a:lnTo>
                    <a:pt x="60" y="304"/>
                  </a:lnTo>
                  <a:lnTo>
                    <a:pt x="58" y="314"/>
                  </a:lnTo>
                  <a:lnTo>
                    <a:pt x="56" y="322"/>
                  </a:lnTo>
                  <a:lnTo>
                    <a:pt x="54" y="331"/>
                  </a:lnTo>
                  <a:lnTo>
                    <a:pt x="54" y="341"/>
                  </a:lnTo>
                  <a:lnTo>
                    <a:pt x="52" y="349"/>
                  </a:lnTo>
                  <a:lnTo>
                    <a:pt x="52" y="359"/>
                  </a:lnTo>
                  <a:lnTo>
                    <a:pt x="52" y="369"/>
                  </a:lnTo>
                  <a:lnTo>
                    <a:pt x="52" y="377"/>
                  </a:lnTo>
                  <a:lnTo>
                    <a:pt x="52" y="387"/>
                  </a:lnTo>
                  <a:lnTo>
                    <a:pt x="52" y="395"/>
                  </a:lnTo>
                  <a:lnTo>
                    <a:pt x="52" y="404"/>
                  </a:lnTo>
                  <a:lnTo>
                    <a:pt x="52" y="414"/>
                  </a:lnTo>
                  <a:lnTo>
                    <a:pt x="54" y="422"/>
                  </a:lnTo>
                  <a:lnTo>
                    <a:pt x="54" y="432"/>
                  </a:lnTo>
                  <a:lnTo>
                    <a:pt x="56" y="442"/>
                  </a:lnTo>
                  <a:lnTo>
                    <a:pt x="56" y="450"/>
                  </a:lnTo>
                  <a:lnTo>
                    <a:pt x="58" y="460"/>
                  </a:lnTo>
                  <a:lnTo>
                    <a:pt x="58" y="468"/>
                  </a:lnTo>
                  <a:lnTo>
                    <a:pt x="62" y="476"/>
                  </a:lnTo>
                  <a:lnTo>
                    <a:pt x="64" y="485"/>
                  </a:lnTo>
                  <a:lnTo>
                    <a:pt x="66" y="493"/>
                  </a:lnTo>
                  <a:lnTo>
                    <a:pt x="68" y="501"/>
                  </a:lnTo>
                  <a:lnTo>
                    <a:pt x="72" y="509"/>
                  </a:lnTo>
                  <a:lnTo>
                    <a:pt x="76" y="517"/>
                  </a:lnTo>
                  <a:lnTo>
                    <a:pt x="77" y="525"/>
                  </a:lnTo>
                  <a:lnTo>
                    <a:pt x="81" y="533"/>
                  </a:lnTo>
                  <a:lnTo>
                    <a:pt x="85" y="543"/>
                  </a:lnTo>
                  <a:lnTo>
                    <a:pt x="89" y="549"/>
                  </a:lnTo>
                  <a:lnTo>
                    <a:pt x="93" y="557"/>
                  </a:lnTo>
                  <a:lnTo>
                    <a:pt x="99" y="564"/>
                  </a:lnTo>
                  <a:lnTo>
                    <a:pt x="103" y="572"/>
                  </a:lnTo>
                  <a:lnTo>
                    <a:pt x="109" y="578"/>
                  </a:lnTo>
                  <a:lnTo>
                    <a:pt x="113" y="584"/>
                  </a:lnTo>
                  <a:lnTo>
                    <a:pt x="119" y="590"/>
                  </a:lnTo>
                  <a:lnTo>
                    <a:pt x="123" y="598"/>
                  </a:lnTo>
                  <a:lnTo>
                    <a:pt x="129" y="602"/>
                  </a:lnTo>
                  <a:lnTo>
                    <a:pt x="135" y="608"/>
                  </a:lnTo>
                  <a:lnTo>
                    <a:pt x="143" y="614"/>
                  </a:lnTo>
                  <a:lnTo>
                    <a:pt x="149" y="620"/>
                  </a:lnTo>
                  <a:lnTo>
                    <a:pt x="155" y="624"/>
                  </a:lnTo>
                  <a:lnTo>
                    <a:pt x="162" y="630"/>
                  </a:lnTo>
                  <a:lnTo>
                    <a:pt x="168" y="634"/>
                  </a:lnTo>
                  <a:lnTo>
                    <a:pt x="176" y="638"/>
                  </a:lnTo>
                  <a:lnTo>
                    <a:pt x="184" y="642"/>
                  </a:lnTo>
                  <a:lnTo>
                    <a:pt x="192" y="645"/>
                  </a:lnTo>
                  <a:lnTo>
                    <a:pt x="200" y="649"/>
                  </a:lnTo>
                  <a:lnTo>
                    <a:pt x="210" y="653"/>
                  </a:lnTo>
                  <a:lnTo>
                    <a:pt x="214" y="655"/>
                  </a:lnTo>
                  <a:lnTo>
                    <a:pt x="220" y="657"/>
                  </a:lnTo>
                  <a:lnTo>
                    <a:pt x="222" y="661"/>
                  </a:lnTo>
                  <a:lnTo>
                    <a:pt x="226" y="665"/>
                  </a:lnTo>
                  <a:lnTo>
                    <a:pt x="228" y="675"/>
                  </a:lnTo>
                  <a:lnTo>
                    <a:pt x="226" y="685"/>
                  </a:lnTo>
                  <a:lnTo>
                    <a:pt x="222" y="693"/>
                  </a:lnTo>
                  <a:lnTo>
                    <a:pt x="214" y="701"/>
                  </a:lnTo>
                  <a:lnTo>
                    <a:pt x="210" y="701"/>
                  </a:lnTo>
                  <a:lnTo>
                    <a:pt x="206" y="703"/>
                  </a:lnTo>
                  <a:lnTo>
                    <a:pt x="200" y="703"/>
                  </a:lnTo>
                  <a:lnTo>
                    <a:pt x="194" y="703"/>
                  </a:lnTo>
                  <a:lnTo>
                    <a:pt x="184" y="699"/>
                  </a:lnTo>
                  <a:lnTo>
                    <a:pt x="174" y="695"/>
                  </a:lnTo>
                  <a:lnTo>
                    <a:pt x="164" y="689"/>
                  </a:lnTo>
                  <a:lnTo>
                    <a:pt x="155" y="685"/>
                  </a:lnTo>
                  <a:lnTo>
                    <a:pt x="147" y="679"/>
                  </a:lnTo>
                  <a:lnTo>
                    <a:pt x="139" y="675"/>
                  </a:lnTo>
                  <a:lnTo>
                    <a:pt x="131" y="669"/>
                  </a:lnTo>
                  <a:lnTo>
                    <a:pt x="121" y="665"/>
                  </a:lnTo>
                  <a:lnTo>
                    <a:pt x="113" y="657"/>
                  </a:lnTo>
                  <a:lnTo>
                    <a:pt x="105" y="651"/>
                  </a:lnTo>
                  <a:lnTo>
                    <a:pt x="99" y="643"/>
                  </a:lnTo>
                  <a:lnTo>
                    <a:pt x="91" y="638"/>
                  </a:lnTo>
                  <a:lnTo>
                    <a:pt x="85" y="630"/>
                  </a:lnTo>
                  <a:lnTo>
                    <a:pt x="77" y="622"/>
                  </a:lnTo>
                  <a:lnTo>
                    <a:pt x="74" y="614"/>
                  </a:lnTo>
                  <a:lnTo>
                    <a:pt x="68" y="608"/>
                  </a:lnTo>
                  <a:lnTo>
                    <a:pt x="62" y="598"/>
                  </a:lnTo>
                  <a:lnTo>
                    <a:pt x="56" y="590"/>
                  </a:lnTo>
                  <a:lnTo>
                    <a:pt x="50" y="580"/>
                  </a:lnTo>
                  <a:lnTo>
                    <a:pt x="46" y="572"/>
                  </a:lnTo>
                  <a:lnTo>
                    <a:pt x="40" y="563"/>
                  </a:lnTo>
                  <a:lnTo>
                    <a:pt x="36" y="555"/>
                  </a:lnTo>
                  <a:lnTo>
                    <a:pt x="32" y="545"/>
                  </a:lnTo>
                  <a:lnTo>
                    <a:pt x="30" y="535"/>
                  </a:lnTo>
                  <a:lnTo>
                    <a:pt x="24" y="525"/>
                  </a:lnTo>
                  <a:lnTo>
                    <a:pt x="22" y="515"/>
                  </a:lnTo>
                  <a:lnTo>
                    <a:pt x="18" y="505"/>
                  </a:lnTo>
                  <a:lnTo>
                    <a:pt x="16" y="495"/>
                  </a:lnTo>
                  <a:lnTo>
                    <a:pt x="12" y="485"/>
                  </a:lnTo>
                  <a:lnTo>
                    <a:pt x="10" y="476"/>
                  </a:lnTo>
                  <a:lnTo>
                    <a:pt x="8" y="466"/>
                  </a:lnTo>
                  <a:lnTo>
                    <a:pt x="8" y="454"/>
                  </a:lnTo>
                  <a:lnTo>
                    <a:pt x="4" y="444"/>
                  </a:lnTo>
                  <a:lnTo>
                    <a:pt x="4" y="432"/>
                  </a:lnTo>
                  <a:lnTo>
                    <a:pt x="2" y="422"/>
                  </a:lnTo>
                  <a:lnTo>
                    <a:pt x="2" y="410"/>
                  </a:lnTo>
                  <a:lnTo>
                    <a:pt x="0" y="401"/>
                  </a:lnTo>
                  <a:lnTo>
                    <a:pt x="0" y="389"/>
                  </a:lnTo>
                  <a:lnTo>
                    <a:pt x="0" y="379"/>
                  </a:lnTo>
                  <a:lnTo>
                    <a:pt x="2" y="369"/>
                  </a:lnTo>
                  <a:lnTo>
                    <a:pt x="2" y="357"/>
                  </a:lnTo>
                  <a:lnTo>
                    <a:pt x="2" y="347"/>
                  </a:lnTo>
                  <a:lnTo>
                    <a:pt x="2" y="335"/>
                  </a:lnTo>
                  <a:lnTo>
                    <a:pt x="4" y="325"/>
                  </a:lnTo>
                  <a:lnTo>
                    <a:pt x="6" y="316"/>
                  </a:lnTo>
                  <a:lnTo>
                    <a:pt x="8" y="304"/>
                  </a:lnTo>
                  <a:lnTo>
                    <a:pt x="10" y="294"/>
                  </a:lnTo>
                  <a:lnTo>
                    <a:pt x="12" y="284"/>
                  </a:lnTo>
                  <a:lnTo>
                    <a:pt x="14" y="274"/>
                  </a:lnTo>
                  <a:lnTo>
                    <a:pt x="18" y="264"/>
                  </a:lnTo>
                  <a:lnTo>
                    <a:pt x="22" y="254"/>
                  </a:lnTo>
                  <a:lnTo>
                    <a:pt x="24" y="242"/>
                  </a:lnTo>
                  <a:lnTo>
                    <a:pt x="28" y="233"/>
                  </a:lnTo>
                  <a:lnTo>
                    <a:pt x="32" y="223"/>
                  </a:lnTo>
                  <a:lnTo>
                    <a:pt x="36" y="213"/>
                  </a:lnTo>
                  <a:lnTo>
                    <a:pt x="42" y="205"/>
                  </a:lnTo>
                  <a:lnTo>
                    <a:pt x="46" y="195"/>
                  </a:lnTo>
                  <a:lnTo>
                    <a:pt x="50" y="185"/>
                  </a:lnTo>
                  <a:lnTo>
                    <a:pt x="56" y="177"/>
                  </a:lnTo>
                  <a:lnTo>
                    <a:pt x="62" y="169"/>
                  </a:lnTo>
                  <a:lnTo>
                    <a:pt x="68" y="160"/>
                  </a:lnTo>
                  <a:lnTo>
                    <a:pt x="74" y="152"/>
                  </a:lnTo>
                  <a:lnTo>
                    <a:pt x="79" y="144"/>
                  </a:lnTo>
                  <a:lnTo>
                    <a:pt x="87" y="136"/>
                  </a:lnTo>
                  <a:lnTo>
                    <a:pt x="91" y="128"/>
                  </a:lnTo>
                  <a:lnTo>
                    <a:pt x="99" y="120"/>
                  </a:lnTo>
                  <a:lnTo>
                    <a:pt x="107" y="112"/>
                  </a:lnTo>
                  <a:lnTo>
                    <a:pt x="115" y="106"/>
                  </a:lnTo>
                  <a:lnTo>
                    <a:pt x="121" y="98"/>
                  </a:lnTo>
                  <a:lnTo>
                    <a:pt x="131" y="90"/>
                  </a:lnTo>
                  <a:lnTo>
                    <a:pt x="139" y="84"/>
                  </a:lnTo>
                  <a:lnTo>
                    <a:pt x="147" y="79"/>
                  </a:lnTo>
                  <a:lnTo>
                    <a:pt x="155" y="73"/>
                  </a:lnTo>
                  <a:lnTo>
                    <a:pt x="162" y="65"/>
                  </a:lnTo>
                  <a:lnTo>
                    <a:pt x="172" y="61"/>
                  </a:lnTo>
                  <a:lnTo>
                    <a:pt x="180" y="55"/>
                  </a:lnTo>
                  <a:lnTo>
                    <a:pt x="190" y="51"/>
                  </a:lnTo>
                  <a:lnTo>
                    <a:pt x="200" y="45"/>
                  </a:lnTo>
                  <a:lnTo>
                    <a:pt x="208" y="41"/>
                  </a:lnTo>
                  <a:lnTo>
                    <a:pt x="220" y="37"/>
                  </a:lnTo>
                  <a:lnTo>
                    <a:pt x="228" y="31"/>
                  </a:lnTo>
                  <a:lnTo>
                    <a:pt x="238" y="29"/>
                  </a:lnTo>
                  <a:lnTo>
                    <a:pt x="247" y="25"/>
                  </a:lnTo>
                  <a:lnTo>
                    <a:pt x="257" y="21"/>
                  </a:lnTo>
                  <a:lnTo>
                    <a:pt x="267" y="19"/>
                  </a:lnTo>
                  <a:lnTo>
                    <a:pt x="277" y="15"/>
                  </a:lnTo>
                  <a:lnTo>
                    <a:pt x="287" y="13"/>
                  </a:lnTo>
                  <a:lnTo>
                    <a:pt x="299" y="11"/>
                  </a:lnTo>
                  <a:lnTo>
                    <a:pt x="309" y="7"/>
                  </a:lnTo>
                  <a:lnTo>
                    <a:pt x="320" y="7"/>
                  </a:lnTo>
                  <a:lnTo>
                    <a:pt x="330" y="5"/>
                  </a:lnTo>
                  <a:lnTo>
                    <a:pt x="340" y="3"/>
                  </a:lnTo>
                  <a:lnTo>
                    <a:pt x="350" y="1"/>
                  </a:lnTo>
                  <a:lnTo>
                    <a:pt x="362" y="1"/>
                  </a:lnTo>
                  <a:lnTo>
                    <a:pt x="372" y="1"/>
                  </a:lnTo>
                  <a:lnTo>
                    <a:pt x="384" y="1"/>
                  </a:lnTo>
                  <a:lnTo>
                    <a:pt x="394" y="0"/>
                  </a:lnTo>
                  <a:lnTo>
                    <a:pt x="403" y="0"/>
                  </a:lnTo>
                  <a:lnTo>
                    <a:pt x="413" y="0"/>
                  </a:lnTo>
                  <a:lnTo>
                    <a:pt x="423" y="1"/>
                  </a:lnTo>
                  <a:lnTo>
                    <a:pt x="433" y="1"/>
                  </a:lnTo>
                  <a:lnTo>
                    <a:pt x="445" y="1"/>
                  </a:lnTo>
                  <a:lnTo>
                    <a:pt x="455" y="3"/>
                  </a:lnTo>
                  <a:lnTo>
                    <a:pt x="465" y="5"/>
                  </a:lnTo>
                  <a:lnTo>
                    <a:pt x="475" y="7"/>
                  </a:lnTo>
                  <a:lnTo>
                    <a:pt x="484" y="7"/>
                  </a:lnTo>
                  <a:lnTo>
                    <a:pt x="494" y="11"/>
                  </a:lnTo>
                  <a:lnTo>
                    <a:pt x="506" y="13"/>
                  </a:lnTo>
                  <a:lnTo>
                    <a:pt x="514" y="17"/>
                  </a:lnTo>
                  <a:lnTo>
                    <a:pt x="524" y="19"/>
                  </a:lnTo>
                  <a:lnTo>
                    <a:pt x="534" y="21"/>
                  </a:lnTo>
                  <a:lnTo>
                    <a:pt x="544" y="27"/>
                  </a:lnTo>
                  <a:lnTo>
                    <a:pt x="552" y="29"/>
                  </a:lnTo>
                  <a:lnTo>
                    <a:pt x="561" y="33"/>
                  </a:lnTo>
                  <a:lnTo>
                    <a:pt x="571" y="37"/>
                  </a:lnTo>
                  <a:lnTo>
                    <a:pt x="579" y="43"/>
                  </a:lnTo>
                  <a:lnTo>
                    <a:pt x="587" y="47"/>
                  </a:lnTo>
                  <a:lnTo>
                    <a:pt x="597" y="53"/>
                  </a:lnTo>
                  <a:lnTo>
                    <a:pt x="605" y="57"/>
                  </a:lnTo>
                  <a:lnTo>
                    <a:pt x="615" y="63"/>
                  </a:lnTo>
                  <a:lnTo>
                    <a:pt x="621" y="69"/>
                  </a:lnTo>
                  <a:lnTo>
                    <a:pt x="629" y="75"/>
                  </a:lnTo>
                  <a:lnTo>
                    <a:pt x="637" y="81"/>
                  </a:lnTo>
                  <a:lnTo>
                    <a:pt x="644" y="88"/>
                  </a:lnTo>
                  <a:lnTo>
                    <a:pt x="650" y="94"/>
                  </a:lnTo>
                  <a:lnTo>
                    <a:pt x="658" y="102"/>
                  </a:lnTo>
                  <a:lnTo>
                    <a:pt x="664" y="108"/>
                  </a:lnTo>
                  <a:lnTo>
                    <a:pt x="672" y="118"/>
                  </a:lnTo>
                  <a:lnTo>
                    <a:pt x="674" y="126"/>
                  </a:lnTo>
                  <a:lnTo>
                    <a:pt x="676" y="136"/>
                  </a:lnTo>
                  <a:lnTo>
                    <a:pt x="672" y="144"/>
                  </a:lnTo>
                  <a:lnTo>
                    <a:pt x="664" y="152"/>
                  </a:lnTo>
                  <a:lnTo>
                    <a:pt x="660" y="154"/>
                  </a:lnTo>
                  <a:lnTo>
                    <a:pt x="654" y="156"/>
                  </a:lnTo>
                  <a:lnTo>
                    <a:pt x="650" y="156"/>
                  </a:lnTo>
                  <a:lnTo>
                    <a:pt x="646" y="156"/>
                  </a:lnTo>
                  <a:lnTo>
                    <a:pt x="641" y="154"/>
                  </a:lnTo>
                  <a:lnTo>
                    <a:pt x="635" y="154"/>
                  </a:lnTo>
                  <a:lnTo>
                    <a:pt x="631" y="150"/>
                  </a:lnTo>
                  <a:lnTo>
                    <a:pt x="627" y="146"/>
                  </a:lnTo>
                  <a:lnTo>
                    <a:pt x="627" y="1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1528763" y="4505325"/>
              <a:ext cx="403225" cy="390525"/>
            </a:xfrm>
            <a:custGeom>
              <a:avLst/>
              <a:gdLst/>
              <a:ahLst/>
              <a:cxnLst>
                <a:cxn ang="0">
                  <a:pos x="208" y="56"/>
                </a:cxn>
                <a:cxn ang="0">
                  <a:pos x="158" y="72"/>
                </a:cxn>
                <a:cxn ang="0">
                  <a:pos x="115" y="103"/>
                </a:cxn>
                <a:cxn ang="0">
                  <a:pos x="79" y="143"/>
                </a:cxn>
                <a:cxn ang="0">
                  <a:pos x="58" y="190"/>
                </a:cxn>
                <a:cxn ang="0">
                  <a:pos x="52" y="243"/>
                </a:cxn>
                <a:cxn ang="0">
                  <a:pos x="60" y="299"/>
                </a:cxn>
                <a:cxn ang="0">
                  <a:pos x="81" y="352"/>
                </a:cxn>
                <a:cxn ang="0">
                  <a:pos x="117" y="397"/>
                </a:cxn>
                <a:cxn ang="0">
                  <a:pos x="164" y="429"/>
                </a:cxn>
                <a:cxn ang="0">
                  <a:pos x="208" y="441"/>
                </a:cxn>
                <a:cxn ang="0">
                  <a:pos x="237" y="443"/>
                </a:cxn>
                <a:cxn ang="0">
                  <a:pos x="281" y="437"/>
                </a:cxn>
                <a:cxn ang="0">
                  <a:pos x="330" y="421"/>
                </a:cxn>
                <a:cxn ang="0">
                  <a:pos x="376" y="394"/>
                </a:cxn>
                <a:cxn ang="0">
                  <a:pos x="411" y="352"/>
                </a:cxn>
                <a:cxn ang="0">
                  <a:pos x="439" y="303"/>
                </a:cxn>
                <a:cxn ang="0">
                  <a:pos x="453" y="255"/>
                </a:cxn>
                <a:cxn ang="0">
                  <a:pos x="455" y="212"/>
                </a:cxn>
                <a:cxn ang="0">
                  <a:pos x="449" y="172"/>
                </a:cxn>
                <a:cxn ang="0">
                  <a:pos x="431" y="137"/>
                </a:cxn>
                <a:cxn ang="0">
                  <a:pos x="403" y="107"/>
                </a:cxn>
                <a:cxn ang="0">
                  <a:pos x="372" y="83"/>
                </a:cxn>
                <a:cxn ang="0">
                  <a:pos x="378" y="54"/>
                </a:cxn>
                <a:cxn ang="0">
                  <a:pos x="417" y="54"/>
                </a:cxn>
                <a:cxn ang="0">
                  <a:pos x="461" y="87"/>
                </a:cxn>
                <a:cxn ang="0">
                  <a:pos x="488" y="135"/>
                </a:cxn>
                <a:cxn ang="0">
                  <a:pos x="506" y="186"/>
                </a:cxn>
                <a:cxn ang="0">
                  <a:pos x="508" y="230"/>
                </a:cxn>
                <a:cxn ang="0">
                  <a:pos x="502" y="281"/>
                </a:cxn>
                <a:cxn ang="0">
                  <a:pos x="492" y="316"/>
                </a:cxn>
                <a:cxn ang="0">
                  <a:pos x="476" y="350"/>
                </a:cxn>
                <a:cxn ang="0">
                  <a:pos x="455" y="384"/>
                </a:cxn>
                <a:cxn ang="0">
                  <a:pos x="409" y="433"/>
                </a:cxn>
                <a:cxn ang="0">
                  <a:pos x="370" y="461"/>
                </a:cxn>
                <a:cxn ang="0">
                  <a:pos x="330" y="477"/>
                </a:cxn>
                <a:cxn ang="0">
                  <a:pos x="299" y="486"/>
                </a:cxn>
                <a:cxn ang="0">
                  <a:pos x="265" y="490"/>
                </a:cxn>
                <a:cxn ang="0">
                  <a:pos x="229" y="492"/>
                </a:cxn>
                <a:cxn ang="0">
                  <a:pos x="190" y="488"/>
                </a:cxn>
                <a:cxn ang="0">
                  <a:pos x="154" y="477"/>
                </a:cxn>
                <a:cxn ang="0">
                  <a:pos x="119" y="461"/>
                </a:cxn>
                <a:cxn ang="0">
                  <a:pos x="85" y="435"/>
                </a:cxn>
                <a:cxn ang="0">
                  <a:pos x="44" y="388"/>
                </a:cxn>
                <a:cxn ang="0">
                  <a:pos x="24" y="356"/>
                </a:cxn>
                <a:cxn ang="0">
                  <a:pos x="12" y="320"/>
                </a:cxn>
                <a:cxn ang="0">
                  <a:pos x="2" y="287"/>
                </a:cxn>
                <a:cxn ang="0">
                  <a:pos x="0" y="251"/>
                </a:cxn>
                <a:cxn ang="0">
                  <a:pos x="0" y="216"/>
                </a:cxn>
                <a:cxn ang="0">
                  <a:pos x="6" y="180"/>
                </a:cxn>
                <a:cxn ang="0">
                  <a:pos x="16" y="149"/>
                </a:cxn>
                <a:cxn ang="0">
                  <a:pos x="38" y="109"/>
                </a:cxn>
                <a:cxn ang="0">
                  <a:pos x="79" y="64"/>
                </a:cxn>
                <a:cxn ang="0">
                  <a:pos x="121" y="34"/>
                </a:cxn>
                <a:cxn ang="0">
                  <a:pos x="162" y="14"/>
                </a:cxn>
                <a:cxn ang="0">
                  <a:pos x="194" y="6"/>
                </a:cxn>
                <a:cxn ang="0">
                  <a:pos x="227" y="2"/>
                </a:cxn>
                <a:cxn ang="0">
                  <a:pos x="263" y="2"/>
                </a:cxn>
                <a:cxn ang="0">
                  <a:pos x="281" y="26"/>
                </a:cxn>
                <a:cxn ang="0">
                  <a:pos x="259" y="54"/>
                </a:cxn>
              </a:cxnLst>
              <a:rect l="0" t="0" r="r" b="b"/>
              <a:pathLst>
                <a:path w="508" h="492">
                  <a:moveTo>
                    <a:pt x="253" y="56"/>
                  </a:moveTo>
                  <a:lnTo>
                    <a:pt x="243" y="54"/>
                  </a:lnTo>
                  <a:lnTo>
                    <a:pt x="235" y="54"/>
                  </a:lnTo>
                  <a:lnTo>
                    <a:pt x="226" y="54"/>
                  </a:lnTo>
                  <a:lnTo>
                    <a:pt x="218" y="56"/>
                  </a:lnTo>
                  <a:lnTo>
                    <a:pt x="208" y="56"/>
                  </a:lnTo>
                  <a:lnTo>
                    <a:pt x="200" y="58"/>
                  </a:lnTo>
                  <a:lnTo>
                    <a:pt x="192" y="60"/>
                  </a:lnTo>
                  <a:lnTo>
                    <a:pt x="184" y="64"/>
                  </a:lnTo>
                  <a:lnTo>
                    <a:pt x="176" y="66"/>
                  </a:lnTo>
                  <a:lnTo>
                    <a:pt x="166" y="68"/>
                  </a:lnTo>
                  <a:lnTo>
                    <a:pt x="158" y="72"/>
                  </a:lnTo>
                  <a:lnTo>
                    <a:pt x="152" y="77"/>
                  </a:lnTo>
                  <a:lnTo>
                    <a:pt x="145" y="81"/>
                  </a:lnTo>
                  <a:lnTo>
                    <a:pt x="137" y="85"/>
                  </a:lnTo>
                  <a:lnTo>
                    <a:pt x="129" y="91"/>
                  </a:lnTo>
                  <a:lnTo>
                    <a:pt x="123" y="97"/>
                  </a:lnTo>
                  <a:lnTo>
                    <a:pt x="115" y="103"/>
                  </a:lnTo>
                  <a:lnTo>
                    <a:pt x="109" y="109"/>
                  </a:lnTo>
                  <a:lnTo>
                    <a:pt x="101" y="115"/>
                  </a:lnTo>
                  <a:lnTo>
                    <a:pt x="97" y="121"/>
                  </a:lnTo>
                  <a:lnTo>
                    <a:pt x="91" y="127"/>
                  </a:lnTo>
                  <a:lnTo>
                    <a:pt x="85" y="135"/>
                  </a:lnTo>
                  <a:lnTo>
                    <a:pt x="79" y="143"/>
                  </a:lnTo>
                  <a:lnTo>
                    <a:pt x="77" y="151"/>
                  </a:lnTo>
                  <a:lnTo>
                    <a:pt x="71" y="156"/>
                  </a:lnTo>
                  <a:lnTo>
                    <a:pt x="67" y="164"/>
                  </a:lnTo>
                  <a:lnTo>
                    <a:pt x="64" y="172"/>
                  </a:lnTo>
                  <a:lnTo>
                    <a:pt x="62" y="182"/>
                  </a:lnTo>
                  <a:lnTo>
                    <a:pt x="58" y="190"/>
                  </a:lnTo>
                  <a:lnTo>
                    <a:pt x="56" y="198"/>
                  </a:lnTo>
                  <a:lnTo>
                    <a:pt x="54" y="208"/>
                  </a:lnTo>
                  <a:lnTo>
                    <a:pt x="54" y="216"/>
                  </a:lnTo>
                  <a:lnTo>
                    <a:pt x="52" y="224"/>
                  </a:lnTo>
                  <a:lnTo>
                    <a:pt x="52" y="234"/>
                  </a:lnTo>
                  <a:lnTo>
                    <a:pt x="52" y="243"/>
                  </a:lnTo>
                  <a:lnTo>
                    <a:pt x="52" y="253"/>
                  </a:lnTo>
                  <a:lnTo>
                    <a:pt x="52" y="261"/>
                  </a:lnTo>
                  <a:lnTo>
                    <a:pt x="54" y="271"/>
                  </a:lnTo>
                  <a:lnTo>
                    <a:pt x="56" y="279"/>
                  </a:lnTo>
                  <a:lnTo>
                    <a:pt x="58" y="291"/>
                  </a:lnTo>
                  <a:lnTo>
                    <a:pt x="60" y="299"/>
                  </a:lnTo>
                  <a:lnTo>
                    <a:pt x="64" y="309"/>
                  </a:lnTo>
                  <a:lnTo>
                    <a:pt x="66" y="316"/>
                  </a:lnTo>
                  <a:lnTo>
                    <a:pt x="69" y="326"/>
                  </a:lnTo>
                  <a:lnTo>
                    <a:pt x="73" y="334"/>
                  </a:lnTo>
                  <a:lnTo>
                    <a:pt x="77" y="344"/>
                  </a:lnTo>
                  <a:lnTo>
                    <a:pt x="81" y="352"/>
                  </a:lnTo>
                  <a:lnTo>
                    <a:pt x="87" y="362"/>
                  </a:lnTo>
                  <a:lnTo>
                    <a:pt x="91" y="368"/>
                  </a:lnTo>
                  <a:lnTo>
                    <a:pt x="97" y="378"/>
                  </a:lnTo>
                  <a:lnTo>
                    <a:pt x="103" y="384"/>
                  </a:lnTo>
                  <a:lnTo>
                    <a:pt x="111" y="392"/>
                  </a:lnTo>
                  <a:lnTo>
                    <a:pt x="117" y="397"/>
                  </a:lnTo>
                  <a:lnTo>
                    <a:pt x="123" y="403"/>
                  </a:lnTo>
                  <a:lnTo>
                    <a:pt x="131" y="411"/>
                  </a:lnTo>
                  <a:lnTo>
                    <a:pt x="139" y="417"/>
                  </a:lnTo>
                  <a:lnTo>
                    <a:pt x="146" y="421"/>
                  </a:lnTo>
                  <a:lnTo>
                    <a:pt x="154" y="425"/>
                  </a:lnTo>
                  <a:lnTo>
                    <a:pt x="164" y="429"/>
                  </a:lnTo>
                  <a:lnTo>
                    <a:pt x="174" y="435"/>
                  </a:lnTo>
                  <a:lnTo>
                    <a:pt x="182" y="437"/>
                  </a:lnTo>
                  <a:lnTo>
                    <a:pt x="192" y="439"/>
                  </a:lnTo>
                  <a:lnTo>
                    <a:pt x="198" y="439"/>
                  </a:lnTo>
                  <a:lnTo>
                    <a:pt x="202" y="441"/>
                  </a:lnTo>
                  <a:lnTo>
                    <a:pt x="208" y="441"/>
                  </a:lnTo>
                  <a:lnTo>
                    <a:pt x="214" y="443"/>
                  </a:lnTo>
                  <a:lnTo>
                    <a:pt x="218" y="443"/>
                  </a:lnTo>
                  <a:lnTo>
                    <a:pt x="222" y="443"/>
                  </a:lnTo>
                  <a:lnTo>
                    <a:pt x="227" y="443"/>
                  </a:lnTo>
                  <a:lnTo>
                    <a:pt x="233" y="443"/>
                  </a:lnTo>
                  <a:lnTo>
                    <a:pt x="237" y="443"/>
                  </a:lnTo>
                  <a:lnTo>
                    <a:pt x="243" y="443"/>
                  </a:lnTo>
                  <a:lnTo>
                    <a:pt x="247" y="443"/>
                  </a:lnTo>
                  <a:lnTo>
                    <a:pt x="253" y="443"/>
                  </a:lnTo>
                  <a:lnTo>
                    <a:pt x="263" y="441"/>
                  </a:lnTo>
                  <a:lnTo>
                    <a:pt x="271" y="439"/>
                  </a:lnTo>
                  <a:lnTo>
                    <a:pt x="281" y="437"/>
                  </a:lnTo>
                  <a:lnTo>
                    <a:pt x="291" y="437"/>
                  </a:lnTo>
                  <a:lnTo>
                    <a:pt x="299" y="435"/>
                  </a:lnTo>
                  <a:lnTo>
                    <a:pt x="307" y="431"/>
                  </a:lnTo>
                  <a:lnTo>
                    <a:pt x="314" y="429"/>
                  </a:lnTo>
                  <a:lnTo>
                    <a:pt x="324" y="425"/>
                  </a:lnTo>
                  <a:lnTo>
                    <a:pt x="330" y="421"/>
                  </a:lnTo>
                  <a:lnTo>
                    <a:pt x="340" y="417"/>
                  </a:lnTo>
                  <a:lnTo>
                    <a:pt x="348" y="413"/>
                  </a:lnTo>
                  <a:lnTo>
                    <a:pt x="356" y="409"/>
                  </a:lnTo>
                  <a:lnTo>
                    <a:pt x="362" y="403"/>
                  </a:lnTo>
                  <a:lnTo>
                    <a:pt x="370" y="399"/>
                  </a:lnTo>
                  <a:lnTo>
                    <a:pt x="376" y="394"/>
                  </a:lnTo>
                  <a:lnTo>
                    <a:pt x="384" y="388"/>
                  </a:lnTo>
                  <a:lnTo>
                    <a:pt x="389" y="380"/>
                  </a:lnTo>
                  <a:lnTo>
                    <a:pt x="395" y="374"/>
                  </a:lnTo>
                  <a:lnTo>
                    <a:pt x="401" y="368"/>
                  </a:lnTo>
                  <a:lnTo>
                    <a:pt x="407" y="360"/>
                  </a:lnTo>
                  <a:lnTo>
                    <a:pt x="411" y="352"/>
                  </a:lnTo>
                  <a:lnTo>
                    <a:pt x="417" y="346"/>
                  </a:lnTo>
                  <a:lnTo>
                    <a:pt x="421" y="336"/>
                  </a:lnTo>
                  <a:lnTo>
                    <a:pt x="427" y="328"/>
                  </a:lnTo>
                  <a:lnTo>
                    <a:pt x="431" y="320"/>
                  </a:lnTo>
                  <a:lnTo>
                    <a:pt x="435" y="311"/>
                  </a:lnTo>
                  <a:lnTo>
                    <a:pt x="439" y="303"/>
                  </a:lnTo>
                  <a:lnTo>
                    <a:pt x="445" y="293"/>
                  </a:lnTo>
                  <a:lnTo>
                    <a:pt x="447" y="285"/>
                  </a:lnTo>
                  <a:lnTo>
                    <a:pt x="449" y="279"/>
                  </a:lnTo>
                  <a:lnTo>
                    <a:pt x="451" y="269"/>
                  </a:lnTo>
                  <a:lnTo>
                    <a:pt x="451" y="263"/>
                  </a:lnTo>
                  <a:lnTo>
                    <a:pt x="453" y="255"/>
                  </a:lnTo>
                  <a:lnTo>
                    <a:pt x="455" y="249"/>
                  </a:lnTo>
                  <a:lnTo>
                    <a:pt x="455" y="241"/>
                  </a:lnTo>
                  <a:lnTo>
                    <a:pt x="457" y="234"/>
                  </a:lnTo>
                  <a:lnTo>
                    <a:pt x="455" y="226"/>
                  </a:lnTo>
                  <a:lnTo>
                    <a:pt x="455" y="220"/>
                  </a:lnTo>
                  <a:lnTo>
                    <a:pt x="455" y="212"/>
                  </a:lnTo>
                  <a:lnTo>
                    <a:pt x="455" y="206"/>
                  </a:lnTo>
                  <a:lnTo>
                    <a:pt x="455" y="198"/>
                  </a:lnTo>
                  <a:lnTo>
                    <a:pt x="453" y="192"/>
                  </a:lnTo>
                  <a:lnTo>
                    <a:pt x="453" y="184"/>
                  </a:lnTo>
                  <a:lnTo>
                    <a:pt x="451" y="178"/>
                  </a:lnTo>
                  <a:lnTo>
                    <a:pt x="449" y="172"/>
                  </a:lnTo>
                  <a:lnTo>
                    <a:pt x="447" y="166"/>
                  </a:lnTo>
                  <a:lnTo>
                    <a:pt x="445" y="158"/>
                  </a:lnTo>
                  <a:lnTo>
                    <a:pt x="441" y="153"/>
                  </a:lnTo>
                  <a:lnTo>
                    <a:pt x="439" y="147"/>
                  </a:lnTo>
                  <a:lnTo>
                    <a:pt x="435" y="141"/>
                  </a:lnTo>
                  <a:lnTo>
                    <a:pt x="431" y="137"/>
                  </a:lnTo>
                  <a:lnTo>
                    <a:pt x="429" y="131"/>
                  </a:lnTo>
                  <a:lnTo>
                    <a:pt x="423" y="125"/>
                  </a:lnTo>
                  <a:lnTo>
                    <a:pt x="419" y="121"/>
                  </a:lnTo>
                  <a:lnTo>
                    <a:pt x="413" y="115"/>
                  </a:lnTo>
                  <a:lnTo>
                    <a:pt x="409" y="111"/>
                  </a:lnTo>
                  <a:lnTo>
                    <a:pt x="403" y="107"/>
                  </a:lnTo>
                  <a:lnTo>
                    <a:pt x="397" y="103"/>
                  </a:lnTo>
                  <a:lnTo>
                    <a:pt x="391" y="99"/>
                  </a:lnTo>
                  <a:lnTo>
                    <a:pt x="386" y="97"/>
                  </a:lnTo>
                  <a:lnTo>
                    <a:pt x="380" y="91"/>
                  </a:lnTo>
                  <a:lnTo>
                    <a:pt x="374" y="89"/>
                  </a:lnTo>
                  <a:lnTo>
                    <a:pt x="372" y="83"/>
                  </a:lnTo>
                  <a:lnTo>
                    <a:pt x="370" y="79"/>
                  </a:lnTo>
                  <a:lnTo>
                    <a:pt x="368" y="75"/>
                  </a:lnTo>
                  <a:lnTo>
                    <a:pt x="370" y="70"/>
                  </a:lnTo>
                  <a:lnTo>
                    <a:pt x="370" y="66"/>
                  </a:lnTo>
                  <a:lnTo>
                    <a:pt x="372" y="62"/>
                  </a:lnTo>
                  <a:lnTo>
                    <a:pt x="378" y="54"/>
                  </a:lnTo>
                  <a:lnTo>
                    <a:pt x="386" y="48"/>
                  </a:lnTo>
                  <a:lnTo>
                    <a:pt x="389" y="46"/>
                  </a:lnTo>
                  <a:lnTo>
                    <a:pt x="395" y="46"/>
                  </a:lnTo>
                  <a:lnTo>
                    <a:pt x="401" y="46"/>
                  </a:lnTo>
                  <a:lnTo>
                    <a:pt x="407" y="50"/>
                  </a:lnTo>
                  <a:lnTo>
                    <a:pt x="417" y="54"/>
                  </a:lnTo>
                  <a:lnTo>
                    <a:pt x="425" y="58"/>
                  </a:lnTo>
                  <a:lnTo>
                    <a:pt x="431" y="64"/>
                  </a:lnTo>
                  <a:lnTo>
                    <a:pt x="439" y="70"/>
                  </a:lnTo>
                  <a:lnTo>
                    <a:pt x="447" y="75"/>
                  </a:lnTo>
                  <a:lnTo>
                    <a:pt x="453" y="81"/>
                  </a:lnTo>
                  <a:lnTo>
                    <a:pt x="461" y="87"/>
                  </a:lnTo>
                  <a:lnTo>
                    <a:pt x="467" y="95"/>
                  </a:lnTo>
                  <a:lnTo>
                    <a:pt x="470" y="101"/>
                  </a:lnTo>
                  <a:lnTo>
                    <a:pt x="476" y="109"/>
                  </a:lnTo>
                  <a:lnTo>
                    <a:pt x="480" y="117"/>
                  </a:lnTo>
                  <a:lnTo>
                    <a:pt x="484" y="125"/>
                  </a:lnTo>
                  <a:lnTo>
                    <a:pt x="488" y="135"/>
                  </a:lnTo>
                  <a:lnTo>
                    <a:pt x="494" y="143"/>
                  </a:lnTo>
                  <a:lnTo>
                    <a:pt x="496" y="151"/>
                  </a:lnTo>
                  <a:lnTo>
                    <a:pt x="500" y="160"/>
                  </a:lnTo>
                  <a:lnTo>
                    <a:pt x="502" y="168"/>
                  </a:lnTo>
                  <a:lnTo>
                    <a:pt x="504" y="178"/>
                  </a:lnTo>
                  <a:lnTo>
                    <a:pt x="506" y="186"/>
                  </a:lnTo>
                  <a:lnTo>
                    <a:pt x="506" y="196"/>
                  </a:lnTo>
                  <a:lnTo>
                    <a:pt x="506" y="204"/>
                  </a:lnTo>
                  <a:lnTo>
                    <a:pt x="508" y="214"/>
                  </a:lnTo>
                  <a:lnTo>
                    <a:pt x="508" y="220"/>
                  </a:lnTo>
                  <a:lnTo>
                    <a:pt x="508" y="224"/>
                  </a:lnTo>
                  <a:lnTo>
                    <a:pt x="508" y="230"/>
                  </a:lnTo>
                  <a:lnTo>
                    <a:pt x="508" y="234"/>
                  </a:lnTo>
                  <a:lnTo>
                    <a:pt x="508" y="243"/>
                  </a:lnTo>
                  <a:lnTo>
                    <a:pt x="506" y="253"/>
                  </a:lnTo>
                  <a:lnTo>
                    <a:pt x="506" y="263"/>
                  </a:lnTo>
                  <a:lnTo>
                    <a:pt x="504" y="273"/>
                  </a:lnTo>
                  <a:lnTo>
                    <a:pt x="502" y="281"/>
                  </a:lnTo>
                  <a:lnTo>
                    <a:pt x="500" y="291"/>
                  </a:lnTo>
                  <a:lnTo>
                    <a:pt x="498" y="297"/>
                  </a:lnTo>
                  <a:lnTo>
                    <a:pt x="496" y="303"/>
                  </a:lnTo>
                  <a:lnTo>
                    <a:pt x="496" y="307"/>
                  </a:lnTo>
                  <a:lnTo>
                    <a:pt x="496" y="313"/>
                  </a:lnTo>
                  <a:lnTo>
                    <a:pt x="492" y="316"/>
                  </a:lnTo>
                  <a:lnTo>
                    <a:pt x="490" y="322"/>
                  </a:lnTo>
                  <a:lnTo>
                    <a:pt x="486" y="328"/>
                  </a:lnTo>
                  <a:lnTo>
                    <a:pt x="484" y="334"/>
                  </a:lnTo>
                  <a:lnTo>
                    <a:pt x="482" y="338"/>
                  </a:lnTo>
                  <a:lnTo>
                    <a:pt x="480" y="344"/>
                  </a:lnTo>
                  <a:lnTo>
                    <a:pt x="476" y="350"/>
                  </a:lnTo>
                  <a:lnTo>
                    <a:pt x="474" y="356"/>
                  </a:lnTo>
                  <a:lnTo>
                    <a:pt x="470" y="360"/>
                  </a:lnTo>
                  <a:lnTo>
                    <a:pt x="469" y="366"/>
                  </a:lnTo>
                  <a:lnTo>
                    <a:pt x="465" y="370"/>
                  </a:lnTo>
                  <a:lnTo>
                    <a:pt x="461" y="376"/>
                  </a:lnTo>
                  <a:lnTo>
                    <a:pt x="455" y="384"/>
                  </a:lnTo>
                  <a:lnTo>
                    <a:pt x="449" y="394"/>
                  </a:lnTo>
                  <a:lnTo>
                    <a:pt x="441" y="403"/>
                  </a:lnTo>
                  <a:lnTo>
                    <a:pt x="435" y="411"/>
                  </a:lnTo>
                  <a:lnTo>
                    <a:pt x="427" y="417"/>
                  </a:lnTo>
                  <a:lnTo>
                    <a:pt x="419" y="425"/>
                  </a:lnTo>
                  <a:lnTo>
                    <a:pt x="409" y="433"/>
                  </a:lnTo>
                  <a:lnTo>
                    <a:pt x="401" y="439"/>
                  </a:lnTo>
                  <a:lnTo>
                    <a:pt x="393" y="447"/>
                  </a:lnTo>
                  <a:lnTo>
                    <a:pt x="386" y="453"/>
                  </a:lnTo>
                  <a:lnTo>
                    <a:pt x="380" y="455"/>
                  </a:lnTo>
                  <a:lnTo>
                    <a:pt x="376" y="459"/>
                  </a:lnTo>
                  <a:lnTo>
                    <a:pt x="370" y="461"/>
                  </a:lnTo>
                  <a:lnTo>
                    <a:pt x="366" y="463"/>
                  </a:lnTo>
                  <a:lnTo>
                    <a:pt x="356" y="469"/>
                  </a:lnTo>
                  <a:lnTo>
                    <a:pt x="346" y="473"/>
                  </a:lnTo>
                  <a:lnTo>
                    <a:pt x="342" y="473"/>
                  </a:lnTo>
                  <a:lnTo>
                    <a:pt x="336" y="477"/>
                  </a:lnTo>
                  <a:lnTo>
                    <a:pt x="330" y="477"/>
                  </a:lnTo>
                  <a:lnTo>
                    <a:pt x="326" y="480"/>
                  </a:lnTo>
                  <a:lnTo>
                    <a:pt x="320" y="480"/>
                  </a:lnTo>
                  <a:lnTo>
                    <a:pt x="316" y="482"/>
                  </a:lnTo>
                  <a:lnTo>
                    <a:pt x="310" y="484"/>
                  </a:lnTo>
                  <a:lnTo>
                    <a:pt x="307" y="486"/>
                  </a:lnTo>
                  <a:lnTo>
                    <a:pt x="299" y="486"/>
                  </a:lnTo>
                  <a:lnTo>
                    <a:pt x="295" y="486"/>
                  </a:lnTo>
                  <a:lnTo>
                    <a:pt x="289" y="488"/>
                  </a:lnTo>
                  <a:lnTo>
                    <a:pt x="283" y="488"/>
                  </a:lnTo>
                  <a:lnTo>
                    <a:pt x="277" y="488"/>
                  </a:lnTo>
                  <a:lnTo>
                    <a:pt x="271" y="490"/>
                  </a:lnTo>
                  <a:lnTo>
                    <a:pt x="265" y="490"/>
                  </a:lnTo>
                  <a:lnTo>
                    <a:pt x="261" y="492"/>
                  </a:lnTo>
                  <a:lnTo>
                    <a:pt x="253" y="492"/>
                  </a:lnTo>
                  <a:lnTo>
                    <a:pt x="247" y="492"/>
                  </a:lnTo>
                  <a:lnTo>
                    <a:pt x="241" y="492"/>
                  </a:lnTo>
                  <a:lnTo>
                    <a:pt x="235" y="492"/>
                  </a:lnTo>
                  <a:lnTo>
                    <a:pt x="229" y="492"/>
                  </a:lnTo>
                  <a:lnTo>
                    <a:pt x="224" y="492"/>
                  </a:lnTo>
                  <a:lnTo>
                    <a:pt x="218" y="492"/>
                  </a:lnTo>
                  <a:lnTo>
                    <a:pt x="212" y="492"/>
                  </a:lnTo>
                  <a:lnTo>
                    <a:pt x="204" y="490"/>
                  </a:lnTo>
                  <a:lnTo>
                    <a:pt x="198" y="488"/>
                  </a:lnTo>
                  <a:lnTo>
                    <a:pt x="190" y="488"/>
                  </a:lnTo>
                  <a:lnTo>
                    <a:pt x="184" y="486"/>
                  </a:lnTo>
                  <a:lnTo>
                    <a:pt x="178" y="484"/>
                  </a:lnTo>
                  <a:lnTo>
                    <a:pt x="172" y="482"/>
                  </a:lnTo>
                  <a:lnTo>
                    <a:pt x="166" y="480"/>
                  </a:lnTo>
                  <a:lnTo>
                    <a:pt x="160" y="480"/>
                  </a:lnTo>
                  <a:lnTo>
                    <a:pt x="154" y="477"/>
                  </a:lnTo>
                  <a:lnTo>
                    <a:pt x="146" y="475"/>
                  </a:lnTo>
                  <a:lnTo>
                    <a:pt x="141" y="471"/>
                  </a:lnTo>
                  <a:lnTo>
                    <a:pt x="135" y="469"/>
                  </a:lnTo>
                  <a:lnTo>
                    <a:pt x="131" y="467"/>
                  </a:lnTo>
                  <a:lnTo>
                    <a:pt x="125" y="465"/>
                  </a:lnTo>
                  <a:lnTo>
                    <a:pt x="119" y="461"/>
                  </a:lnTo>
                  <a:lnTo>
                    <a:pt x="115" y="459"/>
                  </a:lnTo>
                  <a:lnTo>
                    <a:pt x="109" y="455"/>
                  </a:lnTo>
                  <a:lnTo>
                    <a:pt x="103" y="451"/>
                  </a:lnTo>
                  <a:lnTo>
                    <a:pt x="99" y="447"/>
                  </a:lnTo>
                  <a:lnTo>
                    <a:pt x="93" y="445"/>
                  </a:lnTo>
                  <a:lnTo>
                    <a:pt x="85" y="435"/>
                  </a:lnTo>
                  <a:lnTo>
                    <a:pt x="77" y="429"/>
                  </a:lnTo>
                  <a:lnTo>
                    <a:pt x="67" y="419"/>
                  </a:lnTo>
                  <a:lnTo>
                    <a:pt x="60" y="411"/>
                  </a:lnTo>
                  <a:lnTo>
                    <a:pt x="52" y="401"/>
                  </a:lnTo>
                  <a:lnTo>
                    <a:pt x="46" y="392"/>
                  </a:lnTo>
                  <a:lnTo>
                    <a:pt x="44" y="388"/>
                  </a:lnTo>
                  <a:lnTo>
                    <a:pt x="40" y="382"/>
                  </a:lnTo>
                  <a:lnTo>
                    <a:pt x="36" y="376"/>
                  </a:lnTo>
                  <a:lnTo>
                    <a:pt x="32" y="372"/>
                  </a:lnTo>
                  <a:lnTo>
                    <a:pt x="30" y="366"/>
                  </a:lnTo>
                  <a:lnTo>
                    <a:pt x="28" y="360"/>
                  </a:lnTo>
                  <a:lnTo>
                    <a:pt x="24" y="356"/>
                  </a:lnTo>
                  <a:lnTo>
                    <a:pt x="22" y="350"/>
                  </a:lnTo>
                  <a:lnTo>
                    <a:pt x="20" y="344"/>
                  </a:lnTo>
                  <a:lnTo>
                    <a:pt x="18" y="338"/>
                  </a:lnTo>
                  <a:lnTo>
                    <a:pt x="14" y="332"/>
                  </a:lnTo>
                  <a:lnTo>
                    <a:pt x="14" y="326"/>
                  </a:lnTo>
                  <a:lnTo>
                    <a:pt x="12" y="320"/>
                  </a:lnTo>
                  <a:lnTo>
                    <a:pt x="10" y="315"/>
                  </a:lnTo>
                  <a:lnTo>
                    <a:pt x="8" y="311"/>
                  </a:lnTo>
                  <a:lnTo>
                    <a:pt x="8" y="305"/>
                  </a:lnTo>
                  <a:lnTo>
                    <a:pt x="6" y="299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2" y="281"/>
                  </a:lnTo>
                  <a:lnTo>
                    <a:pt x="0" y="275"/>
                  </a:lnTo>
                  <a:lnTo>
                    <a:pt x="0" y="269"/>
                  </a:lnTo>
                  <a:lnTo>
                    <a:pt x="0" y="263"/>
                  </a:lnTo>
                  <a:lnTo>
                    <a:pt x="0" y="257"/>
                  </a:lnTo>
                  <a:lnTo>
                    <a:pt x="0" y="251"/>
                  </a:lnTo>
                  <a:lnTo>
                    <a:pt x="0" y="245"/>
                  </a:lnTo>
                  <a:lnTo>
                    <a:pt x="0" y="237"/>
                  </a:lnTo>
                  <a:lnTo>
                    <a:pt x="0" y="234"/>
                  </a:lnTo>
                  <a:lnTo>
                    <a:pt x="0" y="226"/>
                  </a:lnTo>
                  <a:lnTo>
                    <a:pt x="0" y="222"/>
                  </a:lnTo>
                  <a:lnTo>
                    <a:pt x="0" y="216"/>
                  </a:lnTo>
                  <a:lnTo>
                    <a:pt x="2" y="210"/>
                  </a:lnTo>
                  <a:lnTo>
                    <a:pt x="2" y="204"/>
                  </a:lnTo>
                  <a:lnTo>
                    <a:pt x="2" y="198"/>
                  </a:lnTo>
                  <a:lnTo>
                    <a:pt x="4" y="192"/>
                  </a:lnTo>
                  <a:lnTo>
                    <a:pt x="6" y="186"/>
                  </a:lnTo>
                  <a:lnTo>
                    <a:pt x="6" y="180"/>
                  </a:lnTo>
                  <a:lnTo>
                    <a:pt x="8" y="176"/>
                  </a:lnTo>
                  <a:lnTo>
                    <a:pt x="10" y="170"/>
                  </a:lnTo>
                  <a:lnTo>
                    <a:pt x="12" y="164"/>
                  </a:lnTo>
                  <a:lnTo>
                    <a:pt x="12" y="158"/>
                  </a:lnTo>
                  <a:lnTo>
                    <a:pt x="14" y="155"/>
                  </a:lnTo>
                  <a:lnTo>
                    <a:pt x="16" y="149"/>
                  </a:lnTo>
                  <a:lnTo>
                    <a:pt x="20" y="145"/>
                  </a:lnTo>
                  <a:lnTo>
                    <a:pt x="24" y="135"/>
                  </a:lnTo>
                  <a:lnTo>
                    <a:pt x="30" y="125"/>
                  </a:lnTo>
                  <a:lnTo>
                    <a:pt x="32" y="119"/>
                  </a:lnTo>
                  <a:lnTo>
                    <a:pt x="36" y="113"/>
                  </a:lnTo>
                  <a:lnTo>
                    <a:pt x="38" y="109"/>
                  </a:lnTo>
                  <a:lnTo>
                    <a:pt x="42" y="105"/>
                  </a:lnTo>
                  <a:lnTo>
                    <a:pt x="48" y="95"/>
                  </a:lnTo>
                  <a:lnTo>
                    <a:pt x="56" y="87"/>
                  </a:lnTo>
                  <a:lnTo>
                    <a:pt x="64" y="79"/>
                  </a:lnTo>
                  <a:lnTo>
                    <a:pt x="71" y="72"/>
                  </a:lnTo>
                  <a:lnTo>
                    <a:pt x="79" y="64"/>
                  </a:lnTo>
                  <a:lnTo>
                    <a:pt x="89" y="58"/>
                  </a:lnTo>
                  <a:lnTo>
                    <a:pt x="97" y="50"/>
                  </a:lnTo>
                  <a:lnTo>
                    <a:pt x="107" y="44"/>
                  </a:lnTo>
                  <a:lnTo>
                    <a:pt x="111" y="40"/>
                  </a:lnTo>
                  <a:lnTo>
                    <a:pt x="115" y="36"/>
                  </a:lnTo>
                  <a:lnTo>
                    <a:pt x="121" y="34"/>
                  </a:lnTo>
                  <a:lnTo>
                    <a:pt x="127" y="32"/>
                  </a:lnTo>
                  <a:lnTo>
                    <a:pt x="135" y="26"/>
                  </a:lnTo>
                  <a:lnTo>
                    <a:pt x="145" y="22"/>
                  </a:lnTo>
                  <a:lnTo>
                    <a:pt x="150" y="18"/>
                  </a:lnTo>
                  <a:lnTo>
                    <a:pt x="156" y="16"/>
                  </a:lnTo>
                  <a:lnTo>
                    <a:pt x="162" y="14"/>
                  </a:lnTo>
                  <a:lnTo>
                    <a:pt x="166" y="14"/>
                  </a:lnTo>
                  <a:lnTo>
                    <a:pt x="172" y="12"/>
                  </a:lnTo>
                  <a:lnTo>
                    <a:pt x="178" y="10"/>
                  </a:lnTo>
                  <a:lnTo>
                    <a:pt x="184" y="8"/>
                  </a:lnTo>
                  <a:lnTo>
                    <a:pt x="188" y="8"/>
                  </a:lnTo>
                  <a:lnTo>
                    <a:pt x="194" y="6"/>
                  </a:lnTo>
                  <a:lnTo>
                    <a:pt x="200" y="4"/>
                  </a:lnTo>
                  <a:lnTo>
                    <a:pt x="206" y="4"/>
                  </a:lnTo>
                  <a:lnTo>
                    <a:pt x="210" y="4"/>
                  </a:lnTo>
                  <a:lnTo>
                    <a:pt x="216" y="2"/>
                  </a:lnTo>
                  <a:lnTo>
                    <a:pt x="222" y="2"/>
                  </a:lnTo>
                  <a:lnTo>
                    <a:pt x="227" y="2"/>
                  </a:lnTo>
                  <a:lnTo>
                    <a:pt x="233" y="2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1" y="2"/>
                  </a:lnTo>
                  <a:lnTo>
                    <a:pt x="257" y="2"/>
                  </a:lnTo>
                  <a:lnTo>
                    <a:pt x="263" y="2"/>
                  </a:lnTo>
                  <a:lnTo>
                    <a:pt x="267" y="6"/>
                  </a:lnTo>
                  <a:lnTo>
                    <a:pt x="271" y="8"/>
                  </a:lnTo>
                  <a:lnTo>
                    <a:pt x="275" y="12"/>
                  </a:lnTo>
                  <a:lnTo>
                    <a:pt x="277" y="16"/>
                  </a:lnTo>
                  <a:lnTo>
                    <a:pt x="279" y="22"/>
                  </a:lnTo>
                  <a:lnTo>
                    <a:pt x="281" y="26"/>
                  </a:lnTo>
                  <a:lnTo>
                    <a:pt x="281" y="32"/>
                  </a:lnTo>
                  <a:lnTo>
                    <a:pt x="279" y="40"/>
                  </a:lnTo>
                  <a:lnTo>
                    <a:pt x="273" y="48"/>
                  </a:lnTo>
                  <a:lnTo>
                    <a:pt x="269" y="50"/>
                  </a:lnTo>
                  <a:lnTo>
                    <a:pt x="265" y="54"/>
                  </a:lnTo>
                  <a:lnTo>
                    <a:pt x="259" y="54"/>
                  </a:lnTo>
                  <a:lnTo>
                    <a:pt x="253" y="56"/>
                  </a:lnTo>
                  <a:lnTo>
                    <a:pt x="25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1814513" y="4281488"/>
              <a:ext cx="366713" cy="304800"/>
            </a:xfrm>
            <a:custGeom>
              <a:avLst/>
              <a:gdLst/>
              <a:ahLst/>
              <a:cxnLst>
                <a:cxn ang="0">
                  <a:pos x="2" y="340"/>
                </a:cxn>
                <a:cxn ang="0">
                  <a:pos x="0" y="318"/>
                </a:cxn>
                <a:cxn ang="0">
                  <a:pos x="0" y="296"/>
                </a:cxn>
                <a:cxn ang="0">
                  <a:pos x="0" y="275"/>
                </a:cxn>
                <a:cxn ang="0">
                  <a:pos x="0" y="255"/>
                </a:cxn>
                <a:cxn ang="0">
                  <a:pos x="2" y="223"/>
                </a:cxn>
                <a:cxn ang="0">
                  <a:pos x="10" y="188"/>
                </a:cxn>
                <a:cxn ang="0">
                  <a:pos x="22" y="156"/>
                </a:cxn>
                <a:cxn ang="0">
                  <a:pos x="41" y="124"/>
                </a:cxn>
                <a:cxn ang="0">
                  <a:pos x="67" y="93"/>
                </a:cxn>
                <a:cxn ang="0">
                  <a:pos x="97" y="63"/>
                </a:cxn>
                <a:cxn ang="0">
                  <a:pos x="118" y="47"/>
                </a:cxn>
                <a:cxn ang="0">
                  <a:pos x="140" y="35"/>
                </a:cxn>
                <a:cxn ang="0">
                  <a:pos x="164" y="24"/>
                </a:cxn>
                <a:cxn ang="0">
                  <a:pos x="188" y="14"/>
                </a:cxn>
                <a:cxn ang="0">
                  <a:pos x="211" y="6"/>
                </a:cxn>
                <a:cxn ang="0">
                  <a:pos x="237" y="2"/>
                </a:cxn>
                <a:cxn ang="0">
                  <a:pos x="265" y="0"/>
                </a:cxn>
                <a:cxn ang="0">
                  <a:pos x="288" y="2"/>
                </a:cxn>
                <a:cxn ang="0">
                  <a:pos x="314" y="2"/>
                </a:cxn>
                <a:cxn ang="0">
                  <a:pos x="340" y="8"/>
                </a:cxn>
                <a:cxn ang="0">
                  <a:pos x="363" y="16"/>
                </a:cxn>
                <a:cxn ang="0">
                  <a:pos x="387" y="28"/>
                </a:cxn>
                <a:cxn ang="0">
                  <a:pos x="407" y="37"/>
                </a:cxn>
                <a:cxn ang="0">
                  <a:pos x="432" y="59"/>
                </a:cxn>
                <a:cxn ang="0">
                  <a:pos x="456" y="83"/>
                </a:cxn>
                <a:cxn ang="0">
                  <a:pos x="405" y="105"/>
                </a:cxn>
                <a:cxn ang="0">
                  <a:pos x="373" y="79"/>
                </a:cxn>
                <a:cxn ang="0">
                  <a:pos x="336" y="61"/>
                </a:cxn>
                <a:cxn ang="0">
                  <a:pos x="308" y="53"/>
                </a:cxn>
                <a:cxn ang="0">
                  <a:pos x="278" y="53"/>
                </a:cxn>
                <a:cxn ang="0">
                  <a:pos x="259" y="53"/>
                </a:cxn>
                <a:cxn ang="0">
                  <a:pos x="239" y="55"/>
                </a:cxn>
                <a:cxn ang="0">
                  <a:pos x="219" y="59"/>
                </a:cxn>
                <a:cxn ang="0">
                  <a:pos x="180" y="75"/>
                </a:cxn>
                <a:cxn ang="0">
                  <a:pos x="144" y="95"/>
                </a:cxn>
                <a:cxn ang="0">
                  <a:pos x="114" y="122"/>
                </a:cxn>
                <a:cxn ang="0">
                  <a:pos x="89" y="148"/>
                </a:cxn>
                <a:cxn ang="0">
                  <a:pos x="73" y="176"/>
                </a:cxn>
                <a:cxn ang="0">
                  <a:pos x="61" y="203"/>
                </a:cxn>
                <a:cxn ang="0">
                  <a:pos x="55" y="231"/>
                </a:cxn>
                <a:cxn ang="0">
                  <a:pos x="51" y="263"/>
                </a:cxn>
                <a:cxn ang="0">
                  <a:pos x="51" y="296"/>
                </a:cxn>
                <a:cxn ang="0">
                  <a:pos x="53" y="334"/>
                </a:cxn>
                <a:cxn ang="0">
                  <a:pos x="57" y="356"/>
                </a:cxn>
                <a:cxn ang="0">
                  <a:pos x="49" y="375"/>
                </a:cxn>
                <a:cxn ang="0">
                  <a:pos x="22" y="381"/>
                </a:cxn>
                <a:cxn ang="0">
                  <a:pos x="8" y="369"/>
                </a:cxn>
              </a:cxnLst>
              <a:rect l="0" t="0" r="r" b="b"/>
              <a:pathLst>
                <a:path w="460" h="383">
                  <a:moveTo>
                    <a:pt x="4" y="359"/>
                  </a:moveTo>
                  <a:lnTo>
                    <a:pt x="4" y="354"/>
                  </a:lnTo>
                  <a:lnTo>
                    <a:pt x="2" y="348"/>
                  </a:lnTo>
                  <a:lnTo>
                    <a:pt x="2" y="340"/>
                  </a:lnTo>
                  <a:lnTo>
                    <a:pt x="2" y="336"/>
                  </a:lnTo>
                  <a:lnTo>
                    <a:pt x="0" y="328"/>
                  </a:lnTo>
                  <a:lnTo>
                    <a:pt x="0" y="324"/>
                  </a:lnTo>
                  <a:lnTo>
                    <a:pt x="0" y="318"/>
                  </a:lnTo>
                  <a:lnTo>
                    <a:pt x="0" y="312"/>
                  </a:lnTo>
                  <a:lnTo>
                    <a:pt x="0" y="306"/>
                  </a:lnTo>
                  <a:lnTo>
                    <a:pt x="0" y="302"/>
                  </a:lnTo>
                  <a:lnTo>
                    <a:pt x="0" y="296"/>
                  </a:lnTo>
                  <a:lnTo>
                    <a:pt x="0" y="290"/>
                  </a:lnTo>
                  <a:lnTo>
                    <a:pt x="0" y="284"/>
                  </a:lnTo>
                  <a:lnTo>
                    <a:pt x="0" y="280"/>
                  </a:lnTo>
                  <a:lnTo>
                    <a:pt x="0" y="275"/>
                  </a:lnTo>
                  <a:lnTo>
                    <a:pt x="0" y="271"/>
                  </a:lnTo>
                  <a:lnTo>
                    <a:pt x="0" y="265"/>
                  </a:lnTo>
                  <a:lnTo>
                    <a:pt x="0" y="261"/>
                  </a:lnTo>
                  <a:lnTo>
                    <a:pt x="0" y="255"/>
                  </a:lnTo>
                  <a:lnTo>
                    <a:pt x="0" y="251"/>
                  </a:lnTo>
                  <a:lnTo>
                    <a:pt x="0" y="241"/>
                  </a:lnTo>
                  <a:lnTo>
                    <a:pt x="2" y="231"/>
                  </a:lnTo>
                  <a:lnTo>
                    <a:pt x="2" y="223"/>
                  </a:lnTo>
                  <a:lnTo>
                    <a:pt x="4" y="213"/>
                  </a:lnTo>
                  <a:lnTo>
                    <a:pt x="6" y="205"/>
                  </a:lnTo>
                  <a:lnTo>
                    <a:pt x="8" y="197"/>
                  </a:lnTo>
                  <a:lnTo>
                    <a:pt x="10" y="188"/>
                  </a:lnTo>
                  <a:lnTo>
                    <a:pt x="12" y="180"/>
                  </a:lnTo>
                  <a:lnTo>
                    <a:pt x="16" y="172"/>
                  </a:lnTo>
                  <a:lnTo>
                    <a:pt x="20" y="164"/>
                  </a:lnTo>
                  <a:lnTo>
                    <a:pt x="22" y="156"/>
                  </a:lnTo>
                  <a:lnTo>
                    <a:pt x="26" y="148"/>
                  </a:lnTo>
                  <a:lnTo>
                    <a:pt x="31" y="138"/>
                  </a:lnTo>
                  <a:lnTo>
                    <a:pt x="35" y="132"/>
                  </a:lnTo>
                  <a:lnTo>
                    <a:pt x="41" y="124"/>
                  </a:lnTo>
                  <a:lnTo>
                    <a:pt x="45" y="115"/>
                  </a:lnTo>
                  <a:lnTo>
                    <a:pt x="53" y="107"/>
                  </a:lnTo>
                  <a:lnTo>
                    <a:pt x="59" y="101"/>
                  </a:lnTo>
                  <a:lnTo>
                    <a:pt x="67" y="93"/>
                  </a:lnTo>
                  <a:lnTo>
                    <a:pt x="75" y="85"/>
                  </a:lnTo>
                  <a:lnTo>
                    <a:pt x="83" y="77"/>
                  </a:lnTo>
                  <a:lnTo>
                    <a:pt x="93" y="69"/>
                  </a:lnTo>
                  <a:lnTo>
                    <a:pt x="97" y="63"/>
                  </a:lnTo>
                  <a:lnTo>
                    <a:pt x="101" y="59"/>
                  </a:lnTo>
                  <a:lnTo>
                    <a:pt x="107" y="55"/>
                  </a:lnTo>
                  <a:lnTo>
                    <a:pt x="112" y="51"/>
                  </a:lnTo>
                  <a:lnTo>
                    <a:pt x="118" y="47"/>
                  </a:lnTo>
                  <a:lnTo>
                    <a:pt x="122" y="43"/>
                  </a:lnTo>
                  <a:lnTo>
                    <a:pt x="128" y="41"/>
                  </a:lnTo>
                  <a:lnTo>
                    <a:pt x="134" y="37"/>
                  </a:lnTo>
                  <a:lnTo>
                    <a:pt x="140" y="35"/>
                  </a:lnTo>
                  <a:lnTo>
                    <a:pt x="144" y="32"/>
                  </a:lnTo>
                  <a:lnTo>
                    <a:pt x="152" y="28"/>
                  </a:lnTo>
                  <a:lnTo>
                    <a:pt x="158" y="26"/>
                  </a:lnTo>
                  <a:lnTo>
                    <a:pt x="164" y="24"/>
                  </a:lnTo>
                  <a:lnTo>
                    <a:pt x="170" y="20"/>
                  </a:lnTo>
                  <a:lnTo>
                    <a:pt x="176" y="18"/>
                  </a:lnTo>
                  <a:lnTo>
                    <a:pt x="182" y="16"/>
                  </a:lnTo>
                  <a:lnTo>
                    <a:pt x="188" y="14"/>
                  </a:lnTo>
                  <a:lnTo>
                    <a:pt x="193" y="12"/>
                  </a:lnTo>
                  <a:lnTo>
                    <a:pt x="199" y="10"/>
                  </a:lnTo>
                  <a:lnTo>
                    <a:pt x="207" y="8"/>
                  </a:lnTo>
                  <a:lnTo>
                    <a:pt x="211" y="6"/>
                  </a:lnTo>
                  <a:lnTo>
                    <a:pt x="219" y="6"/>
                  </a:lnTo>
                  <a:lnTo>
                    <a:pt x="225" y="4"/>
                  </a:lnTo>
                  <a:lnTo>
                    <a:pt x="231" y="4"/>
                  </a:lnTo>
                  <a:lnTo>
                    <a:pt x="237" y="2"/>
                  </a:lnTo>
                  <a:lnTo>
                    <a:pt x="245" y="2"/>
                  </a:lnTo>
                  <a:lnTo>
                    <a:pt x="251" y="2"/>
                  </a:lnTo>
                  <a:lnTo>
                    <a:pt x="257" y="2"/>
                  </a:lnTo>
                  <a:lnTo>
                    <a:pt x="265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4" y="2"/>
                  </a:lnTo>
                  <a:lnTo>
                    <a:pt x="288" y="2"/>
                  </a:lnTo>
                  <a:lnTo>
                    <a:pt x="296" y="2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4"/>
                  </a:lnTo>
                  <a:lnTo>
                    <a:pt x="326" y="4"/>
                  </a:lnTo>
                  <a:lnTo>
                    <a:pt x="334" y="6"/>
                  </a:lnTo>
                  <a:lnTo>
                    <a:pt x="340" y="8"/>
                  </a:lnTo>
                  <a:lnTo>
                    <a:pt x="346" y="10"/>
                  </a:lnTo>
                  <a:lnTo>
                    <a:pt x="351" y="12"/>
                  </a:lnTo>
                  <a:lnTo>
                    <a:pt x="357" y="14"/>
                  </a:lnTo>
                  <a:lnTo>
                    <a:pt x="363" y="16"/>
                  </a:lnTo>
                  <a:lnTo>
                    <a:pt x="369" y="18"/>
                  </a:lnTo>
                  <a:lnTo>
                    <a:pt x="375" y="22"/>
                  </a:lnTo>
                  <a:lnTo>
                    <a:pt x="381" y="24"/>
                  </a:lnTo>
                  <a:lnTo>
                    <a:pt x="387" y="28"/>
                  </a:lnTo>
                  <a:lnTo>
                    <a:pt x="391" y="30"/>
                  </a:lnTo>
                  <a:lnTo>
                    <a:pt x="397" y="32"/>
                  </a:lnTo>
                  <a:lnTo>
                    <a:pt x="403" y="35"/>
                  </a:lnTo>
                  <a:lnTo>
                    <a:pt x="407" y="37"/>
                  </a:lnTo>
                  <a:lnTo>
                    <a:pt x="413" y="41"/>
                  </a:lnTo>
                  <a:lnTo>
                    <a:pt x="419" y="45"/>
                  </a:lnTo>
                  <a:lnTo>
                    <a:pt x="423" y="49"/>
                  </a:lnTo>
                  <a:lnTo>
                    <a:pt x="432" y="59"/>
                  </a:lnTo>
                  <a:lnTo>
                    <a:pt x="442" y="67"/>
                  </a:lnTo>
                  <a:lnTo>
                    <a:pt x="446" y="71"/>
                  </a:lnTo>
                  <a:lnTo>
                    <a:pt x="452" y="77"/>
                  </a:lnTo>
                  <a:lnTo>
                    <a:pt x="456" y="83"/>
                  </a:lnTo>
                  <a:lnTo>
                    <a:pt x="460" y="89"/>
                  </a:lnTo>
                  <a:lnTo>
                    <a:pt x="419" y="120"/>
                  </a:lnTo>
                  <a:lnTo>
                    <a:pt x="411" y="111"/>
                  </a:lnTo>
                  <a:lnTo>
                    <a:pt x="405" y="105"/>
                  </a:lnTo>
                  <a:lnTo>
                    <a:pt x="397" y="95"/>
                  </a:lnTo>
                  <a:lnTo>
                    <a:pt x="389" y="91"/>
                  </a:lnTo>
                  <a:lnTo>
                    <a:pt x="381" y="83"/>
                  </a:lnTo>
                  <a:lnTo>
                    <a:pt x="373" y="79"/>
                  </a:lnTo>
                  <a:lnTo>
                    <a:pt x="363" y="73"/>
                  </a:lnTo>
                  <a:lnTo>
                    <a:pt x="355" y="69"/>
                  </a:lnTo>
                  <a:lnTo>
                    <a:pt x="346" y="65"/>
                  </a:lnTo>
                  <a:lnTo>
                    <a:pt x="336" y="61"/>
                  </a:lnTo>
                  <a:lnTo>
                    <a:pt x="328" y="59"/>
                  </a:lnTo>
                  <a:lnTo>
                    <a:pt x="318" y="57"/>
                  </a:lnTo>
                  <a:lnTo>
                    <a:pt x="312" y="55"/>
                  </a:lnTo>
                  <a:lnTo>
                    <a:pt x="308" y="53"/>
                  </a:lnTo>
                  <a:lnTo>
                    <a:pt x="302" y="53"/>
                  </a:lnTo>
                  <a:lnTo>
                    <a:pt x="298" y="53"/>
                  </a:lnTo>
                  <a:lnTo>
                    <a:pt x="288" y="53"/>
                  </a:lnTo>
                  <a:lnTo>
                    <a:pt x="278" y="53"/>
                  </a:lnTo>
                  <a:lnTo>
                    <a:pt x="274" y="53"/>
                  </a:lnTo>
                  <a:lnTo>
                    <a:pt x="269" y="53"/>
                  </a:lnTo>
                  <a:lnTo>
                    <a:pt x="263" y="53"/>
                  </a:lnTo>
                  <a:lnTo>
                    <a:pt x="259" y="53"/>
                  </a:lnTo>
                  <a:lnTo>
                    <a:pt x="253" y="53"/>
                  </a:lnTo>
                  <a:lnTo>
                    <a:pt x="249" y="53"/>
                  </a:lnTo>
                  <a:lnTo>
                    <a:pt x="243" y="55"/>
                  </a:lnTo>
                  <a:lnTo>
                    <a:pt x="239" y="55"/>
                  </a:lnTo>
                  <a:lnTo>
                    <a:pt x="233" y="55"/>
                  </a:lnTo>
                  <a:lnTo>
                    <a:pt x="227" y="57"/>
                  </a:lnTo>
                  <a:lnTo>
                    <a:pt x="223" y="59"/>
                  </a:lnTo>
                  <a:lnTo>
                    <a:pt x="219" y="59"/>
                  </a:lnTo>
                  <a:lnTo>
                    <a:pt x="209" y="63"/>
                  </a:lnTo>
                  <a:lnTo>
                    <a:pt x="199" y="67"/>
                  </a:lnTo>
                  <a:lnTo>
                    <a:pt x="189" y="69"/>
                  </a:lnTo>
                  <a:lnTo>
                    <a:pt x="180" y="75"/>
                  </a:lnTo>
                  <a:lnTo>
                    <a:pt x="170" y="79"/>
                  </a:lnTo>
                  <a:lnTo>
                    <a:pt x="162" y="85"/>
                  </a:lnTo>
                  <a:lnTo>
                    <a:pt x="154" y="91"/>
                  </a:lnTo>
                  <a:lnTo>
                    <a:pt x="144" y="95"/>
                  </a:lnTo>
                  <a:lnTo>
                    <a:pt x="136" y="103"/>
                  </a:lnTo>
                  <a:lnTo>
                    <a:pt x="130" y="109"/>
                  </a:lnTo>
                  <a:lnTo>
                    <a:pt x="122" y="115"/>
                  </a:lnTo>
                  <a:lnTo>
                    <a:pt x="114" y="122"/>
                  </a:lnTo>
                  <a:lnTo>
                    <a:pt x="107" y="128"/>
                  </a:lnTo>
                  <a:lnTo>
                    <a:pt x="101" y="136"/>
                  </a:lnTo>
                  <a:lnTo>
                    <a:pt x="95" y="142"/>
                  </a:lnTo>
                  <a:lnTo>
                    <a:pt x="89" y="148"/>
                  </a:lnTo>
                  <a:lnTo>
                    <a:pt x="85" y="154"/>
                  </a:lnTo>
                  <a:lnTo>
                    <a:pt x="81" y="162"/>
                  </a:lnTo>
                  <a:lnTo>
                    <a:pt x="77" y="168"/>
                  </a:lnTo>
                  <a:lnTo>
                    <a:pt x="73" y="176"/>
                  </a:lnTo>
                  <a:lnTo>
                    <a:pt x="69" y="182"/>
                  </a:lnTo>
                  <a:lnTo>
                    <a:pt x="67" y="190"/>
                  </a:lnTo>
                  <a:lnTo>
                    <a:pt x="63" y="196"/>
                  </a:lnTo>
                  <a:lnTo>
                    <a:pt x="61" y="203"/>
                  </a:lnTo>
                  <a:lnTo>
                    <a:pt x="59" y="209"/>
                  </a:lnTo>
                  <a:lnTo>
                    <a:pt x="57" y="217"/>
                  </a:lnTo>
                  <a:lnTo>
                    <a:pt x="55" y="223"/>
                  </a:lnTo>
                  <a:lnTo>
                    <a:pt x="55" y="231"/>
                  </a:lnTo>
                  <a:lnTo>
                    <a:pt x="53" y="239"/>
                  </a:lnTo>
                  <a:lnTo>
                    <a:pt x="53" y="247"/>
                  </a:lnTo>
                  <a:lnTo>
                    <a:pt x="51" y="255"/>
                  </a:lnTo>
                  <a:lnTo>
                    <a:pt x="51" y="263"/>
                  </a:lnTo>
                  <a:lnTo>
                    <a:pt x="51" y="271"/>
                  </a:lnTo>
                  <a:lnTo>
                    <a:pt x="51" y="280"/>
                  </a:lnTo>
                  <a:lnTo>
                    <a:pt x="51" y="288"/>
                  </a:lnTo>
                  <a:lnTo>
                    <a:pt x="51" y="296"/>
                  </a:lnTo>
                  <a:lnTo>
                    <a:pt x="51" y="304"/>
                  </a:lnTo>
                  <a:lnTo>
                    <a:pt x="53" y="316"/>
                  </a:lnTo>
                  <a:lnTo>
                    <a:pt x="53" y="324"/>
                  </a:lnTo>
                  <a:lnTo>
                    <a:pt x="53" y="334"/>
                  </a:lnTo>
                  <a:lnTo>
                    <a:pt x="53" y="340"/>
                  </a:lnTo>
                  <a:lnTo>
                    <a:pt x="55" y="346"/>
                  </a:lnTo>
                  <a:lnTo>
                    <a:pt x="55" y="350"/>
                  </a:lnTo>
                  <a:lnTo>
                    <a:pt x="57" y="356"/>
                  </a:lnTo>
                  <a:lnTo>
                    <a:pt x="55" y="361"/>
                  </a:lnTo>
                  <a:lnTo>
                    <a:pt x="55" y="367"/>
                  </a:lnTo>
                  <a:lnTo>
                    <a:pt x="51" y="371"/>
                  </a:lnTo>
                  <a:lnTo>
                    <a:pt x="49" y="375"/>
                  </a:lnTo>
                  <a:lnTo>
                    <a:pt x="41" y="381"/>
                  </a:lnTo>
                  <a:lnTo>
                    <a:pt x="33" y="383"/>
                  </a:lnTo>
                  <a:lnTo>
                    <a:pt x="27" y="383"/>
                  </a:lnTo>
                  <a:lnTo>
                    <a:pt x="22" y="381"/>
                  </a:lnTo>
                  <a:lnTo>
                    <a:pt x="18" y="379"/>
                  </a:lnTo>
                  <a:lnTo>
                    <a:pt x="14" y="377"/>
                  </a:lnTo>
                  <a:lnTo>
                    <a:pt x="10" y="373"/>
                  </a:lnTo>
                  <a:lnTo>
                    <a:pt x="8" y="369"/>
                  </a:lnTo>
                  <a:lnTo>
                    <a:pt x="4" y="363"/>
                  </a:lnTo>
                  <a:lnTo>
                    <a:pt x="4" y="359"/>
                  </a:lnTo>
                  <a:lnTo>
                    <a:pt x="4" y="3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1611313" y="4395788"/>
              <a:ext cx="446088" cy="635000"/>
            </a:xfrm>
            <a:custGeom>
              <a:avLst/>
              <a:gdLst/>
              <a:ahLst/>
              <a:cxnLst>
                <a:cxn ang="0">
                  <a:pos x="65" y="747"/>
                </a:cxn>
                <a:cxn ang="0">
                  <a:pos x="113" y="745"/>
                </a:cxn>
                <a:cxn ang="0">
                  <a:pos x="160" y="741"/>
                </a:cxn>
                <a:cxn ang="0">
                  <a:pos x="207" y="733"/>
                </a:cxn>
                <a:cxn ang="0">
                  <a:pos x="255" y="723"/>
                </a:cxn>
                <a:cxn ang="0">
                  <a:pos x="298" y="709"/>
                </a:cxn>
                <a:cxn ang="0">
                  <a:pos x="340" y="692"/>
                </a:cxn>
                <a:cxn ang="0">
                  <a:pos x="377" y="670"/>
                </a:cxn>
                <a:cxn ang="0">
                  <a:pos x="413" y="644"/>
                </a:cxn>
                <a:cxn ang="0">
                  <a:pos x="443" y="615"/>
                </a:cxn>
                <a:cxn ang="0">
                  <a:pos x="466" y="577"/>
                </a:cxn>
                <a:cxn ang="0">
                  <a:pos x="486" y="535"/>
                </a:cxn>
                <a:cxn ang="0">
                  <a:pos x="500" y="490"/>
                </a:cxn>
                <a:cxn ang="0">
                  <a:pos x="506" y="445"/>
                </a:cxn>
                <a:cxn ang="0">
                  <a:pos x="510" y="403"/>
                </a:cxn>
                <a:cxn ang="0">
                  <a:pos x="512" y="362"/>
                </a:cxn>
                <a:cxn ang="0">
                  <a:pos x="510" y="318"/>
                </a:cxn>
                <a:cxn ang="0">
                  <a:pos x="502" y="279"/>
                </a:cxn>
                <a:cxn ang="0">
                  <a:pos x="492" y="239"/>
                </a:cxn>
                <a:cxn ang="0">
                  <a:pos x="478" y="204"/>
                </a:cxn>
                <a:cxn ang="0">
                  <a:pos x="462" y="170"/>
                </a:cxn>
                <a:cxn ang="0">
                  <a:pos x="441" y="138"/>
                </a:cxn>
                <a:cxn ang="0">
                  <a:pos x="415" y="109"/>
                </a:cxn>
                <a:cxn ang="0">
                  <a:pos x="385" y="83"/>
                </a:cxn>
                <a:cxn ang="0">
                  <a:pos x="350" y="63"/>
                </a:cxn>
                <a:cxn ang="0">
                  <a:pos x="314" y="48"/>
                </a:cxn>
                <a:cxn ang="0">
                  <a:pos x="286" y="20"/>
                </a:cxn>
                <a:cxn ang="0">
                  <a:pos x="298" y="0"/>
                </a:cxn>
                <a:cxn ang="0">
                  <a:pos x="342" y="4"/>
                </a:cxn>
                <a:cxn ang="0">
                  <a:pos x="383" y="18"/>
                </a:cxn>
                <a:cxn ang="0">
                  <a:pos x="421" y="42"/>
                </a:cxn>
                <a:cxn ang="0">
                  <a:pos x="454" y="71"/>
                </a:cxn>
                <a:cxn ang="0">
                  <a:pos x="484" y="107"/>
                </a:cxn>
                <a:cxn ang="0">
                  <a:pos x="508" y="148"/>
                </a:cxn>
                <a:cxn ang="0">
                  <a:pos x="527" y="194"/>
                </a:cxn>
                <a:cxn ang="0">
                  <a:pos x="543" y="241"/>
                </a:cxn>
                <a:cxn ang="0">
                  <a:pos x="553" y="293"/>
                </a:cxn>
                <a:cxn ang="0">
                  <a:pos x="559" y="344"/>
                </a:cxn>
                <a:cxn ang="0">
                  <a:pos x="561" y="395"/>
                </a:cxn>
                <a:cxn ang="0">
                  <a:pos x="559" y="449"/>
                </a:cxn>
                <a:cxn ang="0">
                  <a:pos x="553" y="500"/>
                </a:cxn>
                <a:cxn ang="0">
                  <a:pos x="535" y="551"/>
                </a:cxn>
                <a:cxn ang="0">
                  <a:pos x="516" y="599"/>
                </a:cxn>
                <a:cxn ang="0">
                  <a:pos x="488" y="642"/>
                </a:cxn>
                <a:cxn ang="0">
                  <a:pos x="456" y="678"/>
                </a:cxn>
                <a:cxn ang="0">
                  <a:pos x="421" y="707"/>
                </a:cxn>
                <a:cxn ang="0">
                  <a:pos x="379" y="735"/>
                </a:cxn>
                <a:cxn ang="0">
                  <a:pos x="334" y="755"/>
                </a:cxn>
                <a:cxn ang="0">
                  <a:pos x="286" y="773"/>
                </a:cxn>
                <a:cxn ang="0">
                  <a:pos x="235" y="786"/>
                </a:cxn>
                <a:cxn ang="0">
                  <a:pos x="180" y="794"/>
                </a:cxn>
                <a:cxn ang="0">
                  <a:pos x="126" y="798"/>
                </a:cxn>
                <a:cxn ang="0">
                  <a:pos x="71" y="800"/>
                </a:cxn>
                <a:cxn ang="0">
                  <a:pos x="20" y="798"/>
                </a:cxn>
                <a:cxn ang="0">
                  <a:pos x="0" y="773"/>
                </a:cxn>
                <a:cxn ang="0">
                  <a:pos x="8" y="751"/>
                </a:cxn>
              </a:cxnLst>
              <a:rect l="0" t="0" r="r" b="b"/>
              <a:pathLst>
                <a:path w="561" h="800">
                  <a:moveTo>
                    <a:pt x="26" y="747"/>
                  </a:moveTo>
                  <a:lnTo>
                    <a:pt x="36" y="747"/>
                  </a:lnTo>
                  <a:lnTo>
                    <a:pt x="45" y="747"/>
                  </a:lnTo>
                  <a:lnTo>
                    <a:pt x="55" y="747"/>
                  </a:lnTo>
                  <a:lnTo>
                    <a:pt x="65" y="747"/>
                  </a:lnTo>
                  <a:lnTo>
                    <a:pt x="73" y="745"/>
                  </a:lnTo>
                  <a:lnTo>
                    <a:pt x="83" y="745"/>
                  </a:lnTo>
                  <a:lnTo>
                    <a:pt x="93" y="745"/>
                  </a:lnTo>
                  <a:lnTo>
                    <a:pt x="103" y="745"/>
                  </a:lnTo>
                  <a:lnTo>
                    <a:pt x="113" y="745"/>
                  </a:lnTo>
                  <a:lnTo>
                    <a:pt x="122" y="743"/>
                  </a:lnTo>
                  <a:lnTo>
                    <a:pt x="132" y="743"/>
                  </a:lnTo>
                  <a:lnTo>
                    <a:pt x="142" y="741"/>
                  </a:lnTo>
                  <a:lnTo>
                    <a:pt x="150" y="741"/>
                  </a:lnTo>
                  <a:lnTo>
                    <a:pt x="160" y="741"/>
                  </a:lnTo>
                  <a:lnTo>
                    <a:pt x="170" y="739"/>
                  </a:lnTo>
                  <a:lnTo>
                    <a:pt x="180" y="739"/>
                  </a:lnTo>
                  <a:lnTo>
                    <a:pt x="190" y="737"/>
                  </a:lnTo>
                  <a:lnTo>
                    <a:pt x="200" y="735"/>
                  </a:lnTo>
                  <a:lnTo>
                    <a:pt x="207" y="733"/>
                  </a:lnTo>
                  <a:lnTo>
                    <a:pt x="217" y="731"/>
                  </a:lnTo>
                  <a:lnTo>
                    <a:pt x="227" y="729"/>
                  </a:lnTo>
                  <a:lnTo>
                    <a:pt x="237" y="727"/>
                  </a:lnTo>
                  <a:lnTo>
                    <a:pt x="245" y="725"/>
                  </a:lnTo>
                  <a:lnTo>
                    <a:pt x="255" y="723"/>
                  </a:lnTo>
                  <a:lnTo>
                    <a:pt x="263" y="719"/>
                  </a:lnTo>
                  <a:lnTo>
                    <a:pt x="273" y="717"/>
                  </a:lnTo>
                  <a:lnTo>
                    <a:pt x="281" y="715"/>
                  </a:lnTo>
                  <a:lnTo>
                    <a:pt x="290" y="713"/>
                  </a:lnTo>
                  <a:lnTo>
                    <a:pt x="298" y="709"/>
                  </a:lnTo>
                  <a:lnTo>
                    <a:pt x="306" y="707"/>
                  </a:lnTo>
                  <a:lnTo>
                    <a:pt x="316" y="703"/>
                  </a:lnTo>
                  <a:lnTo>
                    <a:pt x="324" y="699"/>
                  </a:lnTo>
                  <a:lnTo>
                    <a:pt x="332" y="695"/>
                  </a:lnTo>
                  <a:lnTo>
                    <a:pt x="340" y="692"/>
                  </a:lnTo>
                  <a:lnTo>
                    <a:pt x="348" y="688"/>
                  </a:lnTo>
                  <a:lnTo>
                    <a:pt x="356" y="684"/>
                  </a:lnTo>
                  <a:lnTo>
                    <a:pt x="364" y="680"/>
                  </a:lnTo>
                  <a:lnTo>
                    <a:pt x="369" y="676"/>
                  </a:lnTo>
                  <a:lnTo>
                    <a:pt x="377" y="670"/>
                  </a:lnTo>
                  <a:lnTo>
                    <a:pt x="385" y="666"/>
                  </a:lnTo>
                  <a:lnTo>
                    <a:pt x="391" y="660"/>
                  </a:lnTo>
                  <a:lnTo>
                    <a:pt x="399" y="654"/>
                  </a:lnTo>
                  <a:lnTo>
                    <a:pt x="405" y="650"/>
                  </a:lnTo>
                  <a:lnTo>
                    <a:pt x="413" y="644"/>
                  </a:lnTo>
                  <a:lnTo>
                    <a:pt x="419" y="638"/>
                  </a:lnTo>
                  <a:lnTo>
                    <a:pt x="425" y="632"/>
                  </a:lnTo>
                  <a:lnTo>
                    <a:pt x="431" y="626"/>
                  </a:lnTo>
                  <a:lnTo>
                    <a:pt x="437" y="620"/>
                  </a:lnTo>
                  <a:lnTo>
                    <a:pt x="443" y="615"/>
                  </a:lnTo>
                  <a:lnTo>
                    <a:pt x="446" y="607"/>
                  </a:lnTo>
                  <a:lnTo>
                    <a:pt x="452" y="599"/>
                  </a:lnTo>
                  <a:lnTo>
                    <a:pt x="456" y="593"/>
                  </a:lnTo>
                  <a:lnTo>
                    <a:pt x="462" y="585"/>
                  </a:lnTo>
                  <a:lnTo>
                    <a:pt x="466" y="577"/>
                  </a:lnTo>
                  <a:lnTo>
                    <a:pt x="470" y="569"/>
                  </a:lnTo>
                  <a:lnTo>
                    <a:pt x="476" y="563"/>
                  </a:lnTo>
                  <a:lnTo>
                    <a:pt x="478" y="553"/>
                  </a:lnTo>
                  <a:lnTo>
                    <a:pt x="482" y="545"/>
                  </a:lnTo>
                  <a:lnTo>
                    <a:pt x="486" y="535"/>
                  </a:lnTo>
                  <a:lnTo>
                    <a:pt x="490" y="528"/>
                  </a:lnTo>
                  <a:lnTo>
                    <a:pt x="492" y="518"/>
                  </a:lnTo>
                  <a:lnTo>
                    <a:pt x="496" y="508"/>
                  </a:lnTo>
                  <a:lnTo>
                    <a:pt x="498" y="498"/>
                  </a:lnTo>
                  <a:lnTo>
                    <a:pt x="500" y="490"/>
                  </a:lnTo>
                  <a:lnTo>
                    <a:pt x="502" y="480"/>
                  </a:lnTo>
                  <a:lnTo>
                    <a:pt x="504" y="472"/>
                  </a:lnTo>
                  <a:lnTo>
                    <a:pt x="504" y="462"/>
                  </a:lnTo>
                  <a:lnTo>
                    <a:pt x="506" y="454"/>
                  </a:lnTo>
                  <a:lnTo>
                    <a:pt x="506" y="445"/>
                  </a:lnTo>
                  <a:lnTo>
                    <a:pt x="508" y="437"/>
                  </a:lnTo>
                  <a:lnTo>
                    <a:pt x="508" y="429"/>
                  </a:lnTo>
                  <a:lnTo>
                    <a:pt x="510" y="419"/>
                  </a:lnTo>
                  <a:lnTo>
                    <a:pt x="510" y="411"/>
                  </a:lnTo>
                  <a:lnTo>
                    <a:pt x="510" y="403"/>
                  </a:lnTo>
                  <a:lnTo>
                    <a:pt x="510" y="393"/>
                  </a:lnTo>
                  <a:lnTo>
                    <a:pt x="512" y="385"/>
                  </a:lnTo>
                  <a:lnTo>
                    <a:pt x="512" y="377"/>
                  </a:lnTo>
                  <a:lnTo>
                    <a:pt x="512" y="370"/>
                  </a:lnTo>
                  <a:lnTo>
                    <a:pt x="512" y="362"/>
                  </a:lnTo>
                  <a:lnTo>
                    <a:pt x="512" y="352"/>
                  </a:lnTo>
                  <a:lnTo>
                    <a:pt x="510" y="344"/>
                  </a:lnTo>
                  <a:lnTo>
                    <a:pt x="510" y="336"/>
                  </a:lnTo>
                  <a:lnTo>
                    <a:pt x="510" y="328"/>
                  </a:lnTo>
                  <a:lnTo>
                    <a:pt x="510" y="318"/>
                  </a:lnTo>
                  <a:lnTo>
                    <a:pt x="508" y="310"/>
                  </a:lnTo>
                  <a:lnTo>
                    <a:pt x="506" y="302"/>
                  </a:lnTo>
                  <a:lnTo>
                    <a:pt x="506" y="294"/>
                  </a:lnTo>
                  <a:lnTo>
                    <a:pt x="504" y="287"/>
                  </a:lnTo>
                  <a:lnTo>
                    <a:pt x="502" y="279"/>
                  </a:lnTo>
                  <a:lnTo>
                    <a:pt x="500" y="271"/>
                  </a:lnTo>
                  <a:lnTo>
                    <a:pt x="500" y="263"/>
                  </a:lnTo>
                  <a:lnTo>
                    <a:pt x="498" y="255"/>
                  </a:lnTo>
                  <a:lnTo>
                    <a:pt x="494" y="247"/>
                  </a:lnTo>
                  <a:lnTo>
                    <a:pt x="492" y="239"/>
                  </a:lnTo>
                  <a:lnTo>
                    <a:pt x="490" y="233"/>
                  </a:lnTo>
                  <a:lnTo>
                    <a:pt x="488" y="227"/>
                  </a:lnTo>
                  <a:lnTo>
                    <a:pt x="486" y="217"/>
                  </a:lnTo>
                  <a:lnTo>
                    <a:pt x="482" y="212"/>
                  </a:lnTo>
                  <a:lnTo>
                    <a:pt x="478" y="204"/>
                  </a:lnTo>
                  <a:lnTo>
                    <a:pt x="476" y="196"/>
                  </a:lnTo>
                  <a:lnTo>
                    <a:pt x="472" y="190"/>
                  </a:lnTo>
                  <a:lnTo>
                    <a:pt x="468" y="184"/>
                  </a:lnTo>
                  <a:lnTo>
                    <a:pt x="466" y="176"/>
                  </a:lnTo>
                  <a:lnTo>
                    <a:pt x="462" y="170"/>
                  </a:lnTo>
                  <a:lnTo>
                    <a:pt x="456" y="162"/>
                  </a:lnTo>
                  <a:lnTo>
                    <a:pt x="454" y="156"/>
                  </a:lnTo>
                  <a:lnTo>
                    <a:pt x="448" y="150"/>
                  </a:lnTo>
                  <a:lnTo>
                    <a:pt x="446" y="144"/>
                  </a:lnTo>
                  <a:lnTo>
                    <a:pt x="441" y="138"/>
                  </a:lnTo>
                  <a:lnTo>
                    <a:pt x="435" y="131"/>
                  </a:lnTo>
                  <a:lnTo>
                    <a:pt x="431" y="127"/>
                  </a:lnTo>
                  <a:lnTo>
                    <a:pt x="427" y="121"/>
                  </a:lnTo>
                  <a:lnTo>
                    <a:pt x="421" y="115"/>
                  </a:lnTo>
                  <a:lnTo>
                    <a:pt x="415" y="109"/>
                  </a:lnTo>
                  <a:lnTo>
                    <a:pt x="409" y="103"/>
                  </a:lnTo>
                  <a:lnTo>
                    <a:pt x="403" y="99"/>
                  </a:lnTo>
                  <a:lnTo>
                    <a:pt x="397" y="93"/>
                  </a:lnTo>
                  <a:lnTo>
                    <a:pt x="391" y="87"/>
                  </a:lnTo>
                  <a:lnTo>
                    <a:pt x="385" y="83"/>
                  </a:lnTo>
                  <a:lnTo>
                    <a:pt x="379" y="79"/>
                  </a:lnTo>
                  <a:lnTo>
                    <a:pt x="371" y="75"/>
                  </a:lnTo>
                  <a:lnTo>
                    <a:pt x="364" y="71"/>
                  </a:lnTo>
                  <a:lnTo>
                    <a:pt x="356" y="67"/>
                  </a:lnTo>
                  <a:lnTo>
                    <a:pt x="350" y="63"/>
                  </a:lnTo>
                  <a:lnTo>
                    <a:pt x="342" y="59"/>
                  </a:lnTo>
                  <a:lnTo>
                    <a:pt x="334" y="55"/>
                  </a:lnTo>
                  <a:lnTo>
                    <a:pt x="328" y="53"/>
                  </a:lnTo>
                  <a:lnTo>
                    <a:pt x="320" y="50"/>
                  </a:lnTo>
                  <a:lnTo>
                    <a:pt x="314" y="48"/>
                  </a:lnTo>
                  <a:lnTo>
                    <a:pt x="308" y="44"/>
                  </a:lnTo>
                  <a:lnTo>
                    <a:pt x="302" y="40"/>
                  </a:lnTo>
                  <a:lnTo>
                    <a:pt x="298" y="38"/>
                  </a:lnTo>
                  <a:lnTo>
                    <a:pt x="292" y="28"/>
                  </a:lnTo>
                  <a:lnTo>
                    <a:pt x="286" y="20"/>
                  </a:lnTo>
                  <a:lnTo>
                    <a:pt x="284" y="12"/>
                  </a:lnTo>
                  <a:lnTo>
                    <a:pt x="288" y="4"/>
                  </a:lnTo>
                  <a:lnTo>
                    <a:pt x="290" y="2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14" y="0"/>
                  </a:lnTo>
                  <a:lnTo>
                    <a:pt x="324" y="2"/>
                  </a:lnTo>
                  <a:lnTo>
                    <a:pt x="332" y="2"/>
                  </a:lnTo>
                  <a:lnTo>
                    <a:pt x="342" y="4"/>
                  </a:lnTo>
                  <a:lnTo>
                    <a:pt x="350" y="6"/>
                  </a:lnTo>
                  <a:lnTo>
                    <a:pt x="358" y="10"/>
                  </a:lnTo>
                  <a:lnTo>
                    <a:pt x="367" y="12"/>
                  </a:lnTo>
                  <a:lnTo>
                    <a:pt x="375" y="16"/>
                  </a:lnTo>
                  <a:lnTo>
                    <a:pt x="383" y="18"/>
                  </a:lnTo>
                  <a:lnTo>
                    <a:pt x="391" y="24"/>
                  </a:lnTo>
                  <a:lnTo>
                    <a:pt x="399" y="26"/>
                  </a:lnTo>
                  <a:lnTo>
                    <a:pt x="407" y="32"/>
                  </a:lnTo>
                  <a:lnTo>
                    <a:pt x="413" y="38"/>
                  </a:lnTo>
                  <a:lnTo>
                    <a:pt x="421" y="42"/>
                  </a:lnTo>
                  <a:lnTo>
                    <a:pt x="429" y="48"/>
                  </a:lnTo>
                  <a:lnTo>
                    <a:pt x="435" y="53"/>
                  </a:lnTo>
                  <a:lnTo>
                    <a:pt x="441" y="59"/>
                  </a:lnTo>
                  <a:lnTo>
                    <a:pt x="446" y="65"/>
                  </a:lnTo>
                  <a:lnTo>
                    <a:pt x="454" y="71"/>
                  </a:lnTo>
                  <a:lnTo>
                    <a:pt x="460" y="79"/>
                  </a:lnTo>
                  <a:lnTo>
                    <a:pt x="466" y="85"/>
                  </a:lnTo>
                  <a:lnTo>
                    <a:pt x="472" y="93"/>
                  </a:lnTo>
                  <a:lnTo>
                    <a:pt x="478" y="99"/>
                  </a:lnTo>
                  <a:lnTo>
                    <a:pt x="484" y="107"/>
                  </a:lnTo>
                  <a:lnTo>
                    <a:pt x="488" y="115"/>
                  </a:lnTo>
                  <a:lnTo>
                    <a:pt x="492" y="123"/>
                  </a:lnTo>
                  <a:lnTo>
                    <a:pt x="498" y="131"/>
                  </a:lnTo>
                  <a:lnTo>
                    <a:pt x="502" y="140"/>
                  </a:lnTo>
                  <a:lnTo>
                    <a:pt x="508" y="148"/>
                  </a:lnTo>
                  <a:lnTo>
                    <a:pt x="512" y="156"/>
                  </a:lnTo>
                  <a:lnTo>
                    <a:pt x="516" y="166"/>
                  </a:lnTo>
                  <a:lnTo>
                    <a:pt x="522" y="176"/>
                  </a:lnTo>
                  <a:lnTo>
                    <a:pt x="524" y="184"/>
                  </a:lnTo>
                  <a:lnTo>
                    <a:pt x="527" y="194"/>
                  </a:lnTo>
                  <a:lnTo>
                    <a:pt x="531" y="202"/>
                  </a:lnTo>
                  <a:lnTo>
                    <a:pt x="533" y="212"/>
                  </a:lnTo>
                  <a:lnTo>
                    <a:pt x="537" y="221"/>
                  </a:lnTo>
                  <a:lnTo>
                    <a:pt x="539" y="231"/>
                  </a:lnTo>
                  <a:lnTo>
                    <a:pt x="543" y="241"/>
                  </a:lnTo>
                  <a:lnTo>
                    <a:pt x="545" y="251"/>
                  </a:lnTo>
                  <a:lnTo>
                    <a:pt x="547" y="261"/>
                  </a:lnTo>
                  <a:lnTo>
                    <a:pt x="549" y="271"/>
                  </a:lnTo>
                  <a:lnTo>
                    <a:pt x="551" y="281"/>
                  </a:lnTo>
                  <a:lnTo>
                    <a:pt x="553" y="293"/>
                  </a:lnTo>
                  <a:lnTo>
                    <a:pt x="555" y="302"/>
                  </a:lnTo>
                  <a:lnTo>
                    <a:pt x="555" y="312"/>
                  </a:lnTo>
                  <a:lnTo>
                    <a:pt x="557" y="322"/>
                  </a:lnTo>
                  <a:lnTo>
                    <a:pt x="559" y="334"/>
                  </a:lnTo>
                  <a:lnTo>
                    <a:pt x="559" y="344"/>
                  </a:lnTo>
                  <a:lnTo>
                    <a:pt x="561" y="354"/>
                  </a:lnTo>
                  <a:lnTo>
                    <a:pt x="561" y="364"/>
                  </a:lnTo>
                  <a:lnTo>
                    <a:pt x="561" y="375"/>
                  </a:lnTo>
                  <a:lnTo>
                    <a:pt x="561" y="385"/>
                  </a:lnTo>
                  <a:lnTo>
                    <a:pt x="561" y="395"/>
                  </a:lnTo>
                  <a:lnTo>
                    <a:pt x="561" y="407"/>
                  </a:lnTo>
                  <a:lnTo>
                    <a:pt x="561" y="417"/>
                  </a:lnTo>
                  <a:lnTo>
                    <a:pt x="561" y="429"/>
                  </a:lnTo>
                  <a:lnTo>
                    <a:pt x="559" y="439"/>
                  </a:lnTo>
                  <a:lnTo>
                    <a:pt x="559" y="449"/>
                  </a:lnTo>
                  <a:lnTo>
                    <a:pt x="557" y="458"/>
                  </a:lnTo>
                  <a:lnTo>
                    <a:pt x="555" y="468"/>
                  </a:lnTo>
                  <a:lnTo>
                    <a:pt x="555" y="480"/>
                  </a:lnTo>
                  <a:lnTo>
                    <a:pt x="553" y="490"/>
                  </a:lnTo>
                  <a:lnTo>
                    <a:pt x="553" y="500"/>
                  </a:lnTo>
                  <a:lnTo>
                    <a:pt x="549" y="510"/>
                  </a:lnTo>
                  <a:lnTo>
                    <a:pt x="545" y="522"/>
                  </a:lnTo>
                  <a:lnTo>
                    <a:pt x="543" y="532"/>
                  </a:lnTo>
                  <a:lnTo>
                    <a:pt x="541" y="543"/>
                  </a:lnTo>
                  <a:lnTo>
                    <a:pt x="535" y="551"/>
                  </a:lnTo>
                  <a:lnTo>
                    <a:pt x="533" y="563"/>
                  </a:lnTo>
                  <a:lnTo>
                    <a:pt x="529" y="573"/>
                  </a:lnTo>
                  <a:lnTo>
                    <a:pt x="526" y="583"/>
                  </a:lnTo>
                  <a:lnTo>
                    <a:pt x="520" y="591"/>
                  </a:lnTo>
                  <a:lnTo>
                    <a:pt x="516" y="599"/>
                  </a:lnTo>
                  <a:lnTo>
                    <a:pt x="510" y="607"/>
                  </a:lnTo>
                  <a:lnTo>
                    <a:pt x="506" y="616"/>
                  </a:lnTo>
                  <a:lnTo>
                    <a:pt x="500" y="624"/>
                  </a:lnTo>
                  <a:lnTo>
                    <a:pt x="494" y="632"/>
                  </a:lnTo>
                  <a:lnTo>
                    <a:pt x="488" y="642"/>
                  </a:lnTo>
                  <a:lnTo>
                    <a:pt x="484" y="650"/>
                  </a:lnTo>
                  <a:lnTo>
                    <a:pt x="476" y="656"/>
                  </a:lnTo>
                  <a:lnTo>
                    <a:pt x="470" y="662"/>
                  </a:lnTo>
                  <a:lnTo>
                    <a:pt x="464" y="670"/>
                  </a:lnTo>
                  <a:lnTo>
                    <a:pt x="456" y="678"/>
                  </a:lnTo>
                  <a:lnTo>
                    <a:pt x="448" y="684"/>
                  </a:lnTo>
                  <a:lnTo>
                    <a:pt x="443" y="690"/>
                  </a:lnTo>
                  <a:lnTo>
                    <a:pt x="435" y="697"/>
                  </a:lnTo>
                  <a:lnTo>
                    <a:pt x="429" y="703"/>
                  </a:lnTo>
                  <a:lnTo>
                    <a:pt x="421" y="707"/>
                  </a:lnTo>
                  <a:lnTo>
                    <a:pt x="411" y="713"/>
                  </a:lnTo>
                  <a:lnTo>
                    <a:pt x="403" y="719"/>
                  </a:lnTo>
                  <a:lnTo>
                    <a:pt x="395" y="725"/>
                  </a:lnTo>
                  <a:lnTo>
                    <a:pt x="387" y="729"/>
                  </a:lnTo>
                  <a:lnTo>
                    <a:pt x="379" y="735"/>
                  </a:lnTo>
                  <a:lnTo>
                    <a:pt x="369" y="739"/>
                  </a:lnTo>
                  <a:lnTo>
                    <a:pt x="362" y="745"/>
                  </a:lnTo>
                  <a:lnTo>
                    <a:pt x="352" y="749"/>
                  </a:lnTo>
                  <a:lnTo>
                    <a:pt x="344" y="753"/>
                  </a:lnTo>
                  <a:lnTo>
                    <a:pt x="334" y="755"/>
                  </a:lnTo>
                  <a:lnTo>
                    <a:pt x="324" y="761"/>
                  </a:lnTo>
                  <a:lnTo>
                    <a:pt x="314" y="763"/>
                  </a:lnTo>
                  <a:lnTo>
                    <a:pt x="304" y="767"/>
                  </a:lnTo>
                  <a:lnTo>
                    <a:pt x="294" y="769"/>
                  </a:lnTo>
                  <a:lnTo>
                    <a:pt x="286" y="773"/>
                  </a:lnTo>
                  <a:lnTo>
                    <a:pt x="275" y="776"/>
                  </a:lnTo>
                  <a:lnTo>
                    <a:pt x="265" y="778"/>
                  </a:lnTo>
                  <a:lnTo>
                    <a:pt x="255" y="780"/>
                  </a:lnTo>
                  <a:lnTo>
                    <a:pt x="245" y="784"/>
                  </a:lnTo>
                  <a:lnTo>
                    <a:pt x="235" y="786"/>
                  </a:lnTo>
                  <a:lnTo>
                    <a:pt x="225" y="786"/>
                  </a:lnTo>
                  <a:lnTo>
                    <a:pt x="213" y="788"/>
                  </a:lnTo>
                  <a:lnTo>
                    <a:pt x="203" y="792"/>
                  </a:lnTo>
                  <a:lnTo>
                    <a:pt x="192" y="792"/>
                  </a:lnTo>
                  <a:lnTo>
                    <a:pt x="180" y="794"/>
                  </a:lnTo>
                  <a:lnTo>
                    <a:pt x="170" y="796"/>
                  </a:lnTo>
                  <a:lnTo>
                    <a:pt x="160" y="796"/>
                  </a:lnTo>
                  <a:lnTo>
                    <a:pt x="148" y="796"/>
                  </a:lnTo>
                  <a:lnTo>
                    <a:pt x="138" y="798"/>
                  </a:lnTo>
                  <a:lnTo>
                    <a:pt x="126" y="798"/>
                  </a:lnTo>
                  <a:lnTo>
                    <a:pt x="117" y="800"/>
                  </a:lnTo>
                  <a:lnTo>
                    <a:pt x="103" y="800"/>
                  </a:lnTo>
                  <a:lnTo>
                    <a:pt x="93" y="800"/>
                  </a:lnTo>
                  <a:lnTo>
                    <a:pt x="83" y="800"/>
                  </a:lnTo>
                  <a:lnTo>
                    <a:pt x="71" y="800"/>
                  </a:lnTo>
                  <a:lnTo>
                    <a:pt x="59" y="800"/>
                  </a:lnTo>
                  <a:lnTo>
                    <a:pt x="49" y="800"/>
                  </a:lnTo>
                  <a:lnTo>
                    <a:pt x="38" y="800"/>
                  </a:lnTo>
                  <a:lnTo>
                    <a:pt x="26" y="800"/>
                  </a:lnTo>
                  <a:lnTo>
                    <a:pt x="20" y="798"/>
                  </a:lnTo>
                  <a:lnTo>
                    <a:pt x="16" y="796"/>
                  </a:lnTo>
                  <a:lnTo>
                    <a:pt x="10" y="794"/>
                  </a:lnTo>
                  <a:lnTo>
                    <a:pt x="6" y="790"/>
                  </a:lnTo>
                  <a:lnTo>
                    <a:pt x="2" y="782"/>
                  </a:lnTo>
                  <a:lnTo>
                    <a:pt x="0" y="773"/>
                  </a:lnTo>
                  <a:lnTo>
                    <a:pt x="0" y="767"/>
                  </a:lnTo>
                  <a:lnTo>
                    <a:pt x="0" y="763"/>
                  </a:lnTo>
                  <a:lnTo>
                    <a:pt x="2" y="757"/>
                  </a:lnTo>
                  <a:lnTo>
                    <a:pt x="6" y="755"/>
                  </a:lnTo>
                  <a:lnTo>
                    <a:pt x="8" y="751"/>
                  </a:lnTo>
                  <a:lnTo>
                    <a:pt x="14" y="749"/>
                  </a:lnTo>
                  <a:lnTo>
                    <a:pt x="20" y="747"/>
                  </a:lnTo>
                  <a:lnTo>
                    <a:pt x="26" y="747"/>
                  </a:lnTo>
                  <a:lnTo>
                    <a:pt x="26" y="7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1998663" y="4516438"/>
              <a:ext cx="233363" cy="347663"/>
            </a:xfrm>
            <a:custGeom>
              <a:avLst/>
              <a:gdLst/>
              <a:ahLst/>
              <a:cxnLst>
                <a:cxn ang="0">
                  <a:pos x="47" y="6"/>
                </a:cxn>
                <a:cxn ang="0">
                  <a:pos x="71" y="2"/>
                </a:cxn>
                <a:cxn ang="0">
                  <a:pos x="93" y="0"/>
                </a:cxn>
                <a:cxn ang="0">
                  <a:pos x="117" y="4"/>
                </a:cxn>
                <a:cxn ang="0">
                  <a:pos x="140" y="8"/>
                </a:cxn>
                <a:cxn ang="0">
                  <a:pos x="162" y="20"/>
                </a:cxn>
                <a:cxn ang="0">
                  <a:pos x="182" y="30"/>
                </a:cxn>
                <a:cxn ang="0">
                  <a:pos x="201" y="44"/>
                </a:cxn>
                <a:cxn ang="0">
                  <a:pos x="233" y="71"/>
                </a:cxn>
                <a:cxn ang="0">
                  <a:pos x="259" y="107"/>
                </a:cxn>
                <a:cxn ang="0">
                  <a:pos x="271" y="129"/>
                </a:cxn>
                <a:cxn ang="0">
                  <a:pos x="280" y="150"/>
                </a:cxn>
                <a:cxn ang="0">
                  <a:pos x="288" y="174"/>
                </a:cxn>
                <a:cxn ang="0">
                  <a:pos x="292" y="198"/>
                </a:cxn>
                <a:cxn ang="0">
                  <a:pos x="292" y="225"/>
                </a:cxn>
                <a:cxn ang="0">
                  <a:pos x="288" y="251"/>
                </a:cxn>
                <a:cxn ang="0">
                  <a:pos x="284" y="271"/>
                </a:cxn>
                <a:cxn ang="0">
                  <a:pos x="277" y="291"/>
                </a:cxn>
                <a:cxn ang="0">
                  <a:pos x="261" y="324"/>
                </a:cxn>
                <a:cxn ang="0">
                  <a:pos x="233" y="362"/>
                </a:cxn>
                <a:cxn ang="0">
                  <a:pos x="198" y="391"/>
                </a:cxn>
                <a:cxn ang="0">
                  <a:pos x="172" y="407"/>
                </a:cxn>
                <a:cxn ang="0">
                  <a:pos x="150" y="419"/>
                </a:cxn>
                <a:cxn ang="0">
                  <a:pos x="124" y="427"/>
                </a:cxn>
                <a:cxn ang="0">
                  <a:pos x="97" y="433"/>
                </a:cxn>
                <a:cxn ang="0">
                  <a:pos x="67" y="437"/>
                </a:cxn>
                <a:cxn ang="0">
                  <a:pos x="38" y="437"/>
                </a:cxn>
                <a:cxn ang="0">
                  <a:pos x="12" y="431"/>
                </a:cxn>
                <a:cxn ang="0">
                  <a:pos x="0" y="401"/>
                </a:cxn>
                <a:cxn ang="0">
                  <a:pos x="18" y="385"/>
                </a:cxn>
                <a:cxn ang="0">
                  <a:pos x="41" y="387"/>
                </a:cxn>
                <a:cxn ang="0">
                  <a:pos x="63" y="383"/>
                </a:cxn>
                <a:cxn ang="0">
                  <a:pos x="87" y="380"/>
                </a:cxn>
                <a:cxn ang="0">
                  <a:pos x="107" y="376"/>
                </a:cxn>
                <a:cxn ang="0">
                  <a:pos x="140" y="362"/>
                </a:cxn>
                <a:cxn ang="0">
                  <a:pos x="174" y="340"/>
                </a:cxn>
                <a:cxn ang="0">
                  <a:pos x="199" y="312"/>
                </a:cxn>
                <a:cxn ang="0">
                  <a:pos x="221" y="285"/>
                </a:cxn>
                <a:cxn ang="0">
                  <a:pos x="235" y="253"/>
                </a:cxn>
                <a:cxn ang="0">
                  <a:pos x="241" y="223"/>
                </a:cxn>
                <a:cxn ang="0">
                  <a:pos x="239" y="188"/>
                </a:cxn>
                <a:cxn ang="0">
                  <a:pos x="227" y="154"/>
                </a:cxn>
                <a:cxn ang="0">
                  <a:pos x="209" y="123"/>
                </a:cxn>
                <a:cxn ang="0">
                  <a:pos x="186" y="95"/>
                </a:cxn>
                <a:cxn ang="0">
                  <a:pos x="156" y="73"/>
                </a:cxn>
                <a:cxn ang="0">
                  <a:pos x="124" y="58"/>
                </a:cxn>
                <a:cxn ang="0">
                  <a:pos x="91" y="52"/>
                </a:cxn>
                <a:cxn ang="0">
                  <a:pos x="57" y="56"/>
                </a:cxn>
                <a:cxn ang="0">
                  <a:pos x="32" y="60"/>
                </a:cxn>
                <a:cxn ang="0">
                  <a:pos x="12" y="34"/>
                </a:cxn>
                <a:cxn ang="0">
                  <a:pos x="26" y="14"/>
                </a:cxn>
              </a:cxnLst>
              <a:rect l="0" t="0" r="r" b="b"/>
              <a:pathLst>
                <a:path w="294" h="439">
                  <a:moveTo>
                    <a:pt x="32" y="12"/>
                  </a:moveTo>
                  <a:lnTo>
                    <a:pt x="38" y="8"/>
                  </a:lnTo>
                  <a:lnTo>
                    <a:pt x="43" y="8"/>
                  </a:lnTo>
                  <a:lnTo>
                    <a:pt x="47" y="6"/>
                  </a:lnTo>
                  <a:lnTo>
                    <a:pt x="53" y="4"/>
                  </a:lnTo>
                  <a:lnTo>
                    <a:pt x="59" y="2"/>
                  </a:lnTo>
                  <a:lnTo>
                    <a:pt x="65" y="2"/>
                  </a:lnTo>
                  <a:lnTo>
                    <a:pt x="71" y="2"/>
                  </a:lnTo>
                  <a:lnTo>
                    <a:pt x="77" y="2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9" y="2"/>
                  </a:lnTo>
                  <a:lnTo>
                    <a:pt x="105" y="2"/>
                  </a:lnTo>
                  <a:lnTo>
                    <a:pt x="111" y="4"/>
                  </a:lnTo>
                  <a:lnTo>
                    <a:pt x="117" y="4"/>
                  </a:lnTo>
                  <a:lnTo>
                    <a:pt x="122" y="6"/>
                  </a:lnTo>
                  <a:lnTo>
                    <a:pt x="128" y="6"/>
                  </a:lnTo>
                  <a:lnTo>
                    <a:pt x="134" y="8"/>
                  </a:lnTo>
                  <a:lnTo>
                    <a:pt x="140" y="8"/>
                  </a:lnTo>
                  <a:lnTo>
                    <a:pt x="144" y="12"/>
                  </a:lnTo>
                  <a:lnTo>
                    <a:pt x="150" y="14"/>
                  </a:lnTo>
                  <a:lnTo>
                    <a:pt x="156" y="16"/>
                  </a:lnTo>
                  <a:lnTo>
                    <a:pt x="162" y="20"/>
                  </a:lnTo>
                  <a:lnTo>
                    <a:pt x="166" y="22"/>
                  </a:lnTo>
                  <a:lnTo>
                    <a:pt x="172" y="24"/>
                  </a:lnTo>
                  <a:lnTo>
                    <a:pt x="176" y="28"/>
                  </a:lnTo>
                  <a:lnTo>
                    <a:pt x="182" y="30"/>
                  </a:lnTo>
                  <a:lnTo>
                    <a:pt x="188" y="34"/>
                  </a:lnTo>
                  <a:lnTo>
                    <a:pt x="192" y="36"/>
                  </a:lnTo>
                  <a:lnTo>
                    <a:pt x="198" y="40"/>
                  </a:lnTo>
                  <a:lnTo>
                    <a:pt x="201" y="44"/>
                  </a:lnTo>
                  <a:lnTo>
                    <a:pt x="207" y="48"/>
                  </a:lnTo>
                  <a:lnTo>
                    <a:pt x="215" y="56"/>
                  </a:lnTo>
                  <a:lnTo>
                    <a:pt x="225" y="63"/>
                  </a:lnTo>
                  <a:lnTo>
                    <a:pt x="233" y="71"/>
                  </a:lnTo>
                  <a:lnTo>
                    <a:pt x="243" y="81"/>
                  </a:lnTo>
                  <a:lnTo>
                    <a:pt x="249" y="91"/>
                  </a:lnTo>
                  <a:lnTo>
                    <a:pt x="255" y="101"/>
                  </a:lnTo>
                  <a:lnTo>
                    <a:pt x="259" y="107"/>
                  </a:lnTo>
                  <a:lnTo>
                    <a:pt x="263" y="111"/>
                  </a:lnTo>
                  <a:lnTo>
                    <a:pt x="265" y="117"/>
                  </a:lnTo>
                  <a:lnTo>
                    <a:pt x="269" y="123"/>
                  </a:lnTo>
                  <a:lnTo>
                    <a:pt x="271" y="129"/>
                  </a:lnTo>
                  <a:lnTo>
                    <a:pt x="275" y="133"/>
                  </a:lnTo>
                  <a:lnTo>
                    <a:pt x="277" y="139"/>
                  </a:lnTo>
                  <a:lnTo>
                    <a:pt x="279" y="144"/>
                  </a:lnTo>
                  <a:lnTo>
                    <a:pt x="280" y="150"/>
                  </a:lnTo>
                  <a:lnTo>
                    <a:pt x="282" y="154"/>
                  </a:lnTo>
                  <a:lnTo>
                    <a:pt x="284" y="162"/>
                  </a:lnTo>
                  <a:lnTo>
                    <a:pt x="286" y="168"/>
                  </a:lnTo>
                  <a:lnTo>
                    <a:pt x="288" y="174"/>
                  </a:lnTo>
                  <a:lnTo>
                    <a:pt x="288" y="178"/>
                  </a:lnTo>
                  <a:lnTo>
                    <a:pt x="288" y="186"/>
                  </a:lnTo>
                  <a:lnTo>
                    <a:pt x="290" y="192"/>
                  </a:lnTo>
                  <a:lnTo>
                    <a:pt x="292" y="198"/>
                  </a:lnTo>
                  <a:lnTo>
                    <a:pt x="292" y="204"/>
                  </a:lnTo>
                  <a:lnTo>
                    <a:pt x="292" y="210"/>
                  </a:lnTo>
                  <a:lnTo>
                    <a:pt x="294" y="216"/>
                  </a:lnTo>
                  <a:lnTo>
                    <a:pt x="292" y="225"/>
                  </a:lnTo>
                  <a:lnTo>
                    <a:pt x="292" y="235"/>
                  </a:lnTo>
                  <a:lnTo>
                    <a:pt x="290" y="239"/>
                  </a:lnTo>
                  <a:lnTo>
                    <a:pt x="290" y="245"/>
                  </a:lnTo>
                  <a:lnTo>
                    <a:pt x="288" y="251"/>
                  </a:lnTo>
                  <a:lnTo>
                    <a:pt x="288" y="255"/>
                  </a:lnTo>
                  <a:lnTo>
                    <a:pt x="288" y="261"/>
                  </a:lnTo>
                  <a:lnTo>
                    <a:pt x="286" y="265"/>
                  </a:lnTo>
                  <a:lnTo>
                    <a:pt x="284" y="271"/>
                  </a:lnTo>
                  <a:lnTo>
                    <a:pt x="282" y="277"/>
                  </a:lnTo>
                  <a:lnTo>
                    <a:pt x="280" y="281"/>
                  </a:lnTo>
                  <a:lnTo>
                    <a:pt x="279" y="287"/>
                  </a:lnTo>
                  <a:lnTo>
                    <a:pt x="277" y="291"/>
                  </a:lnTo>
                  <a:lnTo>
                    <a:pt x="277" y="297"/>
                  </a:lnTo>
                  <a:lnTo>
                    <a:pt x="271" y="306"/>
                  </a:lnTo>
                  <a:lnTo>
                    <a:pt x="267" y="316"/>
                  </a:lnTo>
                  <a:lnTo>
                    <a:pt x="261" y="324"/>
                  </a:lnTo>
                  <a:lnTo>
                    <a:pt x="255" y="334"/>
                  </a:lnTo>
                  <a:lnTo>
                    <a:pt x="249" y="344"/>
                  </a:lnTo>
                  <a:lnTo>
                    <a:pt x="241" y="354"/>
                  </a:lnTo>
                  <a:lnTo>
                    <a:pt x="233" y="362"/>
                  </a:lnTo>
                  <a:lnTo>
                    <a:pt x="227" y="370"/>
                  </a:lnTo>
                  <a:lnTo>
                    <a:pt x="217" y="378"/>
                  </a:lnTo>
                  <a:lnTo>
                    <a:pt x="209" y="385"/>
                  </a:lnTo>
                  <a:lnTo>
                    <a:pt x="198" y="391"/>
                  </a:lnTo>
                  <a:lnTo>
                    <a:pt x="190" y="399"/>
                  </a:lnTo>
                  <a:lnTo>
                    <a:pt x="184" y="401"/>
                  </a:lnTo>
                  <a:lnTo>
                    <a:pt x="178" y="405"/>
                  </a:lnTo>
                  <a:lnTo>
                    <a:pt x="172" y="407"/>
                  </a:lnTo>
                  <a:lnTo>
                    <a:pt x="166" y="411"/>
                  </a:lnTo>
                  <a:lnTo>
                    <a:pt x="160" y="413"/>
                  </a:lnTo>
                  <a:lnTo>
                    <a:pt x="156" y="417"/>
                  </a:lnTo>
                  <a:lnTo>
                    <a:pt x="150" y="419"/>
                  </a:lnTo>
                  <a:lnTo>
                    <a:pt x="144" y="421"/>
                  </a:lnTo>
                  <a:lnTo>
                    <a:pt x="136" y="423"/>
                  </a:lnTo>
                  <a:lnTo>
                    <a:pt x="130" y="425"/>
                  </a:lnTo>
                  <a:lnTo>
                    <a:pt x="124" y="427"/>
                  </a:lnTo>
                  <a:lnTo>
                    <a:pt x="118" y="429"/>
                  </a:lnTo>
                  <a:lnTo>
                    <a:pt x="111" y="431"/>
                  </a:lnTo>
                  <a:lnTo>
                    <a:pt x="105" y="433"/>
                  </a:lnTo>
                  <a:lnTo>
                    <a:pt x="97" y="433"/>
                  </a:lnTo>
                  <a:lnTo>
                    <a:pt x="91" y="435"/>
                  </a:lnTo>
                  <a:lnTo>
                    <a:pt x="83" y="435"/>
                  </a:lnTo>
                  <a:lnTo>
                    <a:pt x="75" y="435"/>
                  </a:lnTo>
                  <a:lnTo>
                    <a:pt x="67" y="437"/>
                  </a:lnTo>
                  <a:lnTo>
                    <a:pt x="61" y="437"/>
                  </a:lnTo>
                  <a:lnTo>
                    <a:pt x="53" y="437"/>
                  </a:lnTo>
                  <a:lnTo>
                    <a:pt x="45" y="437"/>
                  </a:lnTo>
                  <a:lnTo>
                    <a:pt x="38" y="437"/>
                  </a:lnTo>
                  <a:lnTo>
                    <a:pt x="30" y="439"/>
                  </a:lnTo>
                  <a:lnTo>
                    <a:pt x="22" y="437"/>
                  </a:lnTo>
                  <a:lnTo>
                    <a:pt x="18" y="435"/>
                  </a:lnTo>
                  <a:lnTo>
                    <a:pt x="12" y="431"/>
                  </a:lnTo>
                  <a:lnTo>
                    <a:pt x="10" y="429"/>
                  </a:lnTo>
                  <a:lnTo>
                    <a:pt x="4" y="421"/>
                  </a:lnTo>
                  <a:lnTo>
                    <a:pt x="0" y="411"/>
                  </a:lnTo>
                  <a:lnTo>
                    <a:pt x="0" y="401"/>
                  </a:lnTo>
                  <a:lnTo>
                    <a:pt x="6" y="393"/>
                  </a:lnTo>
                  <a:lnTo>
                    <a:pt x="8" y="389"/>
                  </a:lnTo>
                  <a:lnTo>
                    <a:pt x="12" y="387"/>
                  </a:lnTo>
                  <a:lnTo>
                    <a:pt x="18" y="385"/>
                  </a:lnTo>
                  <a:lnTo>
                    <a:pt x="24" y="387"/>
                  </a:lnTo>
                  <a:lnTo>
                    <a:pt x="30" y="387"/>
                  </a:lnTo>
                  <a:lnTo>
                    <a:pt x="36" y="387"/>
                  </a:lnTo>
                  <a:lnTo>
                    <a:pt x="41" y="387"/>
                  </a:lnTo>
                  <a:lnTo>
                    <a:pt x="47" y="387"/>
                  </a:lnTo>
                  <a:lnTo>
                    <a:pt x="53" y="385"/>
                  </a:lnTo>
                  <a:lnTo>
                    <a:pt x="57" y="385"/>
                  </a:lnTo>
                  <a:lnTo>
                    <a:pt x="63" y="383"/>
                  </a:lnTo>
                  <a:lnTo>
                    <a:pt x="69" y="383"/>
                  </a:lnTo>
                  <a:lnTo>
                    <a:pt x="75" y="382"/>
                  </a:lnTo>
                  <a:lnTo>
                    <a:pt x="81" y="382"/>
                  </a:lnTo>
                  <a:lnTo>
                    <a:pt x="87" y="380"/>
                  </a:lnTo>
                  <a:lnTo>
                    <a:pt x="91" y="380"/>
                  </a:lnTo>
                  <a:lnTo>
                    <a:pt x="97" y="378"/>
                  </a:lnTo>
                  <a:lnTo>
                    <a:pt x="101" y="376"/>
                  </a:lnTo>
                  <a:lnTo>
                    <a:pt x="107" y="376"/>
                  </a:lnTo>
                  <a:lnTo>
                    <a:pt x="113" y="374"/>
                  </a:lnTo>
                  <a:lnTo>
                    <a:pt x="120" y="370"/>
                  </a:lnTo>
                  <a:lnTo>
                    <a:pt x="130" y="366"/>
                  </a:lnTo>
                  <a:lnTo>
                    <a:pt x="140" y="362"/>
                  </a:lnTo>
                  <a:lnTo>
                    <a:pt x="150" y="356"/>
                  </a:lnTo>
                  <a:lnTo>
                    <a:pt x="156" y="350"/>
                  </a:lnTo>
                  <a:lnTo>
                    <a:pt x="166" y="344"/>
                  </a:lnTo>
                  <a:lnTo>
                    <a:pt x="174" y="340"/>
                  </a:lnTo>
                  <a:lnTo>
                    <a:pt x="182" y="334"/>
                  </a:lnTo>
                  <a:lnTo>
                    <a:pt x="188" y="326"/>
                  </a:lnTo>
                  <a:lnTo>
                    <a:pt x="194" y="320"/>
                  </a:lnTo>
                  <a:lnTo>
                    <a:pt x="199" y="312"/>
                  </a:lnTo>
                  <a:lnTo>
                    <a:pt x="205" y="306"/>
                  </a:lnTo>
                  <a:lnTo>
                    <a:pt x="211" y="299"/>
                  </a:lnTo>
                  <a:lnTo>
                    <a:pt x="217" y="291"/>
                  </a:lnTo>
                  <a:lnTo>
                    <a:pt x="221" y="285"/>
                  </a:lnTo>
                  <a:lnTo>
                    <a:pt x="225" y="277"/>
                  </a:lnTo>
                  <a:lnTo>
                    <a:pt x="229" y="269"/>
                  </a:lnTo>
                  <a:lnTo>
                    <a:pt x="233" y="261"/>
                  </a:lnTo>
                  <a:lnTo>
                    <a:pt x="235" y="253"/>
                  </a:lnTo>
                  <a:lnTo>
                    <a:pt x="237" y="245"/>
                  </a:lnTo>
                  <a:lnTo>
                    <a:pt x="239" y="237"/>
                  </a:lnTo>
                  <a:lnTo>
                    <a:pt x="241" y="231"/>
                  </a:lnTo>
                  <a:lnTo>
                    <a:pt x="241" y="223"/>
                  </a:lnTo>
                  <a:lnTo>
                    <a:pt x="243" y="216"/>
                  </a:lnTo>
                  <a:lnTo>
                    <a:pt x="241" y="206"/>
                  </a:lnTo>
                  <a:lnTo>
                    <a:pt x="241" y="198"/>
                  </a:lnTo>
                  <a:lnTo>
                    <a:pt x="239" y="188"/>
                  </a:lnTo>
                  <a:lnTo>
                    <a:pt x="237" y="180"/>
                  </a:lnTo>
                  <a:lnTo>
                    <a:pt x="233" y="170"/>
                  </a:lnTo>
                  <a:lnTo>
                    <a:pt x="231" y="162"/>
                  </a:lnTo>
                  <a:lnTo>
                    <a:pt x="227" y="154"/>
                  </a:lnTo>
                  <a:lnTo>
                    <a:pt x="223" y="146"/>
                  </a:lnTo>
                  <a:lnTo>
                    <a:pt x="219" y="139"/>
                  </a:lnTo>
                  <a:lnTo>
                    <a:pt x="213" y="131"/>
                  </a:lnTo>
                  <a:lnTo>
                    <a:pt x="209" y="123"/>
                  </a:lnTo>
                  <a:lnTo>
                    <a:pt x="203" y="115"/>
                  </a:lnTo>
                  <a:lnTo>
                    <a:pt x="198" y="109"/>
                  </a:lnTo>
                  <a:lnTo>
                    <a:pt x="192" y="101"/>
                  </a:lnTo>
                  <a:lnTo>
                    <a:pt x="186" y="95"/>
                  </a:lnTo>
                  <a:lnTo>
                    <a:pt x="180" y="89"/>
                  </a:lnTo>
                  <a:lnTo>
                    <a:pt x="172" y="83"/>
                  </a:lnTo>
                  <a:lnTo>
                    <a:pt x="164" y="77"/>
                  </a:lnTo>
                  <a:lnTo>
                    <a:pt x="156" y="73"/>
                  </a:lnTo>
                  <a:lnTo>
                    <a:pt x="150" y="69"/>
                  </a:lnTo>
                  <a:lnTo>
                    <a:pt x="142" y="63"/>
                  </a:lnTo>
                  <a:lnTo>
                    <a:pt x="134" y="61"/>
                  </a:lnTo>
                  <a:lnTo>
                    <a:pt x="124" y="58"/>
                  </a:lnTo>
                  <a:lnTo>
                    <a:pt x="117" y="56"/>
                  </a:lnTo>
                  <a:lnTo>
                    <a:pt x="109" y="54"/>
                  </a:lnTo>
                  <a:lnTo>
                    <a:pt x="99" y="54"/>
                  </a:lnTo>
                  <a:lnTo>
                    <a:pt x="91" y="52"/>
                  </a:lnTo>
                  <a:lnTo>
                    <a:pt x="83" y="54"/>
                  </a:lnTo>
                  <a:lnTo>
                    <a:pt x="73" y="54"/>
                  </a:lnTo>
                  <a:lnTo>
                    <a:pt x="65" y="54"/>
                  </a:lnTo>
                  <a:lnTo>
                    <a:pt x="57" y="56"/>
                  </a:lnTo>
                  <a:lnTo>
                    <a:pt x="49" y="60"/>
                  </a:lnTo>
                  <a:lnTo>
                    <a:pt x="43" y="61"/>
                  </a:lnTo>
                  <a:lnTo>
                    <a:pt x="38" y="61"/>
                  </a:lnTo>
                  <a:lnTo>
                    <a:pt x="32" y="60"/>
                  </a:lnTo>
                  <a:lnTo>
                    <a:pt x="28" y="60"/>
                  </a:lnTo>
                  <a:lnTo>
                    <a:pt x="20" y="54"/>
                  </a:lnTo>
                  <a:lnTo>
                    <a:pt x="16" y="44"/>
                  </a:lnTo>
                  <a:lnTo>
                    <a:pt x="12" y="34"/>
                  </a:lnTo>
                  <a:lnTo>
                    <a:pt x="16" y="26"/>
                  </a:lnTo>
                  <a:lnTo>
                    <a:pt x="18" y="20"/>
                  </a:lnTo>
                  <a:lnTo>
                    <a:pt x="22" y="18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auto">
            <a:xfrm>
              <a:off x="2022475" y="4578350"/>
              <a:ext cx="166688" cy="77788"/>
            </a:xfrm>
            <a:custGeom>
              <a:avLst/>
              <a:gdLst/>
              <a:ahLst/>
              <a:cxnLst>
                <a:cxn ang="0">
                  <a:pos x="27" y="46"/>
                </a:cxn>
                <a:cxn ang="0">
                  <a:pos x="37" y="44"/>
                </a:cxn>
                <a:cxn ang="0">
                  <a:pos x="47" y="42"/>
                </a:cxn>
                <a:cxn ang="0">
                  <a:pos x="59" y="40"/>
                </a:cxn>
                <a:cxn ang="0">
                  <a:pos x="73" y="36"/>
                </a:cxn>
                <a:cxn ang="0">
                  <a:pos x="90" y="32"/>
                </a:cxn>
                <a:cxn ang="0">
                  <a:pos x="108" y="26"/>
                </a:cxn>
                <a:cxn ang="0">
                  <a:pos x="126" y="20"/>
                </a:cxn>
                <a:cxn ang="0">
                  <a:pos x="146" y="12"/>
                </a:cxn>
                <a:cxn ang="0">
                  <a:pos x="160" y="8"/>
                </a:cxn>
                <a:cxn ang="0">
                  <a:pos x="171" y="4"/>
                </a:cxn>
                <a:cxn ang="0">
                  <a:pos x="181" y="0"/>
                </a:cxn>
                <a:cxn ang="0">
                  <a:pos x="191" y="2"/>
                </a:cxn>
                <a:cxn ang="0">
                  <a:pos x="205" y="10"/>
                </a:cxn>
                <a:cxn ang="0">
                  <a:pos x="211" y="28"/>
                </a:cxn>
                <a:cxn ang="0">
                  <a:pos x="207" y="42"/>
                </a:cxn>
                <a:cxn ang="0">
                  <a:pos x="199" y="50"/>
                </a:cxn>
                <a:cxn ang="0">
                  <a:pos x="189" y="54"/>
                </a:cxn>
                <a:cxn ang="0">
                  <a:pos x="177" y="58"/>
                </a:cxn>
                <a:cxn ang="0">
                  <a:pos x="168" y="60"/>
                </a:cxn>
                <a:cxn ang="0">
                  <a:pos x="156" y="64"/>
                </a:cxn>
                <a:cxn ang="0">
                  <a:pos x="142" y="69"/>
                </a:cxn>
                <a:cxn ang="0">
                  <a:pos x="122" y="77"/>
                </a:cxn>
                <a:cxn ang="0">
                  <a:pos x="108" y="81"/>
                </a:cxn>
                <a:cxn ang="0">
                  <a:pos x="98" y="83"/>
                </a:cxn>
                <a:cxn ang="0">
                  <a:pos x="83" y="87"/>
                </a:cxn>
                <a:cxn ang="0">
                  <a:pos x="69" y="89"/>
                </a:cxn>
                <a:cxn ang="0">
                  <a:pos x="59" y="93"/>
                </a:cxn>
                <a:cxn ang="0">
                  <a:pos x="47" y="95"/>
                </a:cxn>
                <a:cxn ang="0">
                  <a:pos x="37" y="97"/>
                </a:cxn>
                <a:cxn ang="0">
                  <a:pos x="25" y="99"/>
                </a:cxn>
                <a:cxn ang="0">
                  <a:pos x="13" y="97"/>
                </a:cxn>
                <a:cxn ang="0">
                  <a:pos x="4" y="87"/>
                </a:cxn>
                <a:cxn ang="0">
                  <a:pos x="0" y="73"/>
                </a:cxn>
                <a:cxn ang="0">
                  <a:pos x="2" y="64"/>
                </a:cxn>
                <a:cxn ang="0">
                  <a:pos x="6" y="56"/>
                </a:cxn>
                <a:cxn ang="0">
                  <a:pos x="15" y="48"/>
                </a:cxn>
                <a:cxn ang="0">
                  <a:pos x="23" y="48"/>
                </a:cxn>
              </a:cxnLst>
              <a:rect l="0" t="0" r="r" b="b"/>
              <a:pathLst>
                <a:path w="211" h="99">
                  <a:moveTo>
                    <a:pt x="23" y="48"/>
                  </a:moveTo>
                  <a:lnTo>
                    <a:pt x="27" y="46"/>
                  </a:lnTo>
                  <a:lnTo>
                    <a:pt x="33" y="46"/>
                  </a:lnTo>
                  <a:lnTo>
                    <a:pt x="37" y="44"/>
                  </a:lnTo>
                  <a:lnTo>
                    <a:pt x="43" y="44"/>
                  </a:lnTo>
                  <a:lnTo>
                    <a:pt x="47" y="42"/>
                  </a:lnTo>
                  <a:lnTo>
                    <a:pt x="53" y="42"/>
                  </a:lnTo>
                  <a:lnTo>
                    <a:pt x="59" y="40"/>
                  </a:lnTo>
                  <a:lnTo>
                    <a:pt x="63" y="40"/>
                  </a:lnTo>
                  <a:lnTo>
                    <a:pt x="73" y="36"/>
                  </a:lnTo>
                  <a:lnTo>
                    <a:pt x="81" y="34"/>
                  </a:lnTo>
                  <a:lnTo>
                    <a:pt x="90" y="32"/>
                  </a:lnTo>
                  <a:lnTo>
                    <a:pt x="100" y="30"/>
                  </a:lnTo>
                  <a:lnTo>
                    <a:pt x="108" y="26"/>
                  </a:lnTo>
                  <a:lnTo>
                    <a:pt x="118" y="22"/>
                  </a:lnTo>
                  <a:lnTo>
                    <a:pt x="126" y="20"/>
                  </a:lnTo>
                  <a:lnTo>
                    <a:pt x="136" y="16"/>
                  </a:lnTo>
                  <a:lnTo>
                    <a:pt x="146" y="12"/>
                  </a:lnTo>
                  <a:lnTo>
                    <a:pt x="156" y="10"/>
                  </a:lnTo>
                  <a:lnTo>
                    <a:pt x="160" y="8"/>
                  </a:lnTo>
                  <a:lnTo>
                    <a:pt x="166" y="6"/>
                  </a:lnTo>
                  <a:lnTo>
                    <a:pt x="171" y="4"/>
                  </a:lnTo>
                  <a:lnTo>
                    <a:pt x="177" y="4"/>
                  </a:lnTo>
                  <a:lnTo>
                    <a:pt x="181" y="0"/>
                  </a:lnTo>
                  <a:lnTo>
                    <a:pt x="187" y="0"/>
                  </a:lnTo>
                  <a:lnTo>
                    <a:pt x="191" y="2"/>
                  </a:lnTo>
                  <a:lnTo>
                    <a:pt x="197" y="4"/>
                  </a:lnTo>
                  <a:lnTo>
                    <a:pt x="205" y="10"/>
                  </a:lnTo>
                  <a:lnTo>
                    <a:pt x="211" y="20"/>
                  </a:lnTo>
                  <a:lnTo>
                    <a:pt x="211" y="28"/>
                  </a:lnTo>
                  <a:lnTo>
                    <a:pt x="211" y="38"/>
                  </a:lnTo>
                  <a:lnTo>
                    <a:pt x="207" y="42"/>
                  </a:lnTo>
                  <a:lnTo>
                    <a:pt x="203" y="46"/>
                  </a:lnTo>
                  <a:lnTo>
                    <a:pt x="199" y="50"/>
                  </a:lnTo>
                  <a:lnTo>
                    <a:pt x="195" y="54"/>
                  </a:lnTo>
                  <a:lnTo>
                    <a:pt x="189" y="54"/>
                  </a:lnTo>
                  <a:lnTo>
                    <a:pt x="183" y="56"/>
                  </a:lnTo>
                  <a:lnTo>
                    <a:pt x="177" y="58"/>
                  </a:lnTo>
                  <a:lnTo>
                    <a:pt x="171" y="60"/>
                  </a:lnTo>
                  <a:lnTo>
                    <a:pt x="168" y="60"/>
                  </a:lnTo>
                  <a:lnTo>
                    <a:pt x="162" y="64"/>
                  </a:lnTo>
                  <a:lnTo>
                    <a:pt x="156" y="64"/>
                  </a:lnTo>
                  <a:lnTo>
                    <a:pt x="152" y="65"/>
                  </a:lnTo>
                  <a:lnTo>
                    <a:pt x="142" y="69"/>
                  </a:lnTo>
                  <a:lnTo>
                    <a:pt x="132" y="73"/>
                  </a:lnTo>
                  <a:lnTo>
                    <a:pt x="122" y="77"/>
                  </a:lnTo>
                  <a:lnTo>
                    <a:pt x="114" y="79"/>
                  </a:lnTo>
                  <a:lnTo>
                    <a:pt x="108" y="81"/>
                  </a:lnTo>
                  <a:lnTo>
                    <a:pt x="104" y="81"/>
                  </a:lnTo>
                  <a:lnTo>
                    <a:pt x="98" y="83"/>
                  </a:lnTo>
                  <a:lnTo>
                    <a:pt x="92" y="85"/>
                  </a:lnTo>
                  <a:lnTo>
                    <a:pt x="83" y="87"/>
                  </a:lnTo>
                  <a:lnTo>
                    <a:pt x="75" y="89"/>
                  </a:lnTo>
                  <a:lnTo>
                    <a:pt x="69" y="89"/>
                  </a:lnTo>
                  <a:lnTo>
                    <a:pt x="63" y="91"/>
                  </a:lnTo>
                  <a:lnTo>
                    <a:pt x="59" y="93"/>
                  </a:lnTo>
                  <a:lnTo>
                    <a:pt x="53" y="95"/>
                  </a:lnTo>
                  <a:lnTo>
                    <a:pt x="47" y="95"/>
                  </a:lnTo>
                  <a:lnTo>
                    <a:pt x="43" y="97"/>
                  </a:lnTo>
                  <a:lnTo>
                    <a:pt x="37" y="97"/>
                  </a:lnTo>
                  <a:lnTo>
                    <a:pt x="31" y="99"/>
                  </a:lnTo>
                  <a:lnTo>
                    <a:pt x="25" y="99"/>
                  </a:lnTo>
                  <a:lnTo>
                    <a:pt x="19" y="99"/>
                  </a:lnTo>
                  <a:lnTo>
                    <a:pt x="13" y="97"/>
                  </a:lnTo>
                  <a:lnTo>
                    <a:pt x="9" y="95"/>
                  </a:lnTo>
                  <a:lnTo>
                    <a:pt x="4" y="87"/>
                  </a:lnTo>
                  <a:lnTo>
                    <a:pt x="2" y="77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2" y="64"/>
                  </a:lnTo>
                  <a:lnTo>
                    <a:pt x="4" y="60"/>
                  </a:lnTo>
                  <a:lnTo>
                    <a:pt x="6" y="56"/>
                  </a:lnTo>
                  <a:lnTo>
                    <a:pt x="11" y="52"/>
                  </a:lnTo>
                  <a:lnTo>
                    <a:pt x="15" y="48"/>
                  </a:lnTo>
                  <a:lnTo>
                    <a:pt x="23" y="48"/>
                  </a:lnTo>
                  <a:lnTo>
                    <a:pt x="23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6" name="Freeform 12"/>
            <p:cNvSpPr>
              <a:spLocks/>
            </p:cNvSpPr>
            <p:nvPr/>
          </p:nvSpPr>
          <p:spPr bwMode="auto">
            <a:xfrm>
              <a:off x="2036763" y="4667250"/>
              <a:ext cx="185738" cy="87313"/>
            </a:xfrm>
            <a:custGeom>
              <a:avLst/>
              <a:gdLst/>
              <a:ahLst/>
              <a:cxnLst>
                <a:cxn ang="0">
                  <a:pos x="32" y="59"/>
                </a:cxn>
                <a:cxn ang="0">
                  <a:pos x="42" y="57"/>
                </a:cxn>
                <a:cxn ang="0">
                  <a:pos x="54" y="57"/>
                </a:cxn>
                <a:cxn ang="0">
                  <a:pos x="66" y="55"/>
                </a:cxn>
                <a:cxn ang="0">
                  <a:pos x="77" y="53"/>
                </a:cxn>
                <a:cxn ang="0">
                  <a:pos x="89" y="49"/>
                </a:cxn>
                <a:cxn ang="0">
                  <a:pos x="101" y="47"/>
                </a:cxn>
                <a:cxn ang="0">
                  <a:pos x="113" y="43"/>
                </a:cxn>
                <a:cxn ang="0">
                  <a:pos x="125" y="39"/>
                </a:cxn>
                <a:cxn ang="0">
                  <a:pos x="135" y="35"/>
                </a:cxn>
                <a:cxn ang="0">
                  <a:pos x="147" y="30"/>
                </a:cxn>
                <a:cxn ang="0">
                  <a:pos x="156" y="28"/>
                </a:cxn>
                <a:cxn ang="0">
                  <a:pos x="172" y="20"/>
                </a:cxn>
                <a:cxn ang="0">
                  <a:pos x="190" y="10"/>
                </a:cxn>
                <a:cxn ang="0">
                  <a:pos x="204" y="2"/>
                </a:cxn>
                <a:cxn ang="0">
                  <a:pos x="216" y="0"/>
                </a:cxn>
                <a:cxn ang="0">
                  <a:pos x="228" y="8"/>
                </a:cxn>
                <a:cxn ang="0">
                  <a:pos x="235" y="20"/>
                </a:cxn>
                <a:cxn ang="0">
                  <a:pos x="235" y="30"/>
                </a:cxn>
                <a:cxn ang="0">
                  <a:pos x="233" y="39"/>
                </a:cxn>
                <a:cxn ang="0">
                  <a:pos x="228" y="47"/>
                </a:cxn>
                <a:cxn ang="0">
                  <a:pos x="218" y="53"/>
                </a:cxn>
                <a:cxn ang="0">
                  <a:pos x="206" y="59"/>
                </a:cxn>
                <a:cxn ang="0">
                  <a:pos x="194" y="65"/>
                </a:cxn>
                <a:cxn ang="0">
                  <a:pos x="184" y="69"/>
                </a:cxn>
                <a:cxn ang="0">
                  <a:pos x="172" y="75"/>
                </a:cxn>
                <a:cxn ang="0">
                  <a:pos x="158" y="79"/>
                </a:cxn>
                <a:cxn ang="0">
                  <a:pos x="147" y="85"/>
                </a:cxn>
                <a:cxn ang="0">
                  <a:pos x="135" y="89"/>
                </a:cxn>
                <a:cxn ang="0">
                  <a:pos x="123" y="93"/>
                </a:cxn>
                <a:cxn ang="0">
                  <a:pos x="109" y="97"/>
                </a:cxn>
                <a:cxn ang="0">
                  <a:pos x="97" y="101"/>
                </a:cxn>
                <a:cxn ang="0">
                  <a:pos x="83" y="105"/>
                </a:cxn>
                <a:cxn ang="0">
                  <a:pos x="70" y="107"/>
                </a:cxn>
                <a:cxn ang="0">
                  <a:pos x="58" y="109"/>
                </a:cxn>
                <a:cxn ang="0">
                  <a:pos x="44" y="109"/>
                </a:cxn>
                <a:cxn ang="0">
                  <a:pos x="32" y="111"/>
                </a:cxn>
                <a:cxn ang="0">
                  <a:pos x="20" y="111"/>
                </a:cxn>
                <a:cxn ang="0">
                  <a:pos x="10" y="105"/>
                </a:cxn>
                <a:cxn ang="0">
                  <a:pos x="0" y="95"/>
                </a:cxn>
                <a:cxn ang="0">
                  <a:pos x="0" y="75"/>
                </a:cxn>
                <a:cxn ang="0">
                  <a:pos x="10" y="63"/>
                </a:cxn>
                <a:cxn ang="0">
                  <a:pos x="20" y="59"/>
                </a:cxn>
                <a:cxn ang="0">
                  <a:pos x="26" y="59"/>
                </a:cxn>
              </a:cxnLst>
              <a:rect l="0" t="0" r="r" b="b"/>
              <a:pathLst>
                <a:path w="235" h="111">
                  <a:moveTo>
                    <a:pt x="26" y="59"/>
                  </a:moveTo>
                  <a:lnTo>
                    <a:pt x="32" y="59"/>
                  </a:lnTo>
                  <a:lnTo>
                    <a:pt x="38" y="59"/>
                  </a:lnTo>
                  <a:lnTo>
                    <a:pt x="42" y="57"/>
                  </a:lnTo>
                  <a:lnTo>
                    <a:pt x="48" y="57"/>
                  </a:lnTo>
                  <a:lnTo>
                    <a:pt x="54" y="57"/>
                  </a:lnTo>
                  <a:lnTo>
                    <a:pt x="60" y="55"/>
                  </a:lnTo>
                  <a:lnTo>
                    <a:pt x="66" y="55"/>
                  </a:lnTo>
                  <a:lnTo>
                    <a:pt x="71" y="53"/>
                  </a:lnTo>
                  <a:lnTo>
                    <a:pt x="77" y="53"/>
                  </a:lnTo>
                  <a:lnTo>
                    <a:pt x="83" y="51"/>
                  </a:lnTo>
                  <a:lnTo>
                    <a:pt x="89" y="49"/>
                  </a:lnTo>
                  <a:lnTo>
                    <a:pt x="95" y="49"/>
                  </a:lnTo>
                  <a:lnTo>
                    <a:pt x="101" y="47"/>
                  </a:lnTo>
                  <a:lnTo>
                    <a:pt x="107" y="45"/>
                  </a:lnTo>
                  <a:lnTo>
                    <a:pt x="113" y="43"/>
                  </a:lnTo>
                  <a:lnTo>
                    <a:pt x="119" y="43"/>
                  </a:lnTo>
                  <a:lnTo>
                    <a:pt x="125" y="39"/>
                  </a:lnTo>
                  <a:lnTo>
                    <a:pt x="129" y="37"/>
                  </a:lnTo>
                  <a:lnTo>
                    <a:pt x="135" y="35"/>
                  </a:lnTo>
                  <a:lnTo>
                    <a:pt x="141" y="33"/>
                  </a:lnTo>
                  <a:lnTo>
                    <a:pt x="147" y="30"/>
                  </a:lnTo>
                  <a:lnTo>
                    <a:pt x="151" y="30"/>
                  </a:lnTo>
                  <a:lnTo>
                    <a:pt x="156" y="28"/>
                  </a:lnTo>
                  <a:lnTo>
                    <a:pt x="162" y="26"/>
                  </a:lnTo>
                  <a:lnTo>
                    <a:pt x="172" y="20"/>
                  </a:lnTo>
                  <a:lnTo>
                    <a:pt x="182" y="16"/>
                  </a:lnTo>
                  <a:lnTo>
                    <a:pt x="190" y="10"/>
                  </a:lnTo>
                  <a:lnTo>
                    <a:pt x="200" y="6"/>
                  </a:lnTo>
                  <a:lnTo>
                    <a:pt x="204" y="2"/>
                  </a:lnTo>
                  <a:lnTo>
                    <a:pt x="210" y="0"/>
                  </a:lnTo>
                  <a:lnTo>
                    <a:pt x="216" y="0"/>
                  </a:lnTo>
                  <a:lnTo>
                    <a:pt x="220" y="2"/>
                  </a:lnTo>
                  <a:lnTo>
                    <a:pt x="228" y="8"/>
                  </a:lnTo>
                  <a:lnTo>
                    <a:pt x="233" y="16"/>
                  </a:lnTo>
                  <a:lnTo>
                    <a:pt x="235" y="20"/>
                  </a:lnTo>
                  <a:lnTo>
                    <a:pt x="235" y="26"/>
                  </a:lnTo>
                  <a:lnTo>
                    <a:pt x="235" y="30"/>
                  </a:lnTo>
                  <a:lnTo>
                    <a:pt x="235" y="35"/>
                  </a:lnTo>
                  <a:lnTo>
                    <a:pt x="233" y="39"/>
                  </a:lnTo>
                  <a:lnTo>
                    <a:pt x="230" y="43"/>
                  </a:lnTo>
                  <a:lnTo>
                    <a:pt x="228" y="47"/>
                  </a:lnTo>
                  <a:lnTo>
                    <a:pt x="222" y="53"/>
                  </a:lnTo>
                  <a:lnTo>
                    <a:pt x="218" y="53"/>
                  </a:lnTo>
                  <a:lnTo>
                    <a:pt x="212" y="57"/>
                  </a:lnTo>
                  <a:lnTo>
                    <a:pt x="206" y="59"/>
                  </a:lnTo>
                  <a:lnTo>
                    <a:pt x="200" y="63"/>
                  </a:lnTo>
                  <a:lnTo>
                    <a:pt x="194" y="65"/>
                  </a:lnTo>
                  <a:lnTo>
                    <a:pt x="188" y="67"/>
                  </a:lnTo>
                  <a:lnTo>
                    <a:pt x="184" y="69"/>
                  </a:lnTo>
                  <a:lnTo>
                    <a:pt x="178" y="73"/>
                  </a:lnTo>
                  <a:lnTo>
                    <a:pt x="172" y="75"/>
                  </a:lnTo>
                  <a:lnTo>
                    <a:pt x="164" y="77"/>
                  </a:lnTo>
                  <a:lnTo>
                    <a:pt x="158" y="79"/>
                  </a:lnTo>
                  <a:lnTo>
                    <a:pt x="152" y="83"/>
                  </a:lnTo>
                  <a:lnTo>
                    <a:pt x="147" y="85"/>
                  </a:lnTo>
                  <a:lnTo>
                    <a:pt x="141" y="87"/>
                  </a:lnTo>
                  <a:lnTo>
                    <a:pt x="135" y="89"/>
                  </a:lnTo>
                  <a:lnTo>
                    <a:pt x="129" y="93"/>
                  </a:lnTo>
                  <a:lnTo>
                    <a:pt x="123" y="93"/>
                  </a:lnTo>
                  <a:lnTo>
                    <a:pt x="117" y="97"/>
                  </a:lnTo>
                  <a:lnTo>
                    <a:pt x="109" y="97"/>
                  </a:lnTo>
                  <a:lnTo>
                    <a:pt x="103" y="99"/>
                  </a:lnTo>
                  <a:lnTo>
                    <a:pt x="97" y="101"/>
                  </a:lnTo>
                  <a:lnTo>
                    <a:pt x="89" y="103"/>
                  </a:lnTo>
                  <a:lnTo>
                    <a:pt x="83" y="105"/>
                  </a:lnTo>
                  <a:lnTo>
                    <a:pt x="77" y="107"/>
                  </a:lnTo>
                  <a:lnTo>
                    <a:pt x="70" y="107"/>
                  </a:lnTo>
                  <a:lnTo>
                    <a:pt x="64" y="109"/>
                  </a:lnTo>
                  <a:lnTo>
                    <a:pt x="58" y="109"/>
                  </a:lnTo>
                  <a:lnTo>
                    <a:pt x="52" y="109"/>
                  </a:lnTo>
                  <a:lnTo>
                    <a:pt x="44" y="109"/>
                  </a:lnTo>
                  <a:lnTo>
                    <a:pt x="38" y="111"/>
                  </a:lnTo>
                  <a:lnTo>
                    <a:pt x="32" y="111"/>
                  </a:lnTo>
                  <a:lnTo>
                    <a:pt x="26" y="111"/>
                  </a:lnTo>
                  <a:lnTo>
                    <a:pt x="20" y="111"/>
                  </a:lnTo>
                  <a:lnTo>
                    <a:pt x="14" y="109"/>
                  </a:lnTo>
                  <a:lnTo>
                    <a:pt x="10" y="105"/>
                  </a:lnTo>
                  <a:lnTo>
                    <a:pt x="6" y="103"/>
                  </a:lnTo>
                  <a:lnTo>
                    <a:pt x="0" y="95"/>
                  </a:lnTo>
                  <a:lnTo>
                    <a:pt x="0" y="85"/>
                  </a:lnTo>
                  <a:lnTo>
                    <a:pt x="0" y="75"/>
                  </a:lnTo>
                  <a:lnTo>
                    <a:pt x="6" y="67"/>
                  </a:lnTo>
                  <a:lnTo>
                    <a:pt x="10" y="63"/>
                  </a:lnTo>
                  <a:lnTo>
                    <a:pt x="14" y="61"/>
                  </a:lnTo>
                  <a:lnTo>
                    <a:pt x="20" y="59"/>
                  </a:lnTo>
                  <a:lnTo>
                    <a:pt x="26" y="59"/>
                  </a:lnTo>
                  <a:lnTo>
                    <a:pt x="26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7" name="Freeform 13"/>
            <p:cNvSpPr>
              <a:spLocks/>
            </p:cNvSpPr>
            <p:nvPr/>
          </p:nvSpPr>
          <p:spPr bwMode="auto">
            <a:xfrm>
              <a:off x="1943100" y="4410075"/>
              <a:ext cx="460375" cy="612775"/>
            </a:xfrm>
            <a:custGeom>
              <a:avLst/>
              <a:gdLst/>
              <a:ahLst/>
              <a:cxnLst>
                <a:cxn ang="0">
                  <a:pos x="55" y="16"/>
                </a:cxn>
                <a:cxn ang="0">
                  <a:pos x="108" y="4"/>
                </a:cxn>
                <a:cxn ang="0">
                  <a:pos x="162" y="0"/>
                </a:cxn>
                <a:cxn ang="0">
                  <a:pos x="213" y="0"/>
                </a:cxn>
                <a:cxn ang="0">
                  <a:pos x="263" y="8"/>
                </a:cxn>
                <a:cxn ang="0">
                  <a:pos x="310" y="18"/>
                </a:cxn>
                <a:cxn ang="0">
                  <a:pos x="355" y="34"/>
                </a:cxn>
                <a:cxn ang="0">
                  <a:pos x="397" y="55"/>
                </a:cxn>
                <a:cxn ang="0">
                  <a:pos x="434" y="83"/>
                </a:cxn>
                <a:cxn ang="0">
                  <a:pos x="470" y="113"/>
                </a:cxn>
                <a:cxn ang="0">
                  <a:pos x="500" y="150"/>
                </a:cxn>
                <a:cxn ang="0">
                  <a:pos x="525" y="192"/>
                </a:cxn>
                <a:cxn ang="0">
                  <a:pos x="549" y="237"/>
                </a:cxn>
                <a:cxn ang="0">
                  <a:pos x="563" y="284"/>
                </a:cxn>
                <a:cxn ang="0">
                  <a:pos x="573" y="332"/>
                </a:cxn>
                <a:cxn ang="0">
                  <a:pos x="577" y="379"/>
                </a:cxn>
                <a:cxn ang="0">
                  <a:pos x="575" y="429"/>
                </a:cxn>
                <a:cxn ang="0">
                  <a:pos x="569" y="478"/>
                </a:cxn>
                <a:cxn ang="0">
                  <a:pos x="557" y="523"/>
                </a:cxn>
                <a:cxn ang="0">
                  <a:pos x="541" y="567"/>
                </a:cxn>
                <a:cxn ang="0">
                  <a:pos x="519" y="612"/>
                </a:cxn>
                <a:cxn ang="0">
                  <a:pos x="492" y="652"/>
                </a:cxn>
                <a:cxn ang="0">
                  <a:pos x="460" y="689"/>
                </a:cxn>
                <a:cxn ang="0">
                  <a:pos x="425" y="721"/>
                </a:cxn>
                <a:cxn ang="0">
                  <a:pos x="385" y="751"/>
                </a:cxn>
                <a:cxn ang="0">
                  <a:pos x="344" y="772"/>
                </a:cxn>
                <a:cxn ang="0">
                  <a:pos x="316" y="758"/>
                </a:cxn>
                <a:cxn ang="0">
                  <a:pos x="322" y="727"/>
                </a:cxn>
                <a:cxn ang="0">
                  <a:pos x="357" y="705"/>
                </a:cxn>
                <a:cxn ang="0">
                  <a:pos x="391" y="679"/>
                </a:cxn>
                <a:cxn ang="0">
                  <a:pos x="423" y="652"/>
                </a:cxn>
                <a:cxn ang="0">
                  <a:pos x="450" y="618"/>
                </a:cxn>
                <a:cxn ang="0">
                  <a:pos x="474" y="585"/>
                </a:cxn>
                <a:cxn ang="0">
                  <a:pos x="492" y="545"/>
                </a:cxn>
                <a:cxn ang="0">
                  <a:pos x="508" y="508"/>
                </a:cxn>
                <a:cxn ang="0">
                  <a:pos x="517" y="466"/>
                </a:cxn>
                <a:cxn ang="0">
                  <a:pos x="523" y="425"/>
                </a:cxn>
                <a:cxn ang="0">
                  <a:pos x="523" y="381"/>
                </a:cxn>
                <a:cxn ang="0">
                  <a:pos x="521" y="340"/>
                </a:cxn>
                <a:cxn ang="0">
                  <a:pos x="511" y="298"/>
                </a:cxn>
                <a:cxn ang="0">
                  <a:pos x="500" y="257"/>
                </a:cxn>
                <a:cxn ang="0">
                  <a:pos x="480" y="215"/>
                </a:cxn>
                <a:cxn ang="0">
                  <a:pos x="458" y="180"/>
                </a:cxn>
                <a:cxn ang="0">
                  <a:pos x="432" y="148"/>
                </a:cxn>
                <a:cxn ang="0">
                  <a:pos x="401" y="120"/>
                </a:cxn>
                <a:cxn ang="0">
                  <a:pos x="369" y="99"/>
                </a:cxn>
                <a:cxn ang="0">
                  <a:pos x="334" y="79"/>
                </a:cxn>
                <a:cxn ang="0">
                  <a:pos x="296" y="63"/>
                </a:cxn>
                <a:cxn ang="0">
                  <a:pos x="257" y="53"/>
                </a:cxn>
                <a:cxn ang="0">
                  <a:pos x="215" y="47"/>
                </a:cxn>
                <a:cxn ang="0">
                  <a:pos x="174" y="47"/>
                </a:cxn>
                <a:cxn ang="0">
                  <a:pos x="130" y="51"/>
                </a:cxn>
                <a:cxn ang="0">
                  <a:pos x="87" y="59"/>
                </a:cxn>
                <a:cxn ang="0">
                  <a:pos x="45" y="71"/>
                </a:cxn>
                <a:cxn ang="0">
                  <a:pos x="16" y="63"/>
                </a:cxn>
                <a:cxn ang="0">
                  <a:pos x="0" y="37"/>
                </a:cxn>
              </a:cxnLst>
              <a:rect l="0" t="0" r="r" b="b"/>
              <a:pathLst>
                <a:path w="579" h="772">
                  <a:moveTo>
                    <a:pt x="12" y="30"/>
                  </a:moveTo>
                  <a:lnTo>
                    <a:pt x="24" y="24"/>
                  </a:lnTo>
                  <a:lnTo>
                    <a:pt x="33" y="22"/>
                  </a:lnTo>
                  <a:lnTo>
                    <a:pt x="45" y="18"/>
                  </a:lnTo>
                  <a:lnTo>
                    <a:pt x="55" y="16"/>
                  </a:lnTo>
                  <a:lnTo>
                    <a:pt x="67" y="12"/>
                  </a:lnTo>
                  <a:lnTo>
                    <a:pt x="77" y="10"/>
                  </a:lnTo>
                  <a:lnTo>
                    <a:pt x="89" y="8"/>
                  </a:lnTo>
                  <a:lnTo>
                    <a:pt x="99" y="8"/>
                  </a:lnTo>
                  <a:lnTo>
                    <a:pt x="108" y="4"/>
                  </a:lnTo>
                  <a:lnTo>
                    <a:pt x="120" y="4"/>
                  </a:lnTo>
                  <a:lnTo>
                    <a:pt x="130" y="2"/>
                  </a:lnTo>
                  <a:lnTo>
                    <a:pt x="142" y="0"/>
                  </a:lnTo>
                  <a:lnTo>
                    <a:pt x="152" y="0"/>
                  </a:lnTo>
                  <a:lnTo>
                    <a:pt x="162" y="0"/>
                  </a:lnTo>
                  <a:lnTo>
                    <a:pt x="172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3" y="0"/>
                  </a:lnTo>
                  <a:lnTo>
                    <a:pt x="213" y="0"/>
                  </a:lnTo>
                  <a:lnTo>
                    <a:pt x="223" y="0"/>
                  </a:lnTo>
                  <a:lnTo>
                    <a:pt x="233" y="2"/>
                  </a:lnTo>
                  <a:lnTo>
                    <a:pt x="243" y="4"/>
                  </a:lnTo>
                  <a:lnTo>
                    <a:pt x="253" y="4"/>
                  </a:lnTo>
                  <a:lnTo>
                    <a:pt x="263" y="8"/>
                  </a:lnTo>
                  <a:lnTo>
                    <a:pt x="272" y="8"/>
                  </a:lnTo>
                  <a:lnTo>
                    <a:pt x="282" y="10"/>
                  </a:lnTo>
                  <a:lnTo>
                    <a:pt x="290" y="12"/>
                  </a:lnTo>
                  <a:lnTo>
                    <a:pt x="302" y="16"/>
                  </a:lnTo>
                  <a:lnTo>
                    <a:pt x="310" y="18"/>
                  </a:lnTo>
                  <a:lnTo>
                    <a:pt x="320" y="22"/>
                  </a:lnTo>
                  <a:lnTo>
                    <a:pt x="328" y="24"/>
                  </a:lnTo>
                  <a:lnTo>
                    <a:pt x="338" y="28"/>
                  </a:lnTo>
                  <a:lnTo>
                    <a:pt x="346" y="32"/>
                  </a:lnTo>
                  <a:lnTo>
                    <a:pt x="355" y="34"/>
                  </a:lnTo>
                  <a:lnTo>
                    <a:pt x="363" y="37"/>
                  </a:lnTo>
                  <a:lnTo>
                    <a:pt x="371" y="43"/>
                  </a:lnTo>
                  <a:lnTo>
                    <a:pt x="379" y="45"/>
                  </a:lnTo>
                  <a:lnTo>
                    <a:pt x="389" y="51"/>
                  </a:lnTo>
                  <a:lnTo>
                    <a:pt x="397" y="55"/>
                  </a:lnTo>
                  <a:lnTo>
                    <a:pt x="405" y="61"/>
                  </a:lnTo>
                  <a:lnTo>
                    <a:pt x="411" y="65"/>
                  </a:lnTo>
                  <a:lnTo>
                    <a:pt x="421" y="71"/>
                  </a:lnTo>
                  <a:lnTo>
                    <a:pt x="427" y="77"/>
                  </a:lnTo>
                  <a:lnTo>
                    <a:pt x="434" y="83"/>
                  </a:lnTo>
                  <a:lnTo>
                    <a:pt x="442" y="87"/>
                  </a:lnTo>
                  <a:lnTo>
                    <a:pt x="448" y="95"/>
                  </a:lnTo>
                  <a:lnTo>
                    <a:pt x="456" y="101"/>
                  </a:lnTo>
                  <a:lnTo>
                    <a:pt x="464" y="109"/>
                  </a:lnTo>
                  <a:lnTo>
                    <a:pt x="470" y="113"/>
                  </a:lnTo>
                  <a:lnTo>
                    <a:pt x="476" y="120"/>
                  </a:lnTo>
                  <a:lnTo>
                    <a:pt x="482" y="126"/>
                  </a:lnTo>
                  <a:lnTo>
                    <a:pt x="488" y="134"/>
                  </a:lnTo>
                  <a:lnTo>
                    <a:pt x="494" y="142"/>
                  </a:lnTo>
                  <a:lnTo>
                    <a:pt x="500" y="150"/>
                  </a:lnTo>
                  <a:lnTo>
                    <a:pt x="506" y="158"/>
                  </a:lnTo>
                  <a:lnTo>
                    <a:pt x="511" y="166"/>
                  </a:lnTo>
                  <a:lnTo>
                    <a:pt x="515" y="176"/>
                  </a:lnTo>
                  <a:lnTo>
                    <a:pt x="521" y="184"/>
                  </a:lnTo>
                  <a:lnTo>
                    <a:pt x="525" y="192"/>
                  </a:lnTo>
                  <a:lnTo>
                    <a:pt x="531" y="199"/>
                  </a:lnTo>
                  <a:lnTo>
                    <a:pt x="535" y="209"/>
                  </a:lnTo>
                  <a:lnTo>
                    <a:pt x="539" y="219"/>
                  </a:lnTo>
                  <a:lnTo>
                    <a:pt x="543" y="227"/>
                  </a:lnTo>
                  <a:lnTo>
                    <a:pt x="549" y="237"/>
                  </a:lnTo>
                  <a:lnTo>
                    <a:pt x="551" y="245"/>
                  </a:lnTo>
                  <a:lnTo>
                    <a:pt x="555" y="257"/>
                  </a:lnTo>
                  <a:lnTo>
                    <a:pt x="557" y="265"/>
                  </a:lnTo>
                  <a:lnTo>
                    <a:pt x="561" y="275"/>
                  </a:lnTo>
                  <a:lnTo>
                    <a:pt x="563" y="284"/>
                  </a:lnTo>
                  <a:lnTo>
                    <a:pt x="565" y="294"/>
                  </a:lnTo>
                  <a:lnTo>
                    <a:pt x="567" y="302"/>
                  </a:lnTo>
                  <a:lnTo>
                    <a:pt x="571" y="312"/>
                  </a:lnTo>
                  <a:lnTo>
                    <a:pt x="571" y="322"/>
                  </a:lnTo>
                  <a:lnTo>
                    <a:pt x="573" y="332"/>
                  </a:lnTo>
                  <a:lnTo>
                    <a:pt x="575" y="342"/>
                  </a:lnTo>
                  <a:lnTo>
                    <a:pt x="575" y="352"/>
                  </a:lnTo>
                  <a:lnTo>
                    <a:pt x="575" y="361"/>
                  </a:lnTo>
                  <a:lnTo>
                    <a:pt x="577" y="371"/>
                  </a:lnTo>
                  <a:lnTo>
                    <a:pt x="577" y="379"/>
                  </a:lnTo>
                  <a:lnTo>
                    <a:pt x="579" y="391"/>
                  </a:lnTo>
                  <a:lnTo>
                    <a:pt x="577" y="399"/>
                  </a:lnTo>
                  <a:lnTo>
                    <a:pt x="577" y="411"/>
                  </a:lnTo>
                  <a:lnTo>
                    <a:pt x="577" y="419"/>
                  </a:lnTo>
                  <a:lnTo>
                    <a:pt x="575" y="429"/>
                  </a:lnTo>
                  <a:lnTo>
                    <a:pt x="575" y="438"/>
                  </a:lnTo>
                  <a:lnTo>
                    <a:pt x="573" y="448"/>
                  </a:lnTo>
                  <a:lnTo>
                    <a:pt x="573" y="458"/>
                  </a:lnTo>
                  <a:lnTo>
                    <a:pt x="571" y="468"/>
                  </a:lnTo>
                  <a:lnTo>
                    <a:pt x="569" y="478"/>
                  </a:lnTo>
                  <a:lnTo>
                    <a:pt x="567" y="486"/>
                  </a:lnTo>
                  <a:lnTo>
                    <a:pt x="565" y="496"/>
                  </a:lnTo>
                  <a:lnTo>
                    <a:pt x="563" y="506"/>
                  </a:lnTo>
                  <a:lnTo>
                    <a:pt x="561" y="514"/>
                  </a:lnTo>
                  <a:lnTo>
                    <a:pt x="557" y="523"/>
                  </a:lnTo>
                  <a:lnTo>
                    <a:pt x="555" y="533"/>
                  </a:lnTo>
                  <a:lnTo>
                    <a:pt x="553" y="543"/>
                  </a:lnTo>
                  <a:lnTo>
                    <a:pt x="547" y="551"/>
                  </a:lnTo>
                  <a:lnTo>
                    <a:pt x="543" y="559"/>
                  </a:lnTo>
                  <a:lnTo>
                    <a:pt x="541" y="567"/>
                  </a:lnTo>
                  <a:lnTo>
                    <a:pt x="537" y="577"/>
                  </a:lnTo>
                  <a:lnTo>
                    <a:pt x="531" y="585"/>
                  </a:lnTo>
                  <a:lnTo>
                    <a:pt x="527" y="595"/>
                  </a:lnTo>
                  <a:lnTo>
                    <a:pt x="521" y="602"/>
                  </a:lnTo>
                  <a:lnTo>
                    <a:pt x="519" y="612"/>
                  </a:lnTo>
                  <a:lnTo>
                    <a:pt x="513" y="620"/>
                  </a:lnTo>
                  <a:lnTo>
                    <a:pt x="508" y="628"/>
                  </a:lnTo>
                  <a:lnTo>
                    <a:pt x="502" y="636"/>
                  </a:lnTo>
                  <a:lnTo>
                    <a:pt x="498" y="644"/>
                  </a:lnTo>
                  <a:lnTo>
                    <a:pt x="492" y="652"/>
                  </a:lnTo>
                  <a:lnTo>
                    <a:pt x="486" y="660"/>
                  </a:lnTo>
                  <a:lnTo>
                    <a:pt x="480" y="668"/>
                  </a:lnTo>
                  <a:lnTo>
                    <a:pt x="474" y="676"/>
                  </a:lnTo>
                  <a:lnTo>
                    <a:pt x="466" y="681"/>
                  </a:lnTo>
                  <a:lnTo>
                    <a:pt x="460" y="689"/>
                  </a:lnTo>
                  <a:lnTo>
                    <a:pt x="454" y="695"/>
                  </a:lnTo>
                  <a:lnTo>
                    <a:pt x="446" y="701"/>
                  </a:lnTo>
                  <a:lnTo>
                    <a:pt x="438" y="709"/>
                  </a:lnTo>
                  <a:lnTo>
                    <a:pt x="432" y="715"/>
                  </a:lnTo>
                  <a:lnTo>
                    <a:pt x="425" y="721"/>
                  </a:lnTo>
                  <a:lnTo>
                    <a:pt x="419" y="729"/>
                  </a:lnTo>
                  <a:lnTo>
                    <a:pt x="411" y="735"/>
                  </a:lnTo>
                  <a:lnTo>
                    <a:pt x="401" y="739"/>
                  </a:lnTo>
                  <a:lnTo>
                    <a:pt x="393" y="745"/>
                  </a:lnTo>
                  <a:lnTo>
                    <a:pt x="385" y="751"/>
                  </a:lnTo>
                  <a:lnTo>
                    <a:pt x="377" y="755"/>
                  </a:lnTo>
                  <a:lnTo>
                    <a:pt x="367" y="760"/>
                  </a:lnTo>
                  <a:lnTo>
                    <a:pt x="359" y="766"/>
                  </a:lnTo>
                  <a:lnTo>
                    <a:pt x="351" y="770"/>
                  </a:lnTo>
                  <a:lnTo>
                    <a:pt x="344" y="772"/>
                  </a:lnTo>
                  <a:lnTo>
                    <a:pt x="338" y="772"/>
                  </a:lnTo>
                  <a:lnTo>
                    <a:pt x="334" y="772"/>
                  </a:lnTo>
                  <a:lnTo>
                    <a:pt x="330" y="770"/>
                  </a:lnTo>
                  <a:lnTo>
                    <a:pt x="322" y="766"/>
                  </a:lnTo>
                  <a:lnTo>
                    <a:pt x="316" y="758"/>
                  </a:lnTo>
                  <a:lnTo>
                    <a:pt x="312" y="749"/>
                  </a:lnTo>
                  <a:lnTo>
                    <a:pt x="314" y="739"/>
                  </a:lnTo>
                  <a:lnTo>
                    <a:pt x="314" y="735"/>
                  </a:lnTo>
                  <a:lnTo>
                    <a:pt x="318" y="731"/>
                  </a:lnTo>
                  <a:lnTo>
                    <a:pt x="322" y="727"/>
                  </a:lnTo>
                  <a:lnTo>
                    <a:pt x="328" y="723"/>
                  </a:lnTo>
                  <a:lnTo>
                    <a:pt x="336" y="719"/>
                  </a:lnTo>
                  <a:lnTo>
                    <a:pt x="344" y="715"/>
                  </a:lnTo>
                  <a:lnTo>
                    <a:pt x="349" y="711"/>
                  </a:lnTo>
                  <a:lnTo>
                    <a:pt x="357" y="705"/>
                  </a:lnTo>
                  <a:lnTo>
                    <a:pt x="365" y="701"/>
                  </a:lnTo>
                  <a:lnTo>
                    <a:pt x="371" y="695"/>
                  </a:lnTo>
                  <a:lnTo>
                    <a:pt x="379" y="691"/>
                  </a:lnTo>
                  <a:lnTo>
                    <a:pt x="385" y="687"/>
                  </a:lnTo>
                  <a:lnTo>
                    <a:pt x="391" y="679"/>
                  </a:lnTo>
                  <a:lnTo>
                    <a:pt x="399" y="676"/>
                  </a:lnTo>
                  <a:lnTo>
                    <a:pt x="405" y="670"/>
                  </a:lnTo>
                  <a:lnTo>
                    <a:pt x="411" y="664"/>
                  </a:lnTo>
                  <a:lnTo>
                    <a:pt x="417" y="658"/>
                  </a:lnTo>
                  <a:lnTo>
                    <a:pt x="423" y="652"/>
                  </a:lnTo>
                  <a:lnTo>
                    <a:pt x="429" y="644"/>
                  </a:lnTo>
                  <a:lnTo>
                    <a:pt x="434" y="640"/>
                  </a:lnTo>
                  <a:lnTo>
                    <a:pt x="440" y="632"/>
                  </a:lnTo>
                  <a:lnTo>
                    <a:pt x="444" y="626"/>
                  </a:lnTo>
                  <a:lnTo>
                    <a:pt x="450" y="618"/>
                  </a:lnTo>
                  <a:lnTo>
                    <a:pt x="456" y="612"/>
                  </a:lnTo>
                  <a:lnTo>
                    <a:pt x="460" y="604"/>
                  </a:lnTo>
                  <a:lnTo>
                    <a:pt x="464" y="598"/>
                  </a:lnTo>
                  <a:lnTo>
                    <a:pt x="468" y="591"/>
                  </a:lnTo>
                  <a:lnTo>
                    <a:pt x="474" y="585"/>
                  </a:lnTo>
                  <a:lnTo>
                    <a:pt x="476" y="577"/>
                  </a:lnTo>
                  <a:lnTo>
                    <a:pt x="480" y="569"/>
                  </a:lnTo>
                  <a:lnTo>
                    <a:pt x="484" y="561"/>
                  </a:lnTo>
                  <a:lnTo>
                    <a:pt x="488" y="555"/>
                  </a:lnTo>
                  <a:lnTo>
                    <a:pt x="492" y="545"/>
                  </a:lnTo>
                  <a:lnTo>
                    <a:pt x="496" y="539"/>
                  </a:lnTo>
                  <a:lnTo>
                    <a:pt x="498" y="531"/>
                  </a:lnTo>
                  <a:lnTo>
                    <a:pt x="502" y="523"/>
                  </a:lnTo>
                  <a:lnTo>
                    <a:pt x="504" y="516"/>
                  </a:lnTo>
                  <a:lnTo>
                    <a:pt x="508" y="508"/>
                  </a:lnTo>
                  <a:lnTo>
                    <a:pt x="510" y="500"/>
                  </a:lnTo>
                  <a:lnTo>
                    <a:pt x="511" y="490"/>
                  </a:lnTo>
                  <a:lnTo>
                    <a:pt x="513" y="482"/>
                  </a:lnTo>
                  <a:lnTo>
                    <a:pt x="515" y="474"/>
                  </a:lnTo>
                  <a:lnTo>
                    <a:pt x="517" y="466"/>
                  </a:lnTo>
                  <a:lnTo>
                    <a:pt x="519" y="458"/>
                  </a:lnTo>
                  <a:lnTo>
                    <a:pt x="519" y="448"/>
                  </a:lnTo>
                  <a:lnTo>
                    <a:pt x="521" y="440"/>
                  </a:lnTo>
                  <a:lnTo>
                    <a:pt x="521" y="433"/>
                  </a:lnTo>
                  <a:lnTo>
                    <a:pt x="523" y="425"/>
                  </a:lnTo>
                  <a:lnTo>
                    <a:pt x="523" y="415"/>
                  </a:lnTo>
                  <a:lnTo>
                    <a:pt x="523" y="407"/>
                  </a:lnTo>
                  <a:lnTo>
                    <a:pt x="523" y="399"/>
                  </a:lnTo>
                  <a:lnTo>
                    <a:pt x="525" y="391"/>
                  </a:lnTo>
                  <a:lnTo>
                    <a:pt x="523" y="381"/>
                  </a:lnTo>
                  <a:lnTo>
                    <a:pt x="523" y="373"/>
                  </a:lnTo>
                  <a:lnTo>
                    <a:pt x="523" y="365"/>
                  </a:lnTo>
                  <a:lnTo>
                    <a:pt x="523" y="355"/>
                  </a:lnTo>
                  <a:lnTo>
                    <a:pt x="521" y="348"/>
                  </a:lnTo>
                  <a:lnTo>
                    <a:pt x="521" y="340"/>
                  </a:lnTo>
                  <a:lnTo>
                    <a:pt x="519" y="332"/>
                  </a:lnTo>
                  <a:lnTo>
                    <a:pt x="519" y="322"/>
                  </a:lnTo>
                  <a:lnTo>
                    <a:pt x="515" y="314"/>
                  </a:lnTo>
                  <a:lnTo>
                    <a:pt x="513" y="306"/>
                  </a:lnTo>
                  <a:lnTo>
                    <a:pt x="511" y="298"/>
                  </a:lnTo>
                  <a:lnTo>
                    <a:pt x="510" y="288"/>
                  </a:lnTo>
                  <a:lnTo>
                    <a:pt x="508" y="280"/>
                  </a:lnTo>
                  <a:lnTo>
                    <a:pt x="506" y="273"/>
                  </a:lnTo>
                  <a:lnTo>
                    <a:pt x="502" y="265"/>
                  </a:lnTo>
                  <a:lnTo>
                    <a:pt x="500" y="257"/>
                  </a:lnTo>
                  <a:lnTo>
                    <a:pt x="496" y="247"/>
                  </a:lnTo>
                  <a:lnTo>
                    <a:pt x="492" y="239"/>
                  </a:lnTo>
                  <a:lnTo>
                    <a:pt x="488" y="231"/>
                  </a:lnTo>
                  <a:lnTo>
                    <a:pt x="484" y="223"/>
                  </a:lnTo>
                  <a:lnTo>
                    <a:pt x="480" y="215"/>
                  </a:lnTo>
                  <a:lnTo>
                    <a:pt x="476" y="207"/>
                  </a:lnTo>
                  <a:lnTo>
                    <a:pt x="472" y="199"/>
                  </a:lnTo>
                  <a:lnTo>
                    <a:pt x="468" y="194"/>
                  </a:lnTo>
                  <a:lnTo>
                    <a:pt x="462" y="188"/>
                  </a:lnTo>
                  <a:lnTo>
                    <a:pt x="458" y="180"/>
                  </a:lnTo>
                  <a:lnTo>
                    <a:pt x="452" y="174"/>
                  </a:lnTo>
                  <a:lnTo>
                    <a:pt x="448" y="166"/>
                  </a:lnTo>
                  <a:lnTo>
                    <a:pt x="442" y="160"/>
                  </a:lnTo>
                  <a:lnTo>
                    <a:pt x="436" y="154"/>
                  </a:lnTo>
                  <a:lnTo>
                    <a:pt x="432" y="148"/>
                  </a:lnTo>
                  <a:lnTo>
                    <a:pt x="427" y="142"/>
                  </a:lnTo>
                  <a:lnTo>
                    <a:pt x="421" y="136"/>
                  </a:lnTo>
                  <a:lnTo>
                    <a:pt x="413" y="132"/>
                  </a:lnTo>
                  <a:lnTo>
                    <a:pt x="407" y="126"/>
                  </a:lnTo>
                  <a:lnTo>
                    <a:pt x="401" y="120"/>
                  </a:lnTo>
                  <a:lnTo>
                    <a:pt x="395" y="116"/>
                  </a:lnTo>
                  <a:lnTo>
                    <a:pt x="389" y="111"/>
                  </a:lnTo>
                  <a:lnTo>
                    <a:pt x="383" y="107"/>
                  </a:lnTo>
                  <a:lnTo>
                    <a:pt x="377" y="103"/>
                  </a:lnTo>
                  <a:lnTo>
                    <a:pt x="369" y="99"/>
                  </a:lnTo>
                  <a:lnTo>
                    <a:pt x="363" y="95"/>
                  </a:lnTo>
                  <a:lnTo>
                    <a:pt x="355" y="89"/>
                  </a:lnTo>
                  <a:lnTo>
                    <a:pt x="349" y="87"/>
                  </a:lnTo>
                  <a:lnTo>
                    <a:pt x="342" y="83"/>
                  </a:lnTo>
                  <a:lnTo>
                    <a:pt x="334" y="79"/>
                  </a:lnTo>
                  <a:lnTo>
                    <a:pt x="326" y="77"/>
                  </a:lnTo>
                  <a:lnTo>
                    <a:pt x="320" y="73"/>
                  </a:lnTo>
                  <a:lnTo>
                    <a:pt x="312" y="69"/>
                  </a:lnTo>
                  <a:lnTo>
                    <a:pt x="304" y="67"/>
                  </a:lnTo>
                  <a:lnTo>
                    <a:pt x="296" y="63"/>
                  </a:lnTo>
                  <a:lnTo>
                    <a:pt x="290" y="63"/>
                  </a:lnTo>
                  <a:lnTo>
                    <a:pt x="280" y="59"/>
                  </a:lnTo>
                  <a:lnTo>
                    <a:pt x="272" y="57"/>
                  </a:lnTo>
                  <a:lnTo>
                    <a:pt x="265" y="55"/>
                  </a:lnTo>
                  <a:lnTo>
                    <a:pt x="257" y="53"/>
                  </a:lnTo>
                  <a:lnTo>
                    <a:pt x="249" y="53"/>
                  </a:lnTo>
                  <a:lnTo>
                    <a:pt x="241" y="51"/>
                  </a:lnTo>
                  <a:lnTo>
                    <a:pt x="233" y="49"/>
                  </a:lnTo>
                  <a:lnTo>
                    <a:pt x="225" y="49"/>
                  </a:lnTo>
                  <a:lnTo>
                    <a:pt x="215" y="47"/>
                  </a:lnTo>
                  <a:lnTo>
                    <a:pt x="207" y="47"/>
                  </a:lnTo>
                  <a:lnTo>
                    <a:pt x="199" y="47"/>
                  </a:lnTo>
                  <a:lnTo>
                    <a:pt x="191" y="47"/>
                  </a:lnTo>
                  <a:lnTo>
                    <a:pt x="182" y="47"/>
                  </a:lnTo>
                  <a:lnTo>
                    <a:pt x="174" y="47"/>
                  </a:lnTo>
                  <a:lnTo>
                    <a:pt x="164" y="47"/>
                  </a:lnTo>
                  <a:lnTo>
                    <a:pt x="156" y="47"/>
                  </a:lnTo>
                  <a:lnTo>
                    <a:pt x="146" y="47"/>
                  </a:lnTo>
                  <a:lnTo>
                    <a:pt x="138" y="49"/>
                  </a:lnTo>
                  <a:lnTo>
                    <a:pt x="130" y="51"/>
                  </a:lnTo>
                  <a:lnTo>
                    <a:pt x="122" y="53"/>
                  </a:lnTo>
                  <a:lnTo>
                    <a:pt x="112" y="53"/>
                  </a:lnTo>
                  <a:lnTo>
                    <a:pt x="105" y="55"/>
                  </a:lnTo>
                  <a:lnTo>
                    <a:pt x="95" y="57"/>
                  </a:lnTo>
                  <a:lnTo>
                    <a:pt x="87" y="59"/>
                  </a:lnTo>
                  <a:lnTo>
                    <a:pt x="77" y="61"/>
                  </a:lnTo>
                  <a:lnTo>
                    <a:pt x="69" y="63"/>
                  </a:lnTo>
                  <a:lnTo>
                    <a:pt x="59" y="67"/>
                  </a:lnTo>
                  <a:lnTo>
                    <a:pt x="51" y="71"/>
                  </a:lnTo>
                  <a:lnTo>
                    <a:pt x="45" y="71"/>
                  </a:lnTo>
                  <a:lnTo>
                    <a:pt x="39" y="71"/>
                  </a:lnTo>
                  <a:lnTo>
                    <a:pt x="31" y="71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16" y="63"/>
                  </a:lnTo>
                  <a:lnTo>
                    <a:pt x="10" y="61"/>
                  </a:lnTo>
                  <a:lnTo>
                    <a:pt x="8" y="57"/>
                  </a:lnTo>
                  <a:lnTo>
                    <a:pt x="2" y="49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4" y="34"/>
                  </a:lnTo>
                  <a:lnTo>
                    <a:pt x="6" y="32"/>
                  </a:lnTo>
                  <a:lnTo>
                    <a:pt x="12" y="30"/>
                  </a:lnTo>
                  <a:lnTo>
                    <a:pt x="12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1846263" y="4967288"/>
              <a:ext cx="209550" cy="98425"/>
            </a:xfrm>
            <a:custGeom>
              <a:avLst/>
              <a:gdLst/>
              <a:ahLst/>
              <a:cxnLst>
                <a:cxn ang="0">
                  <a:pos x="48" y="10"/>
                </a:cxn>
                <a:cxn ang="0">
                  <a:pos x="58" y="16"/>
                </a:cxn>
                <a:cxn ang="0">
                  <a:pos x="69" y="22"/>
                </a:cxn>
                <a:cxn ang="0">
                  <a:pos x="81" y="28"/>
                </a:cxn>
                <a:cxn ang="0">
                  <a:pos x="93" y="34"/>
                </a:cxn>
                <a:cxn ang="0">
                  <a:pos x="105" y="38"/>
                </a:cxn>
                <a:cxn ang="0">
                  <a:pos x="117" y="44"/>
                </a:cxn>
                <a:cxn ang="0">
                  <a:pos x="131" y="48"/>
                </a:cxn>
                <a:cxn ang="0">
                  <a:pos x="143" y="52"/>
                </a:cxn>
                <a:cxn ang="0">
                  <a:pos x="156" y="56"/>
                </a:cxn>
                <a:cxn ang="0">
                  <a:pos x="168" y="57"/>
                </a:cxn>
                <a:cxn ang="0">
                  <a:pos x="182" y="61"/>
                </a:cxn>
                <a:cxn ang="0">
                  <a:pos x="194" y="63"/>
                </a:cxn>
                <a:cxn ang="0">
                  <a:pos x="208" y="67"/>
                </a:cxn>
                <a:cxn ang="0">
                  <a:pos x="222" y="69"/>
                </a:cxn>
                <a:cxn ang="0">
                  <a:pos x="235" y="71"/>
                </a:cxn>
                <a:cxn ang="0">
                  <a:pos x="247" y="75"/>
                </a:cxn>
                <a:cxn ang="0">
                  <a:pos x="255" y="79"/>
                </a:cxn>
                <a:cxn ang="0">
                  <a:pos x="261" y="89"/>
                </a:cxn>
                <a:cxn ang="0">
                  <a:pos x="261" y="99"/>
                </a:cxn>
                <a:cxn ang="0">
                  <a:pos x="259" y="113"/>
                </a:cxn>
                <a:cxn ang="0">
                  <a:pos x="249" y="123"/>
                </a:cxn>
                <a:cxn ang="0">
                  <a:pos x="239" y="125"/>
                </a:cxn>
                <a:cxn ang="0">
                  <a:pos x="228" y="123"/>
                </a:cxn>
                <a:cxn ang="0">
                  <a:pos x="212" y="121"/>
                </a:cxn>
                <a:cxn ang="0">
                  <a:pos x="196" y="117"/>
                </a:cxn>
                <a:cxn ang="0">
                  <a:pos x="182" y="115"/>
                </a:cxn>
                <a:cxn ang="0">
                  <a:pos x="166" y="111"/>
                </a:cxn>
                <a:cxn ang="0">
                  <a:pos x="152" y="107"/>
                </a:cxn>
                <a:cxn ang="0">
                  <a:pos x="139" y="103"/>
                </a:cxn>
                <a:cxn ang="0">
                  <a:pos x="125" y="99"/>
                </a:cxn>
                <a:cxn ang="0">
                  <a:pos x="111" y="97"/>
                </a:cxn>
                <a:cxn ang="0">
                  <a:pos x="97" y="91"/>
                </a:cxn>
                <a:cxn ang="0">
                  <a:pos x="83" y="87"/>
                </a:cxn>
                <a:cxn ang="0">
                  <a:pos x="71" y="81"/>
                </a:cxn>
                <a:cxn ang="0">
                  <a:pos x="58" y="75"/>
                </a:cxn>
                <a:cxn ang="0">
                  <a:pos x="44" y="69"/>
                </a:cxn>
                <a:cxn ang="0">
                  <a:pos x="32" y="63"/>
                </a:cxn>
                <a:cxn ang="0">
                  <a:pos x="18" y="56"/>
                </a:cxn>
                <a:cxn ang="0">
                  <a:pos x="8" y="48"/>
                </a:cxn>
                <a:cxn ang="0">
                  <a:pos x="2" y="38"/>
                </a:cxn>
                <a:cxn ang="0">
                  <a:pos x="0" y="28"/>
                </a:cxn>
                <a:cxn ang="0">
                  <a:pos x="2" y="18"/>
                </a:cxn>
                <a:cxn ang="0">
                  <a:pos x="12" y="8"/>
                </a:cxn>
                <a:cxn ang="0">
                  <a:pos x="26" y="0"/>
                </a:cxn>
                <a:cxn ang="0">
                  <a:pos x="36" y="4"/>
                </a:cxn>
                <a:cxn ang="0">
                  <a:pos x="42" y="8"/>
                </a:cxn>
              </a:cxnLst>
              <a:rect l="0" t="0" r="r" b="b"/>
              <a:pathLst>
                <a:path w="263" h="125">
                  <a:moveTo>
                    <a:pt x="42" y="8"/>
                  </a:moveTo>
                  <a:lnTo>
                    <a:pt x="48" y="10"/>
                  </a:lnTo>
                  <a:lnTo>
                    <a:pt x="52" y="14"/>
                  </a:lnTo>
                  <a:lnTo>
                    <a:pt x="58" y="16"/>
                  </a:lnTo>
                  <a:lnTo>
                    <a:pt x="64" y="20"/>
                  </a:lnTo>
                  <a:lnTo>
                    <a:pt x="69" y="22"/>
                  </a:lnTo>
                  <a:lnTo>
                    <a:pt x="75" y="26"/>
                  </a:lnTo>
                  <a:lnTo>
                    <a:pt x="81" y="28"/>
                  </a:lnTo>
                  <a:lnTo>
                    <a:pt x="87" y="32"/>
                  </a:lnTo>
                  <a:lnTo>
                    <a:pt x="93" y="34"/>
                  </a:lnTo>
                  <a:lnTo>
                    <a:pt x="99" y="36"/>
                  </a:lnTo>
                  <a:lnTo>
                    <a:pt x="105" y="38"/>
                  </a:lnTo>
                  <a:lnTo>
                    <a:pt x="113" y="42"/>
                  </a:lnTo>
                  <a:lnTo>
                    <a:pt x="117" y="44"/>
                  </a:lnTo>
                  <a:lnTo>
                    <a:pt x="125" y="46"/>
                  </a:lnTo>
                  <a:lnTo>
                    <a:pt x="131" y="48"/>
                  </a:lnTo>
                  <a:lnTo>
                    <a:pt x="137" y="50"/>
                  </a:lnTo>
                  <a:lnTo>
                    <a:pt x="143" y="52"/>
                  </a:lnTo>
                  <a:lnTo>
                    <a:pt x="150" y="54"/>
                  </a:lnTo>
                  <a:lnTo>
                    <a:pt x="156" y="56"/>
                  </a:lnTo>
                  <a:lnTo>
                    <a:pt x="162" y="57"/>
                  </a:lnTo>
                  <a:lnTo>
                    <a:pt x="168" y="57"/>
                  </a:lnTo>
                  <a:lnTo>
                    <a:pt x="174" y="59"/>
                  </a:lnTo>
                  <a:lnTo>
                    <a:pt x="182" y="61"/>
                  </a:lnTo>
                  <a:lnTo>
                    <a:pt x="188" y="63"/>
                  </a:lnTo>
                  <a:lnTo>
                    <a:pt x="194" y="63"/>
                  </a:lnTo>
                  <a:lnTo>
                    <a:pt x="202" y="65"/>
                  </a:lnTo>
                  <a:lnTo>
                    <a:pt x="208" y="67"/>
                  </a:lnTo>
                  <a:lnTo>
                    <a:pt x="216" y="67"/>
                  </a:lnTo>
                  <a:lnTo>
                    <a:pt x="222" y="69"/>
                  </a:lnTo>
                  <a:lnTo>
                    <a:pt x="230" y="71"/>
                  </a:lnTo>
                  <a:lnTo>
                    <a:pt x="235" y="71"/>
                  </a:lnTo>
                  <a:lnTo>
                    <a:pt x="243" y="73"/>
                  </a:lnTo>
                  <a:lnTo>
                    <a:pt x="247" y="75"/>
                  </a:lnTo>
                  <a:lnTo>
                    <a:pt x="253" y="77"/>
                  </a:lnTo>
                  <a:lnTo>
                    <a:pt x="255" y="79"/>
                  </a:lnTo>
                  <a:lnTo>
                    <a:pt x="259" y="85"/>
                  </a:lnTo>
                  <a:lnTo>
                    <a:pt x="261" y="89"/>
                  </a:lnTo>
                  <a:lnTo>
                    <a:pt x="261" y="93"/>
                  </a:lnTo>
                  <a:lnTo>
                    <a:pt x="261" y="99"/>
                  </a:lnTo>
                  <a:lnTo>
                    <a:pt x="263" y="105"/>
                  </a:lnTo>
                  <a:lnTo>
                    <a:pt x="259" y="113"/>
                  </a:lnTo>
                  <a:lnTo>
                    <a:pt x="253" y="121"/>
                  </a:lnTo>
                  <a:lnTo>
                    <a:pt x="249" y="123"/>
                  </a:lnTo>
                  <a:lnTo>
                    <a:pt x="245" y="125"/>
                  </a:lnTo>
                  <a:lnTo>
                    <a:pt x="239" y="125"/>
                  </a:lnTo>
                  <a:lnTo>
                    <a:pt x="235" y="125"/>
                  </a:lnTo>
                  <a:lnTo>
                    <a:pt x="228" y="123"/>
                  </a:lnTo>
                  <a:lnTo>
                    <a:pt x="218" y="123"/>
                  </a:lnTo>
                  <a:lnTo>
                    <a:pt x="212" y="121"/>
                  </a:lnTo>
                  <a:lnTo>
                    <a:pt x="204" y="119"/>
                  </a:lnTo>
                  <a:lnTo>
                    <a:pt x="196" y="117"/>
                  </a:lnTo>
                  <a:lnTo>
                    <a:pt x="188" y="117"/>
                  </a:lnTo>
                  <a:lnTo>
                    <a:pt x="182" y="115"/>
                  </a:lnTo>
                  <a:lnTo>
                    <a:pt x="174" y="113"/>
                  </a:lnTo>
                  <a:lnTo>
                    <a:pt x="166" y="111"/>
                  </a:lnTo>
                  <a:lnTo>
                    <a:pt x="160" y="111"/>
                  </a:lnTo>
                  <a:lnTo>
                    <a:pt x="152" y="107"/>
                  </a:lnTo>
                  <a:lnTo>
                    <a:pt x="147" y="107"/>
                  </a:lnTo>
                  <a:lnTo>
                    <a:pt x="139" y="103"/>
                  </a:lnTo>
                  <a:lnTo>
                    <a:pt x="133" y="103"/>
                  </a:lnTo>
                  <a:lnTo>
                    <a:pt x="125" y="99"/>
                  </a:lnTo>
                  <a:lnTo>
                    <a:pt x="119" y="99"/>
                  </a:lnTo>
                  <a:lnTo>
                    <a:pt x="111" y="97"/>
                  </a:lnTo>
                  <a:lnTo>
                    <a:pt x="105" y="93"/>
                  </a:lnTo>
                  <a:lnTo>
                    <a:pt x="97" y="91"/>
                  </a:lnTo>
                  <a:lnTo>
                    <a:pt x="91" y="89"/>
                  </a:lnTo>
                  <a:lnTo>
                    <a:pt x="83" y="87"/>
                  </a:lnTo>
                  <a:lnTo>
                    <a:pt x="77" y="83"/>
                  </a:lnTo>
                  <a:lnTo>
                    <a:pt x="71" y="81"/>
                  </a:lnTo>
                  <a:lnTo>
                    <a:pt x="64" y="77"/>
                  </a:lnTo>
                  <a:lnTo>
                    <a:pt x="58" y="75"/>
                  </a:lnTo>
                  <a:lnTo>
                    <a:pt x="50" y="71"/>
                  </a:lnTo>
                  <a:lnTo>
                    <a:pt x="44" y="69"/>
                  </a:lnTo>
                  <a:lnTo>
                    <a:pt x="38" y="67"/>
                  </a:lnTo>
                  <a:lnTo>
                    <a:pt x="32" y="63"/>
                  </a:lnTo>
                  <a:lnTo>
                    <a:pt x="26" y="59"/>
                  </a:lnTo>
                  <a:lnTo>
                    <a:pt x="18" y="56"/>
                  </a:lnTo>
                  <a:lnTo>
                    <a:pt x="14" y="54"/>
                  </a:lnTo>
                  <a:lnTo>
                    <a:pt x="8" y="48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6" y="14"/>
                  </a:lnTo>
                  <a:lnTo>
                    <a:pt x="12" y="8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0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1984375" y="5027613"/>
              <a:ext cx="312738" cy="733425"/>
            </a:xfrm>
            <a:custGeom>
              <a:avLst/>
              <a:gdLst/>
              <a:ahLst/>
              <a:cxnLst>
                <a:cxn ang="0">
                  <a:pos x="75" y="77"/>
                </a:cxn>
                <a:cxn ang="0">
                  <a:pos x="48" y="133"/>
                </a:cxn>
                <a:cxn ang="0">
                  <a:pos x="61" y="176"/>
                </a:cxn>
                <a:cxn ang="0">
                  <a:pos x="101" y="202"/>
                </a:cxn>
                <a:cxn ang="0">
                  <a:pos x="140" y="229"/>
                </a:cxn>
                <a:cxn ang="0">
                  <a:pos x="154" y="265"/>
                </a:cxn>
                <a:cxn ang="0">
                  <a:pos x="140" y="299"/>
                </a:cxn>
                <a:cxn ang="0">
                  <a:pos x="111" y="328"/>
                </a:cxn>
                <a:cxn ang="0">
                  <a:pos x="75" y="358"/>
                </a:cxn>
                <a:cxn ang="0">
                  <a:pos x="63" y="407"/>
                </a:cxn>
                <a:cxn ang="0">
                  <a:pos x="101" y="431"/>
                </a:cxn>
                <a:cxn ang="0">
                  <a:pos x="140" y="455"/>
                </a:cxn>
                <a:cxn ang="0">
                  <a:pos x="152" y="504"/>
                </a:cxn>
                <a:cxn ang="0">
                  <a:pos x="117" y="551"/>
                </a:cxn>
                <a:cxn ang="0">
                  <a:pos x="97" y="599"/>
                </a:cxn>
                <a:cxn ang="0">
                  <a:pos x="129" y="638"/>
                </a:cxn>
                <a:cxn ang="0">
                  <a:pos x="172" y="662"/>
                </a:cxn>
                <a:cxn ang="0">
                  <a:pos x="194" y="705"/>
                </a:cxn>
                <a:cxn ang="0">
                  <a:pos x="172" y="755"/>
                </a:cxn>
                <a:cxn ang="0">
                  <a:pos x="138" y="798"/>
                </a:cxn>
                <a:cxn ang="0">
                  <a:pos x="144" y="838"/>
                </a:cxn>
                <a:cxn ang="0">
                  <a:pos x="180" y="854"/>
                </a:cxn>
                <a:cxn ang="0">
                  <a:pos x="229" y="862"/>
                </a:cxn>
                <a:cxn ang="0">
                  <a:pos x="283" y="865"/>
                </a:cxn>
                <a:cxn ang="0">
                  <a:pos x="326" y="867"/>
                </a:cxn>
                <a:cxn ang="0">
                  <a:pos x="374" y="871"/>
                </a:cxn>
                <a:cxn ang="0">
                  <a:pos x="391" y="893"/>
                </a:cxn>
                <a:cxn ang="0">
                  <a:pos x="370" y="923"/>
                </a:cxn>
                <a:cxn ang="0">
                  <a:pos x="338" y="921"/>
                </a:cxn>
                <a:cxn ang="0">
                  <a:pos x="306" y="919"/>
                </a:cxn>
                <a:cxn ang="0">
                  <a:pos x="273" y="917"/>
                </a:cxn>
                <a:cxn ang="0">
                  <a:pos x="241" y="915"/>
                </a:cxn>
                <a:cxn ang="0">
                  <a:pos x="208" y="913"/>
                </a:cxn>
                <a:cxn ang="0">
                  <a:pos x="178" y="907"/>
                </a:cxn>
                <a:cxn ang="0">
                  <a:pos x="129" y="889"/>
                </a:cxn>
                <a:cxn ang="0">
                  <a:pos x="91" y="854"/>
                </a:cxn>
                <a:cxn ang="0">
                  <a:pos x="81" y="814"/>
                </a:cxn>
                <a:cxn ang="0">
                  <a:pos x="91" y="773"/>
                </a:cxn>
                <a:cxn ang="0">
                  <a:pos x="117" y="735"/>
                </a:cxn>
                <a:cxn ang="0">
                  <a:pos x="135" y="696"/>
                </a:cxn>
                <a:cxn ang="0">
                  <a:pos x="95" y="670"/>
                </a:cxn>
                <a:cxn ang="0">
                  <a:pos x="50" y="638"/>
                </a:cxn>
                <a:cxn ang="0">
                  <a:pos x="38" y="603"/>
                </a:cxn>
                <a:cxn ang="0">
                  <a:pos x="56" y="547"/>
                </a:cxn>
                <a:cxn ang="0">
                  <a:pos x="85" y="504"/>
                </a:cxn>
                <a:cxn ang="0">
                  <a:pos x="83" y="472"/>
                </a:cxn>
                <a:cxn ang="0">
                  <a:pos x="42" y="451"/>
                </a:cxn>
                <a:cxn ang="0">
                  <a:pos x="12" y="419"/>
                </a:cxn>
                <a:cxn ang="0">
                  <a:pos x="8" y="381"/>
                </a:cxn>
                <a:cxn ang="0">
                  <a:pos x="24" y="348"/>
                </a:cxn>
                <a:cxn ang="0">
                  <a:pos x="50" y="318"/>
                </a:cxn>
                <a:cxn ang="0">
                  <a:pos x="95" y="277"/>
                </a:cxn>
                <a:cxn ang="0">
                  <a:pos x="93" y="247"/>
                </a:cxn>
                <a:cxn ang="0">
                  <a:pos x="48" y="225"/>
                </a:cxn>
                <a:cxn ang="0">
                  <a:pos x="10" y="202"/>
                </a:cxn>
                <a:cxn ang="0">
                  <a:pos x="0" y="168"/>
                </a:cxn>
                <a:cxn ang="0">
                  <a:pos x="2" y="135"/>
                </a:cxn>
                <a:cxn ang="0">
                  <a:pos x="14" y="99"/>
                </a:cxn>
                <a:cxn ang="0">
                  <a:pos x="30" y="61"/>
                </a:cxn>
                <a:cxn ang="0">
                  <a:pos x="44" y="26"/>
                </a:cxn>
                <a:cxn ang="0">
                  <a:pos x="63" y="0"/>
                </a:cxn>
                <a:cxn ang="0">
                  <a:pos x="95" y="16"/>
                </a:cxn>
              </a:cxnLst>
              <a:rect l="0" t="0" r="r" b="b"/>
              <a:pathLst>
                <a:path w="393" h="925">
                  <a:moveTo>
                    <a:pt x="97" y="36"/>
                  </a:moveTo>
                  <a:lnTo>
                    <a:pt x="93" y="44"/>
                  </a:lnTo>
                  <a:lnTo>
                    <a:pt x="89" y="52"/>
                  </a:lnTo>
                  <a:lnTo>
                    <a:pt x="85" y="60"/>
                  </a:lnTo>
                  <a:lnTo>
                    <a:pt x="79" y="69"/>
                  </a:lnTo>
                  <a:lnTo>
                    <a:pt x="75" y="77"/>
                  </a:lnTo>
                  <a:lnTo>
                    <a:pt x="69" y="87"/>
                  </a:lnTo>
                  <a:lnTo>
                    <a:pt x="63" y="97"/>
                  </a:lnTo>
                  <a:lnTo>
                    <a:pt x="59" y="107"/>
                  </a:lnTo>
                  <a:lnTo>
                    <a:pt x="54" y="115"/>
                  </a:lnTo>
                  <a:lnTo>
                    <a:pt x="52" y="123"/>
                  </a:lnTo>
                  <a:lnTo>
                    <a:pt x="48" y="133"/>
                  </a:lnTo>
                  <a:lnTo>
                    <a:pt x="48" y="142"/>
                  </a:lnTo>
                  <a:lnTo>
                    <a:pt x="46" y="148"/>
                  </a:lnTo>
                  <a:lnTo>
                    <a:pt x="48" y="156"/>
                  </a:lnTo>
                  <a:lnTo>
                    <a:pt x="52" y="164"/>
                  </a:lnTo>
                  <a:lnTo>
                    <a:pt x="57" y="172"/>
                  </a:lnTo>
                  <a:lnTo>
                    <a:pt x="61" y="176"/>
                  </a:lnTo>
                  <a:lnTo>
                    <a:pt x="67" y="182"/>
                  </a:lnTo>
                  <a:lnTo>
                    <a:pt x="73" y="186"/>
                  </a:lnTo>
                  <a:lnTo>
                    <a:pt x="81" y="192"/>
                  </a:lnTo>
                  <a:lnTo>
                    <a:pt x="87" y="194"/>
                  </a:lnTo>
                  <a:lnTo>
                    <a:pt x="95" y="200"/>
                  </a:lnTo>
                  <a:lnTo>
                    <a:pt x="101" y="202"/>
                  </a:lnTo>
                  <a:lnTo>
                    <a:pt x="109" y="208"/>
                  </a:lnTo>
                  <a:lnTo>
                    <a:pt x="117" y="210"/>
                  </a:lnTo>
                  <a:lnTo>
                    <a:pt x="123" y="214"/>
                  </a:lnTo>
                  <a:lnTo>
                    <a:pt x="129" y="218"/>
                  </a:lnTo>
                  <a:lnTo>
                    <a:pt x="136" y="223"/>
                  </a:lnTo>
                  <a:lnTo>
                    <a:pt x="140" y="229"/>
                  </a:lnTo>
                  <a:lnTo>
                    <a:pt x="146" y="235"/>
                  </a:lnTo>
                  <a:lnTo>
                    <a:pt x="150" y="239"/>
                  </a:lnTo>
                  <a:lnTo>
                    <a:pt x="154" y="247"/>
                  </a:lnTo>
                  <a:lnTo>
                    <a:pt x="154" y="253"/>
                  </a:lnTo>
                  <a:lnTo>
                    <a:pt x="154" y="259"/>
                  </a:lnTo>
                  <a:lnTo>
                    <a:pt x="154" y="265"/>
                  </a:lnTo>
                  <a:lnTo>
                    <a:pt x="154" y="271"/>
                  </a:lnTo>
                  <a:lnTo>
                    <a:pt x="152" y="277"/>
                  </a:lnTo>
                  <a:lnTo>
                    <a:pt x="150" y="283"/>
                  </a:lnTo>
                  <a:lnTo>
                    <a:pt x="148" y="289"/>
                  </a:lnTo>
                  <a:lnTo>
                    <a:pt x="144" y="293"/>
                  </a:lnTo>
                  <a:lnTo>
                    <a:pt x="140" y="299"/>
                  </a:lnTo>
                  <a:lnTo>
                    <a:pt x="136" y="302"/>
                  </a:lnTo>
                  <a:lnTo>
                    <a:pt x="131" y="308"/>
                  </a:lnTo>
                  <a:lnTo>
                    <a:pt x="127" y="312"/>
                  </a:lnTo>
                  <a:lnTo>
                    <a:pt x="121" y="318"/>
                  </a:lnTo>
                  <a:lnTo>
                    <a:pt x="117" y="324"/>
                  </a:lnTo>
                  <a:lnTo>
                    <a:pt x="111" y="328"/>
                  </a:lnTo>
                  <a:lnTo>
                    <a:pt x="107" y="334"/>
                  </a:lnTo>
                  <a:lnTo>
                    <a:pt x="101" y="336"/>
                  </a:lnTo>
                  <a:lnTo>
                    <a:pt x="95" y="342"/>
                  </a:lnTo>
                  <a:lnTo>
                    <a:pt x="91" y="346"/>
                  </a:lnTo>
                  <a:lnTo>
                    <a:pt x="85" y="350"/>
                  </a:lnTo>
                  <a:lnTo>
                    <a:pt x="75" y="358"/>
                  </a:lnTo>
                  <a:lnTo>
                    <a:pt x="69" y="368"/>
                  </a:lnTo>
                  <a:lnTo>
                    <a:pt x="63" y="376"/>
                  </a:lnTo>
                  <a:lnTo>
                    <a:pt x="59" y="383"/>
                  </a:lnTo>
                  <a:lnTo>
                    <a:pt x="59" y="393"/>
                  </a:lnTo>
                  <a:lnTo>
                    <a:pt x="61" y="403"/>
                  </a:lnTo>
                  <a:lnTo>
                    <a:pt x="63" y="407"/>
                  </a:lnTo>
                  <a:lnTo>
                    <a:pt x="69" y="411"/>
                  </a:lnTo>
                  <a:lnTo>
                    <a:pt x="75" y="415"/>
                  </a:lnTo>
                  <a:lnTo>
                    <a:pt x="81" y="419"/>
                  </a:lnTo>
                  <a:lnTo>
                    <a:pt x="85" y="423"/>
                  </a:lnTo>
                  <a:lnTo>
                    <a:pt x="93" y="427"/>
                  </a:lnTo>
                  <a:lnTo>
                    <a:pt x="101" y="431"/>
                  </a:lnTo>
                  <a:lnTo>
                    <a:pt x="109" y="435"/>
                  </a:lnTo>
                  <a:lnTo>
                    <a:pt x="115" y="437"/>
                  </a:lnTo>
                  <a:lnTo>
                    <a:pt x="123" y="441"/>
                  </a:lnTo>
                  <a:lnTo>
                    <a:pt x="129" y="445"/>
                  </a:lnTo>
                  <a:lnTo>
                    <a:pt x="135" y="451"/>
                  </a:lnTo>
                  <a:lnTo>
                    <a:pt x="140" y="455"/>
                  </a:lnTo>
                  <a:lnTo>
                    <a:pt x="146" y="461"/>
                  </a:lnTo>
                  <a:lnTo>
                    <a:pt x="150" y="468"/>
                  </a:lnTo>
                  <a:lnTo>
                    <a:pt x="154" y="476"/>
                  </a:lnTo>
                  <a:lnTo>
                    <a:pt x="154" y="484"/>
                  </a:lnTo>
                  <a:lnTo>
                    <a:pt x="154" y="494"/>
                  </a:lnTo>
                  <a:lnTo>
                    <a:pt x="152" y="504"/>
                  </a:lnTo>
                  <a:lnTo>
                    <a:pt x="148" y="512"/>
                  </a:lnTo>
                  <a:lnTo>
                    <a:pt x="142" y="520"/>
                  </a:lnTo>
                  <a:lnTo>
                    <a:pt x="138" y="528"/>
                  </a:lnTo>
                  <a:lnTo>
                    <a:pt x="131" y="536"/>
                  </a:lnTo>
                  <a:lnTo>
                    <a:pt x="125" y="543"/>
                  </a:lnTo>
                  <a:lnTo>
                    <a:pt x="117" y="551"/>
                  </a:lnTo>
                  <a:lnTo>
                    <a:pt x="111" y="559"/>
                  </a:lnTo>
                  <a:lnTo>
                    <a:pt x="107" y="567"/>
                  </a:lnTo>
                  <a:lnTo>
                    <a:pt x="101" y="575"/>
                  </a:lnTo>
                  <a:lnTo>
                    <a:pt x="97" y="583"/>
                  </a:lnTo>
                  <a:lnTo>
                    <a:pt x="97" y="591"/>
                  </a:lnTo>
                  <a:lnTo>
                    <a:pt x="97" y="599"/>
                  </a:lnTo>
                  <a:lnTo>
                    <a:pt x="101" y="609"/>
                  </a:lnTo>
                  <a:lnTo>
                    <a:pt x="105" y="617"/>
                  </a:lnTo>
                  <a:lnTo>
                    <a:pt x="111" y="623"/>
                  </a:lnTo>
                  <a:lnTo>
                    <a:pt x="117" y="628"/>
                  </a:lnTo>
                  <a:lnTo>
                    <a:pt x="123" y="634"/>
                  </a:lnTo>
                  <a:lnTo>
                    <a:pt x="129" y="638"/>
                  </a:lnTo>
                  <a:lnTo>
                    <a:pt x="136" y="642"/>
                  </a:lnTo>
                  <a:lnTo>
                    <a:pt x="144" y="646"/>
                  </a:lnTo>
                  <a:lnTo>
                    <a:pt x="152" y="650"/>
                  </a:lnTo>
                  <a:lnTo>
                    <a:pt x="158" y="654"/>
                  </a:lnTo>
                  <a:lnTo>
                    <a:pt x="166" y="658"/>
                  </a:lnTo>
                  <a:lnTo>
                    <a:pt x="172" y="662"/>
                  </a:lnTo>
                  <a:lnTo>
                    <a:pt x="178" y="668"/>
                  </a:lnTo>
                  <a:lnTo>
                    <a:pt x="184" y="672"/>
                  </a:lnTo>
                  <a:lnTo>
                    <a:pt x="188" y="680"/>
                  </a:lnTo>
                  <a:lnTo>
                    <a:pt x="192" y="688"/>
                  </a:lnTo>
                  <a:lnTo>
                    <a:pt x="194" y="696"/>
                  </a:lnTo>
                  <a:lnTo>
                    <a:pt x="194" y="705"/>
                  </a:lnTo>
                  <a:lnTo>
                    <a:pt x="194" y="715"/>
                  </a:lnTo>
                  <a:lnTo>
                    <a:pt x="190" y="723"/>
                  </a:lnTo>
                  <a:lnTo>
                    <a:pt x="188" y="731"/>
                  </a:lnTo>
                  <a:lnTo>
                    <a:pt x="182" y="739"/>
                  </a:lnTo>
                  <a:lnTo>
                    <a:pt x="178" y="747"/>
                  </a:lnTo>
                  <a:lnTo>
                    <a:pt x="172" y="755"/>
                  </a:lnTo>
                  <a:lnTo>
                    <a:pt x="166" y="763"/>
                  </a:lnTo>
                  <a:lnTo>
                    <a:pt x="160" y="771"/>
                  </a:lnTo>
                  <a:lnTo>
                    <a:pt x="154" y="777"/>
                  </a:lnTo>
                  <a:lnTo>
                    <a:pt x="148" y="784"/>
                  </a:lnTo>
                  <a:lnTo>
                    <a:pt x="144" y="792"/>
                  </a:lnTo>
                  <a:lnTo>
                    <a:pt x="138" y="798"/>
                  </a:lnTo>
                  <a:lnTo>
                    <a:pt x="136" y="804"/>
                  </a:lnTo>
                  <a:lnTo>
                    <a:pt x="135" y="810"/>
                  </a:lnTo>
                  <a:lnTo>
                    <a:pt x="135" y="818"/>
                  </a:lnTo>
                  <a:lnTo>
                    <a:pt x="136" y="826"/>
                  </a:lnTo>
                  <a:lnTo>
                    <a:pt x="140" y="836"/>
                  </a:lnTo>
                  <a:lnTo>
                    <a:pt x="144" y="838"/>
                  </a:lnTo>
                  <a:lnTo>
                    <a:pt x="150" y="842"/>
                  </a:lnTo>
                  <a:lnTo>
                    <a:pt x="154" y="844"/>
                  </a:lnTo>
                  <a:lnTo>
                    <a:pt x="160" y="848"/>
                  </a:lnTo>
                  <a:lnTo>
                    <a:pt x="166" y="850"/>
                  </a:lnTo>
                  <a:lnTo>
                    <a:pt x="172" y="852"/>
                  </a:lnTo>
                  <a:lnTo>
                    <a:pt x="180" y="854"/>
                  </a:lnTo>
                  <a:lnTo>
                    <a:pt x="188" y="856"/>
                  </a:lnTo>
                  <a:lnTo>
                    <a:pt x="194" y="858"/>
                  </a:lnTo>
                  <a:lnTo>
                    <a:pt x="204" y="860"/>
                  </a:lnTo>
                  <a:lnTo>
                    <a:pt x="212" y="860"/>
                  </a:lnTo>
                  <a:lnTo>
                    <a:pt x="221" y="862"/>
                  </a:lnTo>
                  <a:lnTo>
                    <a:pt x="229" y="862"/>
                  </a:lnTo>
                  <a:lnTo>
                    <a:pt x="239" y="864"/>
                  </a:lnTo>
                  <a:lnTo>
                    <a:pt x="249" y="864"/>
                  </a:lnTo>
                  <a:lnTo>
                    <a:pt x="259" y="865"/>
                  </a:lnTo>
                  <a:lnTo>
                    <a:pt x="269" y="865"/>
                  </a:lnTo>
                  <a:lnTo>
                    <a:pt x="279" y="865"/>
                  </a:lnTo>
                  <a:lnTo>
                    <a:pt x="283" y="865"/>
                  </a:lnTo>
                  <a:lnTo>
                    <a:pt x="289" y="865"/>
                  </a:lnTo>
                  <a:lnTo>
                    <a:pt x="293" y="865"/>
                  </a:lnTo>
                  <a:lnTo>
                    <a:pt x="298" y="867"/>
                  </a:lnTo>
                  <a:lnTo>
                    <a:pt x="306" y="867"/>
                  </a:lnTo>
                  <a:lnTo>
                    <a:pt x="316" y="867"/>
                  </a:lnTo>
                  <a:lnTo>
                    <a:pt x="326" y="867"/>
                  </a:lnTo>
                  <a:lnTo>
                    <a:pt x="336" y="867"/>
                  </a:lnTo>
                  <a:lnTo>
                    <a:pt x="344" y="867"/>
                  </a:lnTo>
                  <a:lnTo>
                    <a:pt x="352" y="869"/>
                  </a:lnTo>
                  <a:lnTo>
                    <a:pt x="360" y="869"/>
                  </a:lnTo>
                  <a:lnTo>
                    <a:pt x="370" y="871"/>
                  </a:lnTo>
                  <a:lnTo>
                    <a:pt x="374" y="871"/>
                  </a:lnTo>
                  <a:lnTo>
                    <a:pt x="379" y="873"/>
                  </a:lnTo>
                  <a:lnTo>
                    <a:pt x="383" y="877"/>
                  </a:lnTo>
                  <a:lnTo>
                    <a:pt x="387" y="881"/>
                  </a:lnTo>
                  <a:lnTo>
                    <a:pt x="389" y="883"/>
                  </a:lnTo>
                  <a:lnTo>
                    <a:pt x="391" y="889"/>
                  </a:lnTo>
                  <a:lnTo>
                    <a:pt x="391" y="893"/>
                  </a:lnTo>
                  <a:lnTo>
                    <a:pt x="393" y="899"/>
                  </a:lnTo>
                  <a:lnTo>
                    <a:pt x="389" y="909"/>
                  </a:lnTo>
                  <a:lnTo>
                    <a:pt x="383" y="917"/>
                  </a:lnTo>
                  <a:lnTo>
                    <a:pt x="379" y="919"/>
                  </a:lnTo>
                  <a:lnTo>
                    <a:pt x="376" y="921"/>
                  </a:lnTo>
                  <a:lnTo>
                    <a:pt x="370" y="923"/>
                  </a:lnTo>
                  <a:lnTo>
                    <a:pt x="364" y="925"/>
                  </a:lnTo>
                  <a:lnTo>
                    <a:pt x="360" y="923"/>
                  </a:lnTo>
                  <a:lnTo>
                    <a:pt x="354" y="923"/>
                  </a:lnTo>
                  <a:lnTo>
                    <a:pt x="348" y="921"/>
                  </a:lnTo>
                  <a:lnTo>
                    <a:pt x="344" y="921"/>
                  </a:lnTo>
                  <a:lnTo>
                    <a:pt x="338" y="921"/>
                  </a:lnTo>
                  <a:lnTo>
                    <a:pt x="334" y="921"/>
                  </a:lnTo>
                  <a:lnTo>
                    <a:pt x="328" y="921"/>
                  </a:lnTo>
                  <a:lnTo>
                    <a:pt x="324" y="921"/>
                  </a:lnTo>
                  <a:lnTo>
                    <a:pt x="318" y="919"/>
                  </a:lnTo>
                  <a:lnTo>
                    <a:pt x="312" y="919"/>
                  </a:lnTo>
                  <a:lnTo>
                    <a:pt x="306" y="919"/>
                  </a:lnTo>
                  <a:lnTo>
                    <a:pt x="302" y="919"/>
                  </a:lnTo>
                  <a:lnTo>
                    <a:pt x="297" y="919"/>
                  </a:lnTo>
                  <a:lnTo>
                    <a:pt x="291" y="919"/>
                  </a:lnTo>
                  <a:lnTo>
                    <a:pt x="285" y="919"/>
                  </a:lnTo>
                  <a:lnTo>
                    <a:pt x="281" y="919"/>
                  </a:lnTo>
                  <a:lnTo>
                    <a:pt x="273" y="917"/>
                  </a:lnTo>
                  <a:lnTo>
                    <a:pt x="269" y="917"/>
                  </a:lnTo>
                  <a:lnTo>
                    <a:pt x="263" y="917"/>
                  </a:lnTo>
                  <a:lnTo>
                    <a:pt x="257" y="917"/>
                  </a:lnTo>
                  <a:lnTo>
                    <a:pt x="251" y="915"/>
                  </a:lnTo>
                  <a:lnTo>
                    <a:pt x="247" y="915"/>
                  </a:lnTo>
                  <a:lnTo>
                    <a:pt x="241" y="915"/>
                  </a:lnTo>
                  <a:lnTo>
                    <a:pt x="235" y="915"/>
                  </a:lnTo>
                  <a:lnTo>
                    <a:pt x="229" y="915"/>
                  </a:lnTo>
                  <a:lnTo>
                    <a:pt x="225" y="915"/>
                  </a:lnTo>
                  <a:lnTo>
                    <a:pt x="219" y="913"/>
                  </a:lnTo>
                  <a:lnTo>
                    <a:pt x="214" y="913"/>
                  </a:lnTo>
                  <a:lnTo>
                    <a:pt x="208" y="913"/>
                  </a:lnTo>
                  <a:lnTo>
                    <a:pt x="204" y="913"/>
                  </a:lnTo>
                  <a:lnTo>
                    <a:pt x="198" y="911"/>
                  </a:lnTo>
                  <a:lnTo>
                    <a:pt x="194" y="911"/>
                  </a:lnTo>
                  <a:lnTo>
                    <a:pt x="188" y="909"/>
                  </a:lnTo>
                  <a:lnTo>
                    <a:pt x="184" y="909"/>
                  </a:lnTo>
                  <a:lnTo>
                    <a:pt x="178" y="907"/>
                  </a:lnTo>
                  <a:lnTo>
                    <a:pt x="174" y="907"/>
                  </a:lnTo>
                  <a:lnTo>
                    <a:pt x="162" y="905"/>
                  </a:lnTo>
                  <a:lnTo>
                    <a:pt x="154" y="901"/>
                  </a:lnTo>
                  <a:lnTo>
                    <a:pt x="144" y="897"/>
                  </a:lnTo>
                  <a:lnTo>
                    <a:pt x="136" y="893"/>
                  </a:lnTo>
                  <a:lnTo>
                    <a:pt x="129" y="889"/>
                  </a:lnTo>
                  <a:lnTo>
                    <a:pt x="121" y="885"/>
                  </a:lnTo>
                  <a:lnTo>
                    <a:pt x="113" y="881"/>
                  </a:lnTo>
                  <a:lnTo>
                    <a:pt x="107" y="875"/>
                  </a:lnTo>
                  <a:lnTo>
                    <a:pt x="101" y="869"/>
                  </a:lnTo>
                  <a:lnTo>
                    <a:pt x="97" y="862"/>
                  </a:lnTo>
                  <a:lnTo>
                    <a:pt x="91" y="854"/>
                  </a:lnTo>
                  <a:lnTo>
                    <a:pt x="89" y="848"/>
                  </a:lnTo>
                  <a:lnTo>
                    <a:pt x="85" y="838"/>
                  </a:lnTo>
                  <a:lnTo>
                    <a:pt x="85" y="830"/>
                  </a:lnTo>
                  <a:lnTo>
                    <a:pt x="83" y="824"/>
                  </a:lnTo>
                  <a:lnTo>
                    <a:pt x="81" y="818"/>
                  </a:lnTo>
                  <a:lnTo>
                    <a:pt x="81" y="814"/>
                  </a:lnTo>
                  <a:lnTo>
                    <a:pt x="81" y="810"/>
                  </a:lnTo>
                  <a:lnTo>
                    <a:pt x="81" y="802"/>
                  </a:lnTo>
                  <a:lnTo>
                    <a:pt x="83" y="794"/>
                  </a:lnTo>
                  <a:lnTo>
                    <a:pt x="85" y="786"/>
                  </a:lnTo>
                  <a:lnTo>
                    <a:pt x="87" y="781"/>
                  </a:lnTo>
                  <a:lnTo>
                    <a:pt x="91" y="773"/>
                  </a:lnTo>
                  <a:lnTo>
                    <a:pt x="95" y="767"/>
                  </a:lnTo>
                  <a:lnTo>
                    <a:pt x="97" y="761"/>
                  </a:lnTo>
                  <a:lnTo>
                    <a:pt x="103" y="755"/>
                  </a:lnTo>
                  <a:lnTo>
                    <a:pt x="107" y="749"/>
                  </a:lnTo>
                  <a:lnTo>
                    <a:pt x="113" y="741"/>
                  </a:lnTo>
                  <a:lnTo>
                    <a:pt x="117" y="735"/>
                  </a:lnTo>
                  <a:lnTo>
                    <a:pt x="123" y="727"/>
                  </a:lnTo>
                  <a:lnTo>
                    <a:pt x="129" y="721"/>
                  </a:lnTo>
                  <a:lnTo>
                    <a:pt x="133" y="713"/>
                  </a:lnTo>
                  <a:lnTo>
                    <a:pt x="136" y="705"/>
                  </a:lnTo>
                  <a:lnTo>
                    <a:pt x="136" y="702"/>
                  </a:lnTo>
                  <a:lnTo>
                    <a:pt x="135" y="696"/>
                  </a:lnTo>
                  <a:lnTo>
                    <a:pt x="131" y="692"/>
                  </a:lnTo>
                  <a:lnTo>
                    <a:pt x="125" y="686"/>
                  </a:lnTo>
                  <a:lnTo>
                    <a:pt x="119" y="682"/>
                  </a:lnTo>
                  <a:lnTo>
                    <a:pt x="113" y="678"/>
                  </a:lnTo>
                  <a:lnTo>
                    <a:pt x="105" y="674"/>
                  </a:lnTo>
                  <a:lnTo>
                    <a:pt x="95" y="670"/>
                  </a:lnTo>
                  <a:lnTo>
                    <a:pt x="87" y="664"/>
                  </a:lnTo>
                  <a:lnTo>
                    <a:pt x="77" y="660"/>
                  </a:lnTo>
                  <a:lnTo>
                    <a:pt x="69" y="656"/>
                  </a:lnTo>
                  <a:lnTo>
                    <a:pt x="61" y="650"/>
                  </a:lnTo>
                  <a:lnTo>
                    <a:pt x="56" y="644"/>
                  </a:lnTo>
                  <a:lnTo>
                    <a:pt x="50" y="638"/>
                  </a:lnTo>
                  <a:lnTo>
                    <a:pt x="46" y="632"/>
                  </a:lnTo>
                  <a:lnTo>
                    <a:pt x="44" y="626"/>
                  </a:lnTo>
                  <a:lnTo>
                    <a:pt x="42" y="623"/>
                  </a:lnTo>
                  <a:lnTo>
                    <a:pt x="40" y="617"/>
                  </a:lnTo>
                  <a:lnTo>
                    <a:pt x="40" y="613"/>
                  </a:lnTo>
                  <a:lnTo>
                    <a:pt x="38" y="603"/>
                  </a:lnTo>
                  <a:lnTo>
                    <a:pt x="40" y="593"/>
                  </a:lnTo>
                  <a:lnTo>
                    <a:pt x="40" y="583"/>
                  </a:lnTo>
                  <a:lnTo>
                    <a:pt x="44" y="573"/>
                  </a:lnTo>
                  <a:lnTo>
                    <a:pt x="46" y="565"/>
                  </a:lnTo>
                  <a:lnTo>
                    <a:pt x="52" y="557"/>
                  </a:lnTo>
                  <a:lnTo>
                    <a:pt x="56" y="547"/>
                  </a:lnTo>
                  <a:lnTo>
                    <a:pt x="59" y="540"/>
                  </a:lnTo>
                  <a:lnTo>
                    <a:pt x="65" y="532"/>
                  </a:lnTo>
                  <a:lnTo>
                    <a:pt x="71" y="524"/>
                  </a:lnTo>
                  <a:lnTo>
                    <a:pt x="75" y="516"/>
                  </a:lnTo>
                  <a:lnTo>
                    <a:pt x="81" y="510"/>
                  </a:lnTo>
                  <a:lnTo>
                    <a:pt x="85" y="504"/>
                  </a:lnTo>
                  <a:lnTo>
                    <a:pt x="89" y="498"/>
                  </a:lnTo>
                  <a:lnTo>
                    <a:pt x="91" y="492"/>
                  </a:lnTo>
                  <a:lnTo>
                    <a:pt x="93" y="486"/>
                  </a:lnTo>
                  <a:lnTo>
                    <a:pt x="91" y="480"/>
                  </a:lnTo>
                  <a:lnTo>
                    <a:pt x="89" y="476"/>
                  </a:lnTo>
                  <a:lnTo>
                    <a:pt x="83" y="472"/>
                  </a:lnTo>
                  <a:lnTo>
                    <a:pt x="79" y="468"/>
                  </a:lnTo>
                  <a:lnTo>
                    <a:pt x="73" y="464"/>
                  </a:lnTo>
                  <a:lnTo>
                    <a:pt x="65" y="462"/>
                  </a:lnTo>
                  <a:lnTo>
                    <a:pt x="57" y="459"/>
                  </a:lnTo>
                  <a:lnTo>
                    <a:pt x="52" y="455"/>
                  </a:lnTo>
                  <a:lnTo>
                    <a:pt x="42" y="451"/>
                  </a:lnTo>
                  <a:lnTo>
                    <a:pt x="36" y="447"/>
                  </a:lnTo>
                  <a:lnTo>
                    <a:pt x="30" y="441"/>
                  </a:lnTo>
                  <a:lnTo>
                    <a:pt x="24" y="437"/>
                  </a:lnTo>
                  <a:lnTo>
                    <a:pt x="18" y="431"/>
                  </a:lnTo>
                  <a:lnTo>
                    <a:pt x="16" y="425"/>
                  </a:lnTo>
                  <a:lnTo>
                    <a:pt x="12" y="419"/>
                  </a:lnTo>
                  <a:lnTo>
                    <a:pt x="10" y="413"/>
                  </a:lnTo>
                  <a:lnTo>
                    <a:pt x="8" y="405"/>
                  </a:lnTo>
                  <a:lnTo>
                    <a:pt x="8" y="401"/>
                  </a:lnTo>
                  <a:lnTo>
                    <a:pt x="8" y="393"/>
                  </a:lnTo>
                  <a:lnTo>
                    <a:pt x="8" y="387"/>
                  </a:lnTo>
                  <a:lnTo>
                    <a:pt x="8" y="381"/>
                  </a:lnTo>
                  <a:lnTo>
                    <a:pt x="12" y="378"/>
                  </a:lnTo>
                  <a:lnTo>
                    <a:pt x="14" y="370"/>
                  </a:lnTo>
                  <a:lnTo>
                    <a:pt x="16" y="366"/>
                  </a:lnTo>
                  <a:lnTo>
                    <a:pt x="18" y="360"/>
                  </a:lnTo>
                  <a:lnTo>
                    <a:pt x="22" y="354"/>
                  </a:lnTo>
                  <a:lnTo>
                    <a:pt x="24" y="348"/>
                  </a:lnTo>
                  <a:lnTo>
                    <a:pt x="30" y="344"/>
                  </a:lnTo>
                  <a:lnTo>
                    <a:pt x="32" y="338"/>
                  </a:lnTo>
                  <a:lnTo>
                    <a:pt x="38" y="334"/>
                  </a:lnTo>
                  <a:lnTo>
                    <a:pt x="42" y="328"/>
                  </a:lnTo>
                  <a:lnTo>
                    <a:pt x="46" y="324"/>
                  </a:lnTo>
                  <a:lnTo>
                    <a:pt x="50" y="318"/>
                  </a:lnTo>
                  <a:lnTo>
                    <a:pt x="56" y="314"/>
                  </a:lnTo>
                  <a:lnTo>
                    <a:pt x="63" y="304"/>
                  </a:lnTo>
                  <a:lnTo>
                    <a:pt x="73" y="297"/>
                  </a:lnTo>
                  <a:lnTo>
                    <a:pt x="79" y="289"/>
                  </a:lnTo>
                  <a:lnTo>
                    <a:pt x="87" y="283"/>
                  </a:lnTo>
                  <a:lnTo>
                    <a:pt x="95" y="277"/>
                  </a:lnTo>
                  <a:lnTo>
                    <a:pt x="101" y="271"/>
                  </a:lnTo>
                  <a:lnTo>
                    <a:pt x="103" y="265"/>
                  </a:lnTo>
                  <a:lnTo>
                    <a:pt x="103" y="261"/>
                  </a:lnTo>
                  <a:lnTo>
                    <a:pt x="101" y="257"/>
                  </a:lnTo>
                  <a:lnTo>
                    <a:pt x="99" y="253"/>
                  </a:lnTo>
                  <a:lnTo>
                    <a:pt x="93" y="247"/>
                  </a:lnTo>
                  <a:lnTo>
                    <a:pt x="87" y="245"/>
                  </a:lnTo>
                  <a:lnTo>
                    <a:pt x="81" y="239"/>
                  </a:lnTo>
                  <a:lnTo>
                    <a:pt x="75" y="237"/>
                  </a:lnTo>
                  <a:lnTo>
                    <a:pt x="65" y="233"/>
                  </a:lnTo>
                  <a:lnTo>
                    <a:pt x="57" y="229"/>
                  </a:lnTo>
                  <a:lnTo>
                    <a:pt x="48" y="225"/>
                  </a:lnTo>
                  <a:lnTo>
                    <a:pt x="40" y="223"/>
                  </a:lnTo>
                  <a:lnTo>
                    <a:pt x="32" y="218"/>
                  </a:lnTo>
                  <a:lnTo>
                    <a:pt x="26" y="214"/>
                  </a:lnTo>
                  <a:lnTo>
                    <a:pt x="20" y="210"/>
                  </a:lnTo>
                  <a:lnTo>
                    <a:pt x="16" y="206"/>
                  </a:lnTo>
                  <a:lnTo>
                    <a:pt x="10" y="202"/>
                  </a:lnTo>
                  <a:lnTo>
                    <a:pt x="8" y="196"/>
                  </a:lnTo>
                  <a:lnTo>
                    <a:pt x="6" y="190"/>
                  </a:lnTo>
                  <a:lnTo>
                    <a:pt x="4" y="186"/>
                  </a:lnTo>
                  <a:lnTo>
                    <a:pt x="2" y="180"/>
                  </a:lnTo>
                  <a:lnTo>
                    <a:pt x="0" y="174"/>
                  </a:lnTo>
                  <a:lnTo>
                    <a:pt x="0" y="168"/>
                  </a:lnTo>
                  <a:lnTo>
                    <a:pt x="0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2" y="140"/>
                  </a:lnTo>
                  <a:lnTo>
                    <a:pt x="2" y="135"/>
                  </a:lnTo>
                  <a:lnTo>
                    <a:pt x="4" y="129"/>
                  </a:lnTo>
                  <a:lnTo>
                    <a:pt x="6" y="123"/>
                  </a:lnTo>
                  <a:lnTo>
                    <a:pt x="8" y="117"/>
                  </a:lnTo>
                  <a:lnTo>
                    <a:pt x="10" y="111"/>
                  </a:lnTo>
                  <a:lnTo>
                    <a:pt x="12" y="105"/>
                  </a:lnTo>
                  <a:lnTo>
                    <a:pt x="14" y="99"/>
                  </a:lnTo>
                  <a:lnTo>
                    <a:pt x="18" y="93"/>
                  </a:lnTo>
                  <a:lnTo>
                    <a:pt x="20" y="87"/>
                  </a:lnTo>
                  <a:lnTo>
                    <a:pt x="22" y="79"/>
                  </a:lnTo>
                  <a:lnTo>
                    <a:pt x="26" y="73"/>
                  </a:lnTo>
                  <a:lnTo>
                    <a:pt x="28" y="67"/>
                  </a:lnTo>
                  <a:lnTo>
                    <a:pt x="30" y="61"/>
                  </a:lnTo>
                  <a:lnTo>
                    <a:pt x="32" y="56"/>
                  </a:lnTo>
                  <a:lnTo>
                    <a:pt x="34" y="50"/>
                  </a:lnTo>
                  <a:lnTo>
                    <a:pt x="38" y="44"/>
                  </a:lnTo>
                  <a:lnTo>
                    <a:pt x="40" y="38"/>
                  </a:lnTo>
                  <a:lnTo>
                    <a:pt x="42" y="32"/>
                  </a:lnTo>
                  <a:lnTo>
                    <a:pt x="44" y="26"/>
                  </a:lnTo>
                  <a:lnTo>
                    <a:pt x="46" y="20"/>
                  </a:lnTo>
                  <a:lnTo>
                    <a:pt x="48" y="14"/>
                  </a:lnTo>
                  <a:lnTo>
                    <a:pt x="52" y="8"/>
                  </a:lnTo>
                  <a:lnTo>
                    <a:pt x="54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67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5" y="4"/>
                  </a:lnTo>
                  <a:lnTo>
                    <a:pt x="93" y="12"/>
                  </a:lnTo>
                  <a:lnTo>
                    <a:pt x="95" y="16"/>
                  </a:lnTo>
                  <a:lnTo>
                    <a:pt x="97" y="22"/>
                  </a:lnTo>
                  <a:lnTo>
                    <a:pt x="97" y="28"/>
                  </a:lnTo>
                  <a:lnTo>
                    <a:pt x="97" y="36"/>
                  </a:lnTo>
                  <a:lnTo>
                    <a:pt x="97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2190750" y="4987925"/>
              <a:ext cx="109538" cy="768350"/>
            </a:xfrm>
            <a:custGeom>
              <a:avLst/>
              <a:gdLst/>
              <a:ahLst/>
              <a:cxnLst>
                <a:cxn ang="0">
                  <a:pos x="51" y="57"/>
                </a:cxn>
                <a:cxn ang="0">
                  <a:pos x="51" y="107"/>
                </a:cxn>
                <a:cxn ang="0">
                  <a:pos x="53" y="152"/>
                </a:cxn>
                <a:cxn ang="0">
                  <a:pos x="55" y="197"/>
                </a:cxn>
                <a:cxn ang="0">
                  <a:pos x="59" y="241"/>
                </a:cxn>
                <a:cxn ang="0">
                  <a:pos x="65" y="284"/>
                </a:cxn>
                <a:cxn ang="0">
                  <a:pos x="69" y="324"/>
                </a:cxn>
                <a:cxn ang="0">
                  <a:pos x="75" y="363"/>
                </a:cxn>
                <a:cxn ang="0">
                  <a:pos x="81" y="405"/>
                </a:cxn>
                <a:cxn ang="0">
                  <a:pos x="87" y="442"/>
                </a:cxn>
                <a:cxn ang="0">
                  <a:pos x="93" y="484"/>
                </a:cxn>
                <a:cxn ang="0">
                  <a:pos x="99" y="521"/>
                </a:cxn>
                <a:cxn ang="0">
                  <a:pos x="103" y="563"/>
                </a:cxn>
                <a:cxn ang="0">
                  <a:pos x="109" y="602"/>
                </a:cxn>
                <a:cxn ang="0">
                  <a:pos x="115" y="642"/>
                </a:cxn>
                <a:cxn ang="0">
                  <a:pos x="120" y="683"/>
                </a:cxn>
                <a:cxn ang="0">
                  <a:pos x="124" y="725"/>
                </a:cxn>
                <a:cxn ang="0">
                  <a:pos x="128" y="768"/>
                </a:cxn>
                <a:cxn ang="0">
                  <a:pos x="132" y="816"/>
                </a:cxn>
                <a:cxn ang="0">
                  <a:pos x="132" y="861"/>
                </a:cxn>
                <a:cxn ang="0">
                  <a:pos x="134" y="909"/>
                </a:cxn>
                <a:cxn ang="0">
                  <a:pos x="134" y="948"/>
                </a:cxn>
                <a:cxn ang="0">
                  <a:pos x="126" y="962"/>
                </a:cxn>
                <a:cxn ang="0">
                  <a:pos x="105" y="968"/>
                </a:cxn>
                <a:cxn ang="0">
                  <a:pos x="91" y="962"/>
                </a:cxn>
                <a:cxn ang="0">
                  <a:pos x="83" y="948"/>
                </a:cxn>
                <a:cxn ang="0">
                  <a:pos x="83" y="909"/>
                </a:cxn>
                <a:cxn ang="0">
                  <a:pos x="81" y="861"/>
                </a:cxn>
                <a:cxn ang="0">
                  <a:pos x="79" y="816"/>
                </a:cxn>
                <a:cxn ang="0">
                  <a:pos x="75" y="768"/>
                </a:cxn>
                <a:cxn ang="0">
                  <a:pos x="71" y="725"/>
                </a:cxn>
                <a:cxn ang="0">
                  <a:pos x="67" y="683"/>
                </a:cxn>
                <a:cxn ang="0">
                  <a:pos x="63" y="642"/>
                </a:cxn>
                <a:cxn ang="0">
                  <a:pos x="55" y="602"/>
                </a:cxn>
                <a:cxn ang="0">
                  <a:pos x="51" y="563"/>
                </a:cxn>
                <a:cxn ang="0">
                  <a:pos x="45" y="521"/>
                </a:cxn>
                <a:cxn ang="0">
                  <a:pos x="41" y="484"/>
                </a:cxn>
                <a:cxn ang="0">
                  <a:pos x="34" y="442"/>
                </a:cxn>
                <a:cxn ang="0">
                  <a:pos x="28" y="405"/>
                </a:cxn>
                <a:cxn ang="0">
                  <a:pos x="22" y="363"/>
                </a:cxn>
                <a:cxn ang="0">
                  <a:pos x="18" y="324"/>
                </a:cxn>
                <a:cxn ang="0">
                  <a:pos x="12" y="284"/>
                </a:cxn>
                <a:cxn ang="0">
                  <a:pos x="8" y="241"/>
                </a:cxn>
                <a:cxn ang="0">
                  <a:pos x="4" y="197"/>
                </a:cxn>
                <a:cxn ang="0">
                  <a:pos x="2" y="152"/>
                </a:cxn>
                <a:cxn ang="0">
                  <a:pos x="0" y="107"/>
                </a:cxn>
                <a:cxn ang="0">
                  <a:pos x="0" y="57"/>
                </a:cxn>
                <a:cxn ang="0">
                  <a:pos x="0" y="18"/>
                </a:cxn>
                <a:cxn ang="0">
                  <a:pos x="6" y="6"/>
                </a:cxn>
                <a:cxn ang="0">
                  <a:pos x="34" y="0"/>
                </a:cxn>
                <a:cxn ang="0">
                  <a:pos x="47" y="14"/>
                </a:cxn>
                <a:cxn ang="0">
                  <a:pos x="51" y="26"/>
                </a:cxn>
              </a:cxnLst>
              <a:rect l="0" t="0" r="r" b="b"/>
              <a:pathLst>
                <a:path w="136" h="968">
                  <a:moveTo>
                    <a:pt x="51" y="26"/>
                  </a:moveTo>
                  <a:lnTo>
                    <a:pt x="51" y="41"/>
                  </a:lnTo>
                  <a:lnTo>
                    <a:pt x="51" y="57"/>
                  </a:lnTo>
                  <a:lnTo>
                    <a:pt x="51" y="73"/>
                  </a:lnTo>
                  <a:lnTo>
                    <a:pt x="51" y="91"/>
                  </a:lnTo>
                  <a:lnTo>
                    <a:pt x="51" y="107"/>
                  </a:lnTo>
                  <a:lnTo>
                    <a:pt x="51" y="122"/>
                  </a:lnTo>
                  <a:lnTo>
                    <a:pt x="53" y="138"/>
                  </a:lnTo>
                  <a:lnTo>
                    <a:pt x="53" y="152"/>
                  </a:lnTo>
                  <a:lnTo>
                    <a:pt x="53" y="168"/>
                  </a:lnTo>
                  <a:lnTo>
                    <a:pt x="55" y="184"/>
                  </a:lnTo>
                  <a:lnTo>
                    <a:pt x="55" y="197"/>
                  </a:lnTo>
                  <a:lnTo>
                    <a:pt x="57" y="213"/>
                  </a:lnTo>
                  <a:lnTo>
                    <a:pt x="57" y="227"/>
                  </a:lnTo>
                  <a:lnTo>
                    <a:pt x="59" y="241"/>
                  </a:lnTo>
                  <a:lnTo>
                    <a:pt x="61" y="255"/>
                  </a:lnTo>
                  <a:lnTo>
                    <a:pt x="63" y="270"/>
                  </a:lnTo>
                  <a:lnTo>
                    <a:pt x="65" y="284"/>
                  </a:lnTo>
                  <a:lnTo>
                    <a:pt x="67" y="296"/>
                  </a:lnTo>
                  <a:lnTo>
                    <a:pt x="67" y="310"/>
                  </a:lnTo>
                  <a:lnTo>
                    <a:pt x="69" y="324"/>
                  </a:lnTo>
                  <a:lnTo>
                    <a:pt x="71" y="338"/>
                  </a:lnTo>
                  <a:lnTo>
                    <a:pt x="73" y="351"/>
                  </a:lnTo>
                  <a:lnTo>
                    <a:pt x="75" y="363"/>
                  </a:lnTo>
                  <a:lnTo>
                    <a:pt x="77" y="377"/>
                  </a:lnTo>
                  <a:lnTo>
                    <a:pt x="79" y="391"/>
                  </a:lnTo>
                  <a:lnTo>
                    <a:pt x="81" y="405"/>
                  </a:lnTo>
                  <a:lnTo>
                    <a:pt x="83" y="417"/>
                  </a:lnTo>
                  <a:lnTo>
                    <a:pt x="85" y="430"/>
                  </a:lnTo>
                  <a:lnTo>
                    <a:pt x="87" y="442"/>
                  </a:lnTo>
                  <a:lnTo>
                    <a:pt x="89" y="456"/>
                  </a:lnTo>
                  <a:lnTo>
                    <a:pt x="91" y="470"/>
                  </a:lnTo>
                  <a:lnTo>
                    <a:pt x="93" y="484"/>
                  </a:lnTo>
                  <a:lnTo>
                    <a:pt x="95" y="496"/>
                  </a:lnTo>
                  <a:lnTo>
                    <a:pt x="97" y="510"/>
                  </a:lnTo>
                  <a:lnTo>
                    <a:pt x="99" y="521"/>
                  </a:lnTo>
                  <a:lnTo>
                    <a:pt x="101" y="535"/>
                  </a:lnTo>
                  <a:lnTo>
                    <a:pt x="101" y="549"/>
                  </a:lnTo>
                  <a:lnTo>
                    <a:pt x="103" y="563"/>
                  </a:lnTo>
                  <a:lnTo>
                    <a:pt x="105" y="575"/>
                  </a:lnTo>
                  <a:lnTo>
                    <a:pt x="109" y="589"/>
                  </a:lnTo>
                  <a:lnTo>
                    <a:pt x="109" y="602"/>
                  </a:lnTo>
                  <a:lnTo>
                    <a:pt x="111" y="616"/>
                  </a:lnTo>
                  <a:lnTo>
                    <a:pt x="113" y="630"/>
                  </a:lnTo>
                  <a:lnTo>
                    <a:pt x="115" y="642"/>
                  </a:lnTo>
                  <a:lnTo>
                    <a:pt x="117" y="656"/>
                  </a:lnTo>
                  <a:lnTo>
                    <a:pt x="118" y="670"/>
                  </a:lnTo>
                  <a:lnTo>
                    <a:pt x="120" y="683"/>
                  </a:lnTo>
                  <a:lnTo>
                    <a:pt x="122" y="697"/>
                  </a:lnTo>
                  <a:lnTo>
                    <a:pt x="122" y="711"/>
                  </a:lnTo>
                  <a:lnTo>
                    <a:pt x="124" y="725"/>
                  </a:lnTo>
                  <a:lnTo>
                    <a:pt x="124" y="741"/>
                  </a:lnTo>
                  <a:lnTo>
                    <a:pt x="126" y="754"/>
                  </a:lnTo>
                  <a:lnTo>
                    <a:pt x="128" y="768"/>
                  </a:lnTo>
                  <a:lnTo>
                    <a:pt x="128" y="784"/>
                  </a:lnTo>
                  <a:lnTo>
                    <a:pt x="130" y="798"/>
                  </a:lnTo>
                  <a:lnTo>
                    <a:pt x="132" y="816"/>
                  </a:lnTo>
                  <a:lnTo>
                    <a:pt x="132" y="830"/>
                  </a:lnTo>
                  <a:lnTo>
                    <a:pt x="132" y="845"/>
                  </a:lnTo>
                  <a:lnTo>
                    <a:pt x="132" y="861"/>
                  </a:lnTo>
                  <a:lnTo>
                    <a:pt x="134" y="877"/>
                  </a:lnTo>
                  <a:lnTo>
                    <a:pt x="134" y="893"/>
                  </a:lnTo>
                  <a:lnTo>
                    <a:pt x="134" y="909"/>
                  </a:lnTo>
                  <a:lnTo>
                    <a:pt x="134" y="926"/>
                  </a:lnTo>
                  <a:lnTo>
                    <a:pt x="136" y="942"/>
                  </a:lnTo>
                  <a:lnTo>
                    <a:pt x="134" y="948"/>
                  </a:lnTo>
                  <a:lnTo>
                    <a:pt x="132" y="954"/>
                  </a:lnTo>
                  <a:lnTo>
                    <a:pt x="130" y="958"/>
                  </a:lnTo>
                  <a:lnTo>
                    <a:pt x="126" y="962"/>
                  </a:lnTo>
                  <a:lnTo>
                    <a:pt x="118" y="966"/>
                  </a:lnTo>
                  <a:lnTo>
                    <a:pt x="109" y="968"/>
                  </a:lnTo>
                  <a:lnTo>
                    <a:pt x="105" y="968"/>
                  </a:lnTo>
                  <a:lnTo>
                    <a:pt x="99" y="966"/>
                  </a:lnTo>
                  <a:lnTo>
                    <a:pt x="95" y="964"/>
                  </a:lnTo>
                  <a:lnTo>
                    <a:pt x="91" y="962"/>
                  </a:lnTo>
                  <a:lnTo>
                    <a:pt x="87" y="958"/>
                  </a:lnTo>
                  <a:lnTo>
                    <a:pt x="85" y="954"/>
                  </a:lnTo>
                  <a:lnTo>
                    <a:pt x="83" y="948"/>
                  </a:lnTo>
                  <a:lnTo>
                    <a:pt x="83" y="942"/>
                  </a:lnTo>
                  <a:lnTo>
                    <a:pt x="83" y="926"/>
                  </a:lnTo>
                  <a:lnTo>
                    <a:pt x="83" y="909"/>
                  </a:lnTo>
                  <a:lnTo>
                    <a:pt x="81" y="893"/>
                  </a:lnTo>
                  <a:lnTo>
                    <a:pt x="81" y="877"/>
                  </a:lnTo>
                  <a:lnTo>
                    <a:pt x="81" y="861"/>
                  </a:lnTo>
                  <a:lnTo>
                    <a:pt x="79" y="845"/>
                  </a:lnTo>
                  <a:lnTo>
                    <a:pt x="79" y="830"/>
                  </a:lnTo>
                  <a:lnTo>
                    <a:pt x="79" y="816"/>
                  </a:lnTo>
                  <a:lnTo>
                    <a:pt x="77" y="798"/>
                  </a:lnTo>
                  <a:lnTo>
                    <a:pt x="77" y="784"/>
                  </a:lnTo>
                  <a:lnTo>
                    <a:pt x="75" y="768"/>
                  </a:lnTo>
                  <a:lnTo>
                    <a:pt x="75" y="754"/>
                  </a:lnTo>
                  <a:lnTo>
                    <a:pt x="73" y="741"/>
                  </a:lnTo>
                  <a:lnTo>
                    <a:pt x="71" y="725"/>
                  </a:lnTo>
                  <a:lnTo>
                    <a:pt x="71" y="711"/>
                  </a:lnTo>
                  <a:lnTo>
                    <a:pt x="69" y="697"/>
                  </a:lnTo>
                  <a:lnTo>
                    <a:pt x="67" y="683"/>
                  </a:lnTo>
                  <a:lnTo>
                    <a:pt x="67" y="670"/>
                  </a:lnTo>
                  <a:lnTo>
                    <a:pt x="63" y="656"/>
                  </a:lnTo>
                  <a:lnTo>
                    <a:pt x="63" y="642"/>
                  </a:lnTo>
                  <a:lnTo>
                    <a:pt x="59" y="630"/>
                  </a:lnTo>
                  <a:lnTo>
                    <a:pt x="59" y="616"/>
                  </a:lnTo>
                  <a:lnTo>
                    <a:pt x="55" y="602"/>
                  </a:lnTo>
                  <a:lnTo>
                    <a:pt x="55" y="589"/>
                  </a:lnTo>
                  <a:lnTo>
                    <a:pt x="53" y="575"/>
                  </a:lnTo>
                  <a:lnTo>
                    <a:pt x="51" y="563"/>
                  </a:lnTo>
                  <a:lnTo>
                    <a:pt x="49" y="549"/>
                  </a:lnTo>
                  <a:lnTo>
                    <a:pt x="47" y="535"/>
                  </a:lnTo>
                  <a:lnTo>
                    <a:pt x="45" y="521"/>
                  </a:lnTo>
                  <a:lnTo>
                    <a:pt x="43" y="510"/>
                  </a:lnTo>
                  <a:lnTo>
                    <a:pt x="41" y="496"/>
                  </a:lnTo>
                  <a:lnTo>
                    <a:pt x="41" y="484"/>
                  </a:lnTo>
                  <a:lnTo>
                    <a:pt x="37" y="470"/>
                  </a:lnTo>
                  <a:lnTo>
                    <a:pt x="36" y="456"/>
                  </a:lnTo>
                  <a:lnTo>
                    <a:pt x="34" y="442"/>
                  </a:lnTo>
                  <a:lnTo>
                    <a:pt x="32" y="430"/>
                  </a:lnTo>
                  <a:lnTo>
                    <a:pt x="30" y="417"/>
                  </a:lnTo>
                  <a:lnTo>
                    <a:pt x="28" y="405"/>
                  </a:lnTo>
                  <a:lnTo>
                    <a:pt x="26" y="391"/>
                  </a:lnTo>
                  <a:lnTo>
                    <a:pt x="24" y="377"/>
                  </a:lnTo>
                  <a:lnTo>
                    <a:pt x="22" y="363"/>
                  </a:lnTo>
                  <a:lnTo>
                    <a:pt x="22" y="351"/>
                  </a:lnTo>
                  <a:lnTo>
                    <a:pt x="18" y="338"/>
                  </a:lnTo>
                  <a:lnTo>
                    <a:pt x="18" y="324"/>
                  </a:lnTo>
                  <a:lnTo>
                    <a:pt x="16" y="310"/>
                  </a:lnTo>
                  <a:lnTo>
                    <a:pt x="14" y="296"/>
                  </a:lnTo>
                  <a:lnTo>
                    <a:pt x="12" y="284"/>
                  </a:lnTo>
                  <a:lnTo>
                    <a:pt x="12" y="270"/>
                  </a:lnTo>
                  <a:lnTo>
                    <a:pt x="10" y="255"/>
                  </a:lnTo>
                  <a:lnTo>
                    <a:pt x="8" y="241"/>
                  </a:lnTo>
                  <a:lnTo>
                    <a:pt x="6" y="227"/>
                  </a:lnTo>
                  <a:lnTo>
                    <a:pt x="6" y="213"/>
                  </a:lnTo>
                  <a:lnTo>
                    <a:pt x="4" y="197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2" y="152"/>
                  </a:lnTo>
                  <a:lnTo>
                    <a:pt x="0" y="138"/>
                  </a:lnTo>
                  <a:lnTo>
                    <a:pt x="0" y="122"/>
                  </a:lnTo>
                  <a:lnTo>
                    <a:pt x="0" y="107"/>
                  </a:lnTo>
                  <a:lnTo>
                    <a:pt x="0" y="91"/>
                  </a:lnTo>
                  <a:lnTo>
                    <a:pt x="0" y="73"/>
                  </a:lnTo>
                  <a:lnTo>
                    <a:pt x="0" y="57"/>
                  </a:lnTo>
                  <a:lnTo>
                    <a:pt x="0" y="41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8"/>
                  </a:lnTo>
                  <a:lnTo>
                    <a:pt x="6" y="6"/>
                  </a:lnTo>
                  <a:lnTo>
                    <a:pt x="1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1" y="6"/>
                  </a:lnTo>
                  <a:lnTo>
                    <a:pt x="45" y="8"/>
                  </a:lnTo>
                  <a:lnTo>
                    <a:pt x="47" y="14"/>
                  </a:lnTo>
                  <a:lnTo>
                    <a:pt x="49" y="18"/>
                  </a:lnTo>
                  <a:lnTo>
                    <a:pt x="51" y="26"/>
                  </a:lnTo>
                  <a:lnTo>
                    <a:pt x="51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1385888" y="4986338"/>
              <a:ext cx="261938" cy="538163"/>
            </a:xfrm>
            <a:custGeom>
              <a:avLst/>
              <a:gdLst/>
              <a:ahLst/>
              <a:cxnLst>
                <a:cxn ang="0">
                  <a:pos x="320" y="55"/>
                </a:cxn>
                <a:cxn ang="0">
                  <a:pos x="306" y="87"/>
                </a:cxn>
                <a:cxn ang="0">
                  <a:pos x="292" y="116"/>
                </a:cxn>
                <a:cxn ang="0">
                  <a:pos x="278" y="146"/>
                </a:cxn>
                <a:cxn ang="0">
                  <a:pos x="264" y="174"/>
                </a:cxn>
                <a:cxn ang="0">
                  <a:pos x="250" y="203"/>
                </a:cxn>
                <a:cxn ang="0">
                  <a:pos x="237" y="231"/>
                </a:cxn>
                <a:cxn ang="0">
                  <a:pos x="223" y="259"/>
                </a:cxn>
                <a:cxn ang="0">
                  <a:pos x="209" y="286"/>
                </a:cxn>
                <a:cxn ang="0">
                  <a:pos x="195" y="316"/>
                </a:cxn>
                <a:cxn ang="0">
                  <a:pos x="183" y="344"/>
                </a:cxn>
                <a:cxn ang="0">
                  <a:pos x="169" y="369"/>
                </a:cxn>
                <a:cxn ang="0">
                  <a:pos x="156" y="399"/>
                </a:cxn>
                <a:cxn ang="0">
                  <a:pos x="142" y="425"/>
                </a:cxn>
                <a:cxn ang="0">
                  <a:pos x="130" y="454"/>
                </a:cxn>
                <a:cxn ang="0">
                  <a:pos x="116" y="482"/>
                </a:cxn>
                <a:cxn ang="0">
                  <a:pos x="104" y="512"/>
                </a:cxn>
                <a:cxn ang="0">
                  <a:pos x="92" y="543"/>
                </a:cxn>
                <a:cxn ang="0">
                  <a:pos x="81" y="575"/>
                </a:cxn>
                <a:cxn ang="0">
                  <a:pos x="69" y="604"/>
                </a:cxn>
                <a:cxn ang="0">
                  <a:pos x="57" y="638"/>
                </a:cxn>
                <a:cxn ang="0">
                  <a:pos x="47" y="666"/>
                </a:cxn>
                <a:cxn ang="0">
                  <a:pos x="37" y="675"/>
                </a:cxn>
                <a:cxn ang="0">
                  <a:pos x="7" y="672"/>
                </a:cxn>
                <a:cxn ang="0">
                  <a:pos x="0" y="656"/>
                </a:cxn>
                <a:cxn ang="0">
                  <a:pos x="3" y="632"/>
                </a:cxn>
                <a:cxn ang="0">
                  <a:pos x="15" y="600"/>
                </a:cxn>
                <a:cxn ang="0">
                  <a:pos x="25" y="567"/>
                </a:cxn>
                <a:cxn ang="0">
                  <a:pos x="39" y="535"/>
                </a:cxn>
                <a:cxn ang="0">
                  <a:pos x="51" y="504"/>
                </a:cxn>
                <a:cxn ang="0">
                  <a:pos x="63" y="474"/>
                </a:cxn>
                <a:cxn ang="0">
                  <a:pos x="75" y="442"/>
                </a:cxn>
                <a:cxn ang="0">
                  <a:pos x="88" y="415"/>
                </a:cxn>
                <a:cxn ang="0">
                  <a:pos x="100" y="385"/>
                </a:cxn>
                <a:cxn ang="0">
                  <a:pos x="114" y="355"/>
                </a:cxn>
                <a:cxn ang="0">
                  <a:pos x="126" y="328"/>
                </a:cxn>
                <a:cxn ang="0">
                  <a:pos x="140" y="300"/>
                </a:cxn>
                <a:cxn ang="0">
                  <a:pos x="154" y="271"/>
                </a:cxn>
                <a:cxn ang="0">
                  <a:pos x="167" y="243"/>
                </a:cxn>
                <a:cxn ang="0">
                  <a:pos x="179" y="215"/>
                </a:cxn>
                <a:cxn ang="0">
                  <a:pos x="195" y="188"/>
                </a:cxn>
                <a:cxn ang="0">
                  <a:pos x="209" y="160"/>
                </a:cxn>
                <a:cxn ang="0">
                  <a:pos x="223" y="130"/>
                </a:cxn>
                <a:cxn ang="0">
                  <a:pos x="237" y="103"/>
                </a:cxn>
                <a:cxn ang="0">
                  <a:pos x="250" y="75"/>
                </a:cxn>
                <a:cxn ang="0">
                  <a:pos x="266" y="45"/>
                </a:cxn>
                <a:cxn ang="0">
                  <a:pos x="280" y="18"/>
                </a:cxn>
                <a:cxn ang="0">
                  <a:pos x="290" y="4"/>
                </a:cxn>
                <a:cxn ang="0">
                  <a:pos x="304" y="0"/>
                </a:cxn>
                <a:cxn ang="0">
                  <a:pos x="322" y="6"/>
                </a:cxn>
                <a:cxn ang="0">
                  <a:pos x="329" y="24"/>
                </a:cxn>
                <a:cxn ang="0">
                  <a:pos x="329" y="35"/>
                </a:cxn>
              </a:cxnLst>
              <a:rect l="0" t="0" r="r" b="b"/>
              <a:pathLst>
                <a:path w="329" h="677">
                  <a:moveTo>
                    <a:pt x="329" y="35"/>
                  </a:moveTo>
                  <a:lnTo>
                    <a:pt x="324" y="45"/>
                  </a:lnTo>
                  <a:lnTo>
                    <a:pt x="320" y="55"/>
                  </a:lnTo>
                  <a:lnTo>
                    <a:pt x="314" y="65"/>
                  </a:lnTo>
                  <a:lnTo>
                    <a:pt x="310" y="75"/>
                  </a:lnTo>
                  <a:lnTo>
                    <a:pt x="306" y="87"/>
                  </a:lnTo>
                  <a:lnTo>
                    <a:pt x="300" y="97"/>
                  </a:lnTo>
                  <a:lnTo>
                    <a:pt x="296" y="107"/>
                  </a:lnTo>
                  <a:lnTo>
                    <a:pt x="292" y="116"/>
                  </a:lnTo>
                  <a:lnTo>
                    <a:pt x="288" y="126"/>
                  </a:lnTo>
                  <a:lnTo>
                    <a:pt x="282" y="136"/>
                  </a:lnTo>
                  <a:lnTo>
                    <a:pt x="278" y="146"/>
                  </a:lnTo>
                  <a:lnTo>
                    <a:pt x="274" y="156"/>
                  </a:lnTo>
                  <a:lnTo>
                    <a:pt x="268" y="164"/>
                  </a:lnTo>
                  <a:lnTo>
                    <a:pt x="264" y="174"/>
                  </a:lnTo>
                  <a:lnTo>
                    <a:pt x="258" y="186"/>
                  </a:lnTo>
                  <a:lnTo>
                    <a:pt x="256" y="195"/>
                  </a:lnTo>
                  <a:lnTo>
                    <a:pt x="250" y="203"/>
                  </a:lnTo>
                  <a:lnTo>
                    <a:pt x="246" y="213"/>
                  </a:lnTo>
                  <a:lnTo>
                    <a:pt x="241" y="221"/>
                  </a:lnTo>
                  <a:lnTo>
                    <a:pt x="237" y="231"/>
                  </a:lnTo>
                  <a:lnTo>
                    <a:pt x="231" y="241"/>
                  </a:lnTo>
                  <a:lnTo>
                    <a:pt x="227" y="251"/>
                  </a:lnTo>
                  <a:lnTo>
                    <a:pt x="223" y="259"/>
                  </a:lnTo>
                  <a:lnTo>
                    <a:pt x="219" y="269"/>
                  </a:lnTo>
                  <a:lnTo>
                    <a:pt x="213" y="278"/>
                  </a:lnTo>
                  <a:lnTo>
                    <a:pt x="209" y="286"/>
                  </a:lnTo>
                  <a:lnTo>
                    <a:pt x="203" y="296"/>
                  </a:lnTo>
                  <a:lnTo>
                    <a:pt x="201" y="306"/>
                  </a:lnTo>
                  <a:lnTo>
                    <a:pt x="195" y="316"/>
                  </a:lnTo>
                  <a:lnTo>
                    <a:pt x="191" y="324"/>
                  </a:lnTo>
                  <a:lnTo>
                    <a:pt x="187" y="334"/>
                  </a:lnTo>
                  <a:lnTo>
                    <a:pt x="183" y="344"/>
                  </a:lnTo>
                  <a:lnTo>
                    <a:pt x="177" y="352"/>
                  </a:lnTo>
                  <a:lnTo>
                    <a:pt x="173" y="361"/>
                  </a:lnTo>
                  <a:lnTo>
                    <a:pt x="169" y="369"/>
                  </a:lnTo>
                  <a:lnTo>
                    <a:pt x="164" y="379"/>
                  </a:lnTo>
                  <a:lnTo>
                    <a:pt x="160" y="389"/>
                  </a:lnTo>
                  <a:lnTo>
                    <a:pt x="156" y="399"/>
                  </a:lnTo>
                  <a:lnTo>
                    <a:pt x="150" y="407"/>
                  </a:lnTo>
                  <a:lnTo>
                    <a:pt x="148" y="417"/>
                  </a:lnTo>
                  <a:lnTo>
                    <a:pt x="142" y="425"/>
                  </a:lnTo>
                  <a:lnTo>
                    <a:pt x="138" y="434"/>
                  </a:lnTo>
                  <a:lnTo>
                    <a:pt x="134" y="444"/>
                  </a:lnTo>
                  <a:lnTo>
                    <a:pt x="130" y="454"/>
                  </a:lnTo>
                  <a:lnTo>
                    <a:pt x="124" y="464"/>
                  </a:lnTo>
                  <a:lnTo>
                    <a:pt x="122" y="474"/>
                  </a:lnTo>
                  <a:lnTo>
                    <a:pt x="116" y="482"/>
                  </a:lnTo>
                  <a:lnTo>
                    <a:pt x="114" y="494"/>
                  </a:lnTo>
                  <a:lnTo>
                    <a:pt x="108" y="502"/>
                  </a:lnTo>
                  <a:lnTo>
                    <a:pt x="104" y="512"/>
                  </a:lnTo>
                  <a:lnTo>
                    <a:pt x="100" y="521"/>
                  </a:lnTo>
                  <a:lnTo>
                    <a:pt x="96" y="533"/>
                  </a:lnTo>
                  <a:lnTo>
                    <a:pt x="92" y="543"/>
                  </a:lnTo>
                  <a:lnTo>
                    <a:pt x="88" y="553"/>
                  </a:lnTo>
                  <a:lnTo>
                    <a:pt x="83" y="563"/>
                  </a:lnTo>
                  <a:lnTo>
                    <a:pt x="81" y="575"/>
                  </a:lnTo>
                  <a:lnTo>
                    <a:pt x="77" y="585"/>
                  </a:lnTo>
                  <a:lnTo>
                    <a:pt x="73" y="594"/>
                  </a:lnTo>
                  <a:lnTo>
                    <a:pt x="69" y="604"/>
                  </a:lnTo>
                  <a:lnTo>
                    <a:pt x="65" y="616"/>
                  </a:lnTo>
                  <a:lnTo>
                    <a:pt x="61" y="626"/>
                  </a:lnTo>
                  <a:lnTo>
                    <a:pt x="57" y="638"/>
                  </a:lnTo>
                  <a:lnTo>
                    <a:pt x="53" y="648"/>
                  </a:lnTo>
                  <a:lnTo>
                    <a:pt x="51" y="660"/>
                  </a:lnTo>
                  <a:lnTo>
                    <a:pt x="47" y="666"/>
                  </a:lnTo>
                  <a:lnTo>
                    <a:pt x="45" y="670"/>
                  </a:lnTo>
                  <a:lnTo>
                    <a:pt x="39" y="672"/>
                  </a:lnTo>
                  <a:lnTo>
                    <a:pt x="37" y="675"/>
                  </a:lnTo>
                  <a:lnTo>
                    <a:pt x="25" y="677"/>
                  </a:lnTo>
                  <a:lnTo>
                    <a:pt x="17" y="675"/>
                  </a:lnTo>
                  <a:lnTo>
                    <a:pt x="7" y="672"/>
                  </a:lnTo>
                  <a:lnTo>
                    <a:pt x="2" y="666"/>
                  </a:lnTo>
                  <a:lnTo>
                    <a:pt x="0" y="660"/>
                  </a:lnTo>
                  <a:lnTo>
                    <a:pt x="0" y="656"/>
                  </a:lnTo>
                  <a:lnTo>
                    <a:pt x="0" y="650"/>
                  </a:lnTo>
                  <a:lnTo>
                    <a:pt x="2" y="644"/>
                  </a:lnTo>
                  <a:lnTo>
                    <a:pt x="3" y="632"/>
                  </a:lnTo>
                  <a:lnTo>
                    <a:pt x="7" y="622"/>
                  </a:lnTo>
                  <a:lnTo>
                    <a:pt x="11" y="610"/>
                  </a:lnTo>
                  <a:lnTo>
                    <a:pt x="15" y="600"/>
                  </a:lnTo>
                  <a:lnTo>
                    <a:pt x="19" y="589"/>
                  </a:lnTo>
                  <a:lnTo>
                    <a:pt x="23" y="579"/>
                  </a:lnTo>
                  <a:lnTo>
                    <a:pt x="25" y="567"/>
                  </a:lnTo>
                  <a:lnTo>
                    <a:pt x="31" y="557"/>
                  </a:lnTo>
                  <a:lnTo>
                    <a:pt x="35" y="545"/>
                  </a:lnTo>
                  <a:lnTo>
                    <a:pt x="39" y="535"/>
                  </a:lnTo>
                  <a:lnTo>
                    <a:pt x="43" y="525"/>
                  </a:lnTo>
                  <a:lnTo>
                    <a:pt x="47" y="515"/>
                  </a:lnTo>
                  <a:lnTo>
                    <a:pt x="51" y="504"/>
                  </a:lnTo>
                  <a:lnTo>
                    <a:pt x="55" y="494"/>
                  </a:lnTo>
                  <a:lnTo>
                    <a:pt x="59" y="484"/>
                  </a:lnTo>
                  <a:lnTo>
                    <a:pt x="63" y="474"/>
                  </a:lnTo>
                  <a:lnTo>
                    <a:pt x="67" y="464"/>
                  </a:lnTo>
                  <a:lnTo>
                    <a:pt x="71" y="454"/>
                  </a:lnTo>
                  <a:lnTo>
                    <a:pt x="75" y="442"/>
                  </a:lnTo>
                  <a:lnTo>
                    <a:pt x="81" y="432"/>
                  </a:lnTo>
                  <a:lnTo>
                    <a:pt x="83" y="423"/>
                  </a:lnTo>
                  <a:lnTo>
                    <a:pt x="88" y="415"/>
                  </a:lnTo>
                  <a:lnTo>
                    <a:pt x="92" y="405"/>
                  </a:lnTo>
                  <a:lnTo>
                    <a:pt x="96" y="395"/>
                  </a:lnTo>
                  <a:lnTo>
                    <a:pt x="100" y="385"/>
                  </a:lnTo>
                  <a:lnTo>
                    <a:pt x="104" y="375"/>
                  </a:lnTo>
                  <a:lnTo>
                    <a:pt x="110" y="365"/>
                  </a:lnTo>
                  <a:lnTo>
                    <a:pt x="114" y="355"/>
                  </a:lnTo>
                  <a:lnTo>
                    <a:pt x="118" y="346"/>
                  </a:lnTo>
                  <a:lnTo>
                    <a:pt x="124" y="338"/>
                  </a:lnTo>
                  <a:lnTo>
                    <a:pt x="126" y="328"/>
                  </a:lnTo>
                  <a:lnTo>
                    <a:pt x="132" y="320"/>
                  </a:lnTo>
                  <a:lnTo>
                    <a:pt x="136" y="308"/>
                  </a:lnTo>
                  <a:lnTo>
                    <a:pt x="140" y="300"/>
                  </a:lnTo>
                  <a:lnTo>
                    <a:pt x="146" y="290"/>
                  </a:lnTo>
                  <a:lnTo>
                    <a:pt x="150" y="280"/>
                  </a:lnTo>
                  <a:lnTo>
                    <a:pt x="154" y="271"/>
                  </a:lnTo>
                  <a:lnTo>
                    <a:pt x="158" y="263"/>
                  </a:lnTo>
                  <a:lnTo>
                    <a:pt x="162" y="253"/>
                  </a:lnTo>
                  <a:lnTo>
                    <a:pt x="167" y="243"/>
                  </a:lnTo>
                  <a:lnTo>
                    <a:pt x="171" y="233"/>
                  </a:lnTo>
                  <a:lnTo>
                    <a:pt x="175" y="225"/>
                  </a:lnTo>
                  <a:lnTo>
                    <a:pt x="179" y="215"/>
                  </a:lnTo>
                  <a:lnTo>
                    <a:pt x="185" y="205"/>
                  </a:lnTo>
                  <a:lnTo>
                    <a:pt x="191" y="195"/>
                  </a:lnTo>
                  <a:lnTo>
                    <a:pt x="195" y="188"/>
                  </a:lnTo>
                  <a:lnTo>
                    <a:pt x="199" y="178"/>
                  </a:lnTo>
                  <a:lnTo>
                    <a:pt x="205" y="170"/>
                  </a:lnTo>
                  <a:lnTo>
                    <a:pt x="209" y="160"/>
                  </a:lnTo>
                  <a:lnTo>
                    <a:pt x="213" y="150"/>
                  </a:lnTo>
                  <a:lnTo>
                    <a:pt x="217" y="140"/>
                  </a:lnTo>
                  <a:lnTo>
                    <a:pt x="223" y="130"/>
                  </a:lnTo>
                  <a:lnTo>
                    <a:pt x="227" y="120"/>
                  </a:lnTo>
                  <a:lnTo>
                    <a:pt x="233" y="112"/>
                  </a:lnTo>
                  <a:lnTo>
                    <a:pt x="237" y="103"/>
                  </a:lnTo>
                  <a:lnTo>
                    <a:pt x="243" y="95"/>
                  </a:lnTo>
                  <a:lnTo>
                    <a:pt x="246" y="85"/>
                  </a:lnTo>
                  <a:lnTo>
                    <a:pt x="250" y="75"/>
                  </a:lnTo>
                  <a:lnTo>
                    <a:pt x="256" y="65"/>
                  </a:lnTo>
                  <a:lnTo>
                    <a:pt x="260" y="55"/>
                  </a:lnTo>
                  <a:lnTo>
                    <a:pt x="266" y="45"/>
                  </a:lnTo>
                  <a:lnTo>
                    <a:pt x="270" y="37"/>
                  </a:lnTo>
                  <a:lnTo>
                    <a:pt x="274" y="28"/>
                  </a:lnTo>
                  <a:lnTo>
                    <a:pt x="280" y="18"/>
                  </a:lnTo>
                  <a:lnTo>
                    <a:pt x="282" y="12"/>
                  </a:lnTo>
                  <a:lnTo>
                    <a:pt x="286" y="8"/>
                  </a:lnTo>
                  <a:lnTo>
                    <a:pt x="290" y="4"/>
                  </a:lnTo>
                  <a:lnTo>
                    <a:pt x="294" y="2"/>
                  </a:lnTo>
                  <a:lnTo>
                    <a:pt x="300" y="0"/>
                  </a:lnTo>
                  <a:lnTo>
                    <a:pt x="304" y="0"/>
                  </a:lnTo>
                  <a:lnTo>
                    <a:pt x="310" y="0"/>
                  </a:lnTo>
                  <a:lnTo>
                    <a:pt x="314" y="2"/>
                  </a:lnTo>
                  <a:lnTo>
                    <a:pt x="322" y="6"/>
                  </a:lnTo>
                  <a:lnTo>
                    <a:pt x="327" y="14"/>
                  </a:lnTo>
                  <a:lnTo>
                    <a:pt x="329" y="18"/>
                  </a:lnTo>
                  <a:lnTo>
                    <a:pt x="329" y="24"/>
                  </a:lnTo>
                  <a:lnTo>
                    <a:pt x="329" y="30"/>
                  </a:lnTo>
                  <a:lnTo>
                    <a:pt x="329" y="35"/>
                  </a:lnTo>
                  <a:lnTo>
                    <a:pt x="329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auto">
            <a:xfrm>
              <a:off x="1246188" y="4887913"/>
              <a:ext cx="252413" cy="587375"/>
            </a:xfrm>
            <a:custGeom>
              <a:avLst/>
              <a:gdLst/>
              <a:ahLst/>
              <a:cxnLst>
                <a:cxn ang="0">
                  <a:pos x="308" y="68"/>
                </a:cxn>
                <a:cxn ang="0">
                  <a:pos x="296" y="99"/>
                </a:cxn>
                <a:cxn ang="0">
                  <a:pos x="284" y="133"/>
                </a:cxn>
                <a:cxn ang="0">
                  <a:pos x="270" y="166"/>
                </a:cxn>
                <a:cxn ang="0">
                  <a:pos x="259" y="198"/>
                </a:cxn>
                <a:cxn ang="0">
                  <a:pos x="247" y="230"/>
                </a:cxn>
                <a:cxn ang="0">
                  <a:pos x="235" y="259"/>
                </a:cxn>
                <a:cxn ang="0">
                  <a:pos x="223" y="291"/>
                </a:cxn>
                <a:cxn ang="0">
                  <a:pos x="211" y="322"/>
                </a:cxn>
                <a:cxn ang="0">
                  <a:pos x="197" y="354"/>
                </a:cxn>
                <a:cxn ang="0">
                  <a:pos x="185" y="386"/>
                </a:cxn>
                <a:cxn ang="0">
                  <a:pos x="172" y="415"/>
                </a:cxn>
                <a:cxn ang="0">
                  <a:pos x="160" y="445"/>
                </a:cxn>
                <a:cxn ang="0">
                  <a:pos x="148" y="477"/>
                </a:cxn>
                <a:cxn ang="0">
                  <a:pos x="136" y="508"/>
                </a:cxn>
                <a:cxn ang="0">
                  <a:pos x="122" y="540"/>
                </a:cxn>
                <a:cxn ang="0">
                  <a:pos x="110" y="571"/>
                </a:cxn>
                <a:cxn ang="0">
                  <a:pos x="97" y="603"/>
                </a:cxn>
                <a:cxn ang="0">
                  <a:pos x="83" y="637"/>
                </a:cxn>
                <a:cxn ang="0">
                  <a:pos x="69" y="668"/>
                </a:cxn>
                <a:cxn ang="0">
                  <a:pos x="57" y="702"/>
                </a:cxn>
                <a:cxn ang="0">
                  <a:pos x="45" y="731"/>
                </a:cxn>
                <a:cxn ang="0">
                  <a:pos x="33" y="739"/>
                </a:cxn>
                <a:cxn ang="0">
                  <a:pos x="12" y="733"/>
                </a:cxn>
                <a:cxn ang="0">
                  <a:pos x="4" y="721"/>
                </a:cxn>
                <a:cxn ang="0">
                  <a:pos x="0" y="704"/>
                </a:cxn>
                <a:cxn ang="0">
                  <a:pos x="12" y="676"/>
                </a:cxn>
                <a:cxn ang="0">
                  <a:pos x="25" y="640"/>
                </a:cxn>
                <a:cxn ang="0">
                  <a:pos x="39" y="607"/>
                </a:cxn>
                <a:cxn ang="0">
                  <a:pos x="53" y="571"/>
                </a:cxn>
                <a:cxn ang="0">
                  <a:pos x="67" y="540"/>
                </a:cxn>
                <a:cxn ang="0">
                  <a:pos x="79" y="506"/>
                </a:cxn>
                <a:cxn ang="0">
                  <a:pos x="93" y="475"/>
                </a:cxn>
                <a:cxn ang="0">
                  <a:pos x="104" y="441"/>
                </a:cxn>
                <a:cxn ang="0">
                  <a:pos x="118" y="409"/>
                </a:cxn>
                <a:cxn ang="0">
                  <a:pos x="130" y="378"/>
                </a:cxn>
                <a:cxn ang="0">
                  <a:pos x="144" y="346"/>
                </a:cxn>
                <a:cxn ang="0">
                  <a:pos x="156" y="315"/>
                </a:cxn>
                <a:cxn ang="0">
                  <a:pos x="170" y="283"/>
                </a:cxn>
                <a:cxn ang="0">
                  <a:pos x="179" y="251"/>
                </a:cxn>
                <a:cxn ang="0">
                  <a:pos x="193" y="222"/>
                </a:cxn>
                <a:cxn ang="0">
                  <a:pos x="205" y="190"/>
                </a:cxn>
                <a:cxn ang="0">
                  <a:pos x="217" y="158"/>
                </a:cxn>
                <a:cxn ang="0">
                  <a:pos x="229" y="127"/>
                </a:cxn>
                <a:cxn ang="0">
                  <a:pos x="243" y="97"/>
                </a:cxn>
                <a:cxn ang="0">
                  <a:pos x="255" y="66"/>
                </a:cxn>
                <a:cxn ang="0">
                  <a:pos x="268" y="34"/>
                </a:cxn>
                <a:cxn ang="0">
                  <a:pos x="278" y="8"/>
                </a:cxn>
                <a:cxn ang="0">
                  <a:pos x="290" y="0"/>
                </a:cxn>
                <a:cxn ang="0">
                  <a:pos x="308" y="8"/>
                </a:cxn>
                <a:cxn ang="0">
                  <a:pos x="316" y="22"/>
                </a:cxn>
                <a:cxn ang="0">
                  <a:pos x="318" y="40"/>
                </a:cxn>
              </a:cxnLst>
              <a:rect l="0" t="0" r="r" b="b"/>
              <a:pathLst>
                <a:path w="318" h="739">
                  <a:moveTo>
                    <a:pt x="318" y="46"/>
                  </a:moveTo>
                  <a:lnTo>
                    <a:pt x="312" y="56"/>
                  </a:lnTo>
                  <a:lnTo>
                    <a:pt x="308" y="68"/>
                  </a:lnTo>
                  <a:lnTo>
                    <a:pt x="304" y="77"/>
                  </a:lnTo>
                  <a:lnTo>
                    <a:pt x="300" y="89"/>
                  </a:lnTo>
                  <a:lnTo>
                    <a:pt x="296" y="99"/>
                  </a:lnTo>
                  <a:lnTo>
                    <a:pt x="292" y="111"/>
                  </a:lnTo>
                  <a:lnTo>
                    <a:pt x="288" y="121"/>
                  </a:lnTo>
                  <a:lnTo>
                    <a:pt x="284" y="133"/>
                  </a:lnTo>
                  <a:lnTo>
                    <a:pt x="278" y="143"/>
                  </a:lnTo>
                  <a:lnTo>
                    <a:pt x="276" y="155"/>
                  </a:lnTo>
                  <a:lnTo>
                    <a:pt x="270" y="166"/>
                  </a:lnTo>
                  <a:lnTo>
                    <a:pt x="268" y="176"/>
                  </a:lnTo>
                  <a:lnTo>
                    <a:pt x="262" y="186"/>
                  </a:lnTo>
                  <a:lnTo>
                    <a:pt x="259" y="198"/>
                  </a:lnTo>
                  <a:lnTo>
                    <a:pt x="255" y="208"/>
                  </a:lnTo>
                  <a:lnTo>
                    <a:pt x="251" y="220"/>
                  </a:lnTo>
                  <a:lnTo>
                    <a:pt x="247" y="230"/>
                  </a:lnTo>
                  <a:lnTo>
                    <a:pt x="243" y="239"/>
                  </a:lnTo>
                  <a:lnTo>
                    <a:pt x="239" y="249"/>
                  </a:lnTo>
                  <a:lnTo>
                    <a:pt x="235" y="259"/>
                  </a:lnTo>
                  <a:lnTo>
                    <a:pt x="231" y="269"/>
                  </a:lnTo>
                  <a:lnTo>
                    <a:pt x="227" y="281"/>
                  </a:lnTo>
                  <a:lnTo>
                    <a:pt x="223" y="291"/>
                  </a:lnTo>
                  <a:lnTo>
                    <a:pt x="219" y="301"/>
                  </a:lnTo>
                  <a:lnTo>
                    <a:pt x="213" y="313"/>
                  </a:lnTo>
                  <a:lnTo>
                    <a:pt x="211" y="322"/>
                  </a:lnTo>
                  <a:lnTo>
                    <a:pt x="205" y="332"/>
                  </a:lnTo>
                  <a:lnTo>
                    <a:pt x="201" y="344"/>
                  </a:lnTo>
                  <a:lnTo>
                    <a:pt x="197" y="354"/>
                  </a:lnTo>
                  <a:lnTo>
                    <a:pt x="193" y="364"/>
                  </a:lnTo>
                  <a:lnTo>
                    <a:pt x="189" y="374"/>
                  </a:lnTo>
                  <a:lnTo>
                    <a:pt x="185" y="386"/>
                  </a:lnTo>
                  <a:lnTo>
                    <a:pt x="181" y="396"/>
                  </a:lnTo>
                  <a:lnTo>
                    <a:pt x="178" y="405"/>
                  </a:lnTo>
                  <a:lnTo>
                    <a:pt x="172" y="415"/>
                  </a:lnTo>
                  <a:lnTo>
                    <a:pt x="170" y="425"/>
                  </a:lnTo>
                  <a:lnTo>
                    <a:pt x="164" y="435"/>
                  </a:lnTo>
                  <a:lnTo>
                    <a:pt x="160" y="445"/>
                  </a:lnTo>
                  <a:lnTo>
                    <a:pt x="156" y="457"/>
                  </a:lnTo>
                  <a:lnTo>
                    <a:pt x="152" y="467"/>
                  </a:lnTo>
                  <a:lnTo>
                    <a:pt x="148" y="477"/>
                  </a:lnTo>
                  <a:lnTo>
                    <a:pt x="144" y="488"/>
                  </a:lnTo>
                  <a:lnTo>
                    <a:pt x="138" y="498"/>
                  </a:lnTo>
                  <a:lnTo>
                    <a:pt x="136" y="508"/>
                  </a:lnTo>
                  <a:lnTo>
                    <a:pt x="130" y="518"/>
                  </a:lnTo>
                  <a:lnTo>
                    <a:pt x="126" y="530"/>
                  </a:lnTo>
                  <a:lnTo>
                    <a:pt x="122" y="540"/>
                  </a:lnTo>
                  <a:lnTo>
                    <a:pt x="118" y="552"/>
                  </a:lnTo>
                  <a:lnTo>
                    <a:pt x="114" y="561"/>
                  </a:lnTo>
                  <a:lnTo>
                    <a:pt x="110" y="571"/>
                  </a:lnTo>
                  <a:lnTo>
                    <a:pt x="104" y="581"/>
                  </a:lnTo>
                  <a:lnTo>
                    <a:pt x="100" y="593"/>
                  </a:lnTo>
                  <a:lnTo>
                    <a:pt x="97" y="603"/>
                  </a:lnTo>
                  <a:lnTo>
                    <a:pt x="93" y="615"/>
                  </a:lnTo>
                  <a:lnTo>
                    <a:pt x="87" y="625"/>
                  </a:lnTo>
                  <a:lnTo>
                    <a:pt x="83" y="637"/>
                  </a:lnTo>
                  <a:lnTo>
                    <a:pt x="79" y="646"/>
                  </a:lnTo>
                  <a:lnTo>
                    <a:pt x="75" y="658"/>
                  </a:lnTo>
                  <a:lnTo>
                    <a:pt x="69" y="668"/>
                  </a:lnTo>
                  <a:lnTo>
                    <a:pt x="65" y="680"/>
                  </a:lnTo>
                  <a:lnTo>
                    <a:pt x="61" y="690"/>
                  </a:lnTo>
                  <a:lnTo>
                    <a:pt x="57" y="702"/>
                  </a:lnTo>
                  <a:lnTo>
                    <a:pt x="51" y="714"/>
                  </a:lnTo>
                  <a:lnTo>
                    <a:pt x="47" y="725"/>
                  </a:lnTo>
                  <a:lnTo>
                    <a:pt x="45" y="731"/>
                  </a:lnTo>
                  <a:lnTo>
                    <a:pt x="41" y="735"/>
                  </a:lnTo>
                  <a:lnTo>
                    <a:pt x="37" y="737"/>
                  </a:lnTo>
                  <a:lnTo>
                    <a:pt x="33" y="739"/>
                  </a:lnTo>
                  <a:lnTo>
                    <a:pt x="25" y="739"/>
                  </a:lnTo>
                  <a:lnTo>
                    <a:pt x="16" y="737"/>
                  </a:lnTo>
                  <a:lnTo>
                    <a:pt x="12" y="733"/>
                  </a:lnTo>
                  <a:lnTo>
                    <a:pt x="8" y="729"/>
                  </a:lnTo>
                  <a:lnTo>
                    <a:pt x="4" y="725"/>
                  </a:lnTo>
                  <a:lnTo>
                    <a:pt x="4" y="721"/>
                  </a:lnTo>
                  <a:lnTo>
                    <a:pt x="0" y="716"/>
                  </a:lnTo>
                  <a:lnTo>
                    <a:pt x="0" y="710"/>
                  </a:lnTo>
                  <a:lnTo>
                    <a:pt x="0" y="704"/>
                  </a:lnTo>
                  <a:lnTo>
                    <a:pt x="4" y="700"/>
                  </a:lnTo>
                  <a:lnTo>
                    <a:pt x="6" y="688"/>
                  </a:lnTo>
                  <a:lnTo>
                    <a:pt x="12" y="676"/>
                  </a:lnTo>
                  <a:lnTo>
                    <a:pt x="16" y="664"/>
                  </a:lnTo>
                  <a:lnTo>
                    <a:pt x="21" y="652"/>
                  </a:lnTo>
                  <a:lnTo>
                    <a:pt x="25" y="640"/>
                  </a:lnTo>
                  <a:lnTo>
                    <a:pt x="29" y="629"/>
                  </a:lnTo>
                  <a:lnTo>
                    <a:pt x="35" y="617"/>
                  </a:lnTo>
                  <a:lnTo>
                    <a:pt x="39" y="607"/>
                  </a:lnTo>
                  <a:lnTo>
                    <a:pt x="43" y="595"/>
                  </a:lnTo>
                  <a:lnTo>
                    <a:pt x="47" y="583"/>
                  </a:lnTo>
                  <a:lnTo>
                    <a:pt x="53" y="571"/>
                  </a:lnTo>
                  <a:lnTo>
                    <a:pt x="59" y="561"/>
                  </a:lnTo>
                  <a:lnTo>
                    <a:pt x="61" y="550"/>
                  </a:lnTo>
                  <a:lnTo>
                    <a:pt x="67" y="540"/>
                  </a:lnTo>
                  <a:lnTo>
                    <a:pt x="71" y="528"/>
                  </a:lnTo>
                  <a:lnTo>
                    <a:pt x="77" y="518"/>
                  </a:lnTo>
                  <a:lnTo>
                    <a:pt x="79" y="506"/>
                  </a:lnTo>
                  <a:lnTo>
                    <a:pt x="85" y="496"/>
                  </a:lnTo>
                  <a:lnTo>
                    <a:pt x="89" y="484"/>
                  </a:lnTo>
                  <a:lnTo>
                    <a:pt x="93" y="475"/>
                  </a:lnTo>
                  <a:lnTo>
                    <a:pt x="97" y="463"/>
                  </a:lnTo>
                  <a:lnTo>
                    <a:pt x="100" y="453"/>
                  </a:lnTo>
                  <a:lnTo>
                    <a:pt x="104" y="441"/>
                  </a:lnTo>
                  <a:lnTo>
                    <a:pt x="110" y="431"/>
                  </a:lnTo>
                  <a:lnTo>
                    <a:pt x="114" y="419"/>
                  </a:lnTo>
                  <a:lnTo>
                    <a:pt x="118" y="409"/>
                  </a:lnTo>
                  <a:lnTo>
                    <a:pt x="122" y="397"/>
                  </a:lnTo>
                  <a:lnTo>
                    <a:pt x="126" y="388"/>
                  </a:lnTo>
                  <a:lnTo>
                    <a:pt x="130" y="378"/>
                  </a:lnTo>
                  <a:lnTo>
                    <a:pt x="136" y="368"/>
                  </a:lnTo>
                  <a:lnTo>
                    <a:pt x="138" y="356"/>
                  </a:lnTo>
                  <a:lnTo>
                    <a:pt x="144" y="346"/>
                  </a:lnTo>
                  <a:lnTo>
                    <a:pt x="148" y="336"/>
                  </a:lnTo>
                  <a:lnTo>
                    <a:pt x="152" y="324"/>
                  </a:lnTo>
                  <a:lnTo>
                    <a:pt x="156" y="315"/>
                  </a:lnTo>
                  <a:lnTo>
                    <a:pt x="160" y="305"/>
                  </a:lnTo>
                  <a:lnTo>
                    <a:pt x="164" y="293"/>
                  </a:lnTo>
                  <a:lnTo>
                    <a:pt x="170" y="283"/>
                  </a:lnTo>
                  <a:lnTo>
                    <a:pt x="172" y="273"/>
                  </a:lnTo>
                  <a:lnTo>
                    <a:pt x="178" y="263"/>
                  </a:lnTo>
                  <a:lnTo>
                    <a:pt x="179" y="251"/>
                  </a:lnTo>
                  <a:lnTo>
                    <a:pt x="185" y="241"/>
                  </a:lnTo>
                  <a:lnTo>
                    <a:pt x="189" y="232"/>
                  </a:lnTo>
                  <a:lnTo>
                    <a:pt x="193" y="222"/>
                  </a:lnTo>
                  <a:lnTo>
                    <a:pt x="197" y="210"/>
                  </a:lnTo>
                  <a:lnTo>
                    <a:pt x="201" y="200"/>
                  </a:lnTo>
                  <a:lnTo>
                    <a:pt x="205" y="190"/>
                  </a:lnTo>
                  <a:lnTo>
                    <a:pt x="209" y="180"/>
                  </a:lnTo>
                  <a:lnTo>
                    <a:pt x="213" y="168"/>
                  </a:lnTo>
                  <a:lnTo>
                    <a:pt x="217" y="158"/>
                  </a:lnTo>
                  <a:lnTo>
                    <a:pt x="221" y="149"/>
                  </a:lnTo>
                  <a:lnTo>
                    <a:pt x="225" y="139"/>
                  </a:lnTo>
                  <a:lnTo>
                    <a:pt x="229" y="127"/>
                  </a:lnTo>
                  <a:lnTo>
                    <a:pt x="233" y="117"/>
                  </a:lnTo>
                  <a:lnTo>
                    <a:pt x="237" y="107"/>
                  </a:lnTo>
                  <a:lnTo>
                    <a:pt x="243" y="97"/>
                  </a:lnTo>
                  <a:lnTo>
                    <a:pt x="247" y="87"/>
                  </a:lnTo>
                  <a:lnTo>
                    <a:pt x="251" y="75"/>
                  </a:lnTo>
                  <a:lnTo>
                    <a:pt x="255" y="66"/>
                  </a:lnTo>
                  <a:lnTo>
                    <a:pt x="259" y="56"/>
                  </a:lnTo>
                  <a:lnTo>
                    <a:pt x="262" y="44"/>
                  </a:lnTo>
                  <a:lnTo>
                    <a:pt x="268" y="34"/>
                  </a:lnTo>
                  <a:lnTo>
                    <a:pt x="272" y="24"/>
                  </a:lnTo>
                  <a:lnTo>
                    <a:pt x="278" y="14"/>
                  </a:lnTo>
                  <a:lnTo>
                    <a:pt x="278" y="8"/>
                  </a:lnTo>
                  <a:lnTo>
                    <a:pt x="282" y="4"/>
                  </a:lnTo>
                  <a:lnTo>
                    <a:pt x="286" y="0"/>
                  </a:lnTo>
                  <a:lnTo>
                    <a:pt x="290" y="0"/>
                  </a:lnTo>
                  <a:lnTo>
                    <a:pt x="298" y="0"/>
                  </a:lnTo>
                  <a:lnTo>
                    <a:pt x="306" y="4"/>
                  </a:lnTo>
                  <a:lnTo>
                    <a:pt x="308" y="8"/>
                  </a:lnTo>
                  <a:lnTo>
                    <a:pt x="312" y="12"/>
                  </a:lnTo>
                  <a:lnTo>
                    <a:pt x="314" y="16"/>
                  </a:lnTo>
                  <a:lnTo>
                    <a:pt x="316" y="22"/>
                  </a:lnTo>
                  <a:lnTo>
                    <a:pt x="318" y="28"/>
                  </a:lnTo>
                  <a:lnTo>
                    <a:pt x="318" y="32"/>
                  </a:lnTo>
                  <a:lnTo>
                    <a:pt x="318" y="40"/>
                  </a:lnTo>
                  <a:lnTo>
                    <a:pt x="318" y="46"/>
                  </a:lnTo>
                  <a:lnTo>
                    <a:pt x="31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981075" y="5397500"/>
              <a:ext cx="307975" cy="465138"/>
            </a:xfrm>
            <a:custGeom>
              <a:avLst/>
              <a:gdLst/>
              <a:ahLst/>
              <a:cxnLst>
                <a:cxn ang="0">
                  <a:pos x="332" y="93"/>
                </a:cxn>
                <a:cxn ang="0">
                  <a:pos x="288" y="85"/>
                </a:cxn>
                <a:cxn ang="0">
                  <a:pos x="245" y="72"/>
                </a:cxn>
                <a:cxn ang="0">
                  <a:pos x="205" y="58"/>
                </a:cxn>
                <a:cxn ang="0">
                  <a:pos x="174" y="52"/>
                </a:cxn>
                <a:cxn ang="0">
                  <a:pos x="146" y="58"/>
                </a:cxn>
                <a:cxn ang="0">
                  <a:pos x="148" y="81"/>
                </a:cxn>
                <a:cxn ang="0">
                  <a:pos x="174" y="119"/>
                </a:cxn>
                <a:cxn ang="0">
                  <a:pos x="190" y="149"/>
                </a:cxn>
                <a:cxn ang="0">
                  <a:pos x="197" y="176"/>
                </a:cxn>
                <a:cxn ang="0">
                  <a:pos x="199" y="210"/>
                </a:cxn>
                <a:cxn ang="0">
                  <a:pos x="168" y="245"/>
                </a:cxn>
                <a:cxn ang="0">
                  <a:pos x="126" y="267"/>
                </a:cxn>
                <a:cxn ang="0">
                  <a:pos x="107" y="285"/>
                </a:cxn>
                <a:cxn ang="0">
                  <a:pos x="109" y="311"/>
                </a:cxn>
                <a:cxn ang="0">
                  <a:pos x="120" y="342"/>
                </a:cxn>
                <a:cxn ang="0">
                  <a:pos x="126" y="378"/>
                </a:cxn>
                <a:cxn ang="0">
                  <a:pos x="105" y="407"/>
                </a:cxn>
                <a:cxn ang="0">
                  <a:pos x="73" y="429"/>
                </a:cxn>
                <a:cxn ang="0">
                  <a:pos x="53" y="459"/>
                </a:cxn>
                <a:cxn ang="0">
                  <a:pos x="81" y="486"/>
                </a:cxn>
                <a:cxn ang="0">
                  <a:pos x="107" y="498"/>
                </a:cxn>
                <a:cxn ang="0">
                  <a:pos x="136" y="512"/>
                </a:cxn>
                <a:cxn ang="0">
                  <a:pos x="164" y="526"/>
                </a:cxn>
                <a:cxn ang="0">
                  <a:pos x="190" y="540"/>
                </a:cxn>
                <a:cxn ang="0">
                  <a:pos x="199" y="561"/>
                </a:cxn>
                <a:cxn ang="0">
                  <a:pos x="182" y="585"/>
                </a:cxn>
                <a:cxn ang="0">
                  <a:pos x="154" y="577"/>
                </a:cxn>
                <a:cxn ang="0">
                  <a:pos x="120" y="559"/>
                </a:cxn>
                <a:cxn ang="0">
                  <a:pos x="83" y="542"/>
                </a:cxn>
                <a:cxn ang="0">
                  <a:pos x="51" y="524"/>
                </a:cxn>
                <a:cxn ang="0">
                  <a:pos x="24" y="502"/>
                </a:cxn>
                <a:cxn ang="0">
                  <a:pos x="6" y="477"/>
                </a:cxn>
                <a:cxn ang="0">
                  <a:pos x="0" y="449"/>
                </a:cxn>
                <a:cxn ang="0">
                  <a:pos x="16" y="417"/>
                </a:cxn>
                <a:cxn ang="0">
                  <a:pos x="43" y="398"/>
                </a:cxn>
                <a:cxn ang="0">
                  <a:pos x="69" y="376"/>
                </a:cxn>
                <a:cxn ang="0">
                  <a:pos x="73" y="340"/>
                </a:cxn>
                <a:cxn ang="0">
                  <a:pos x="51" y="309"/>
                </a:cxn>
                <a:cxn ang="0">
                  <a:pos x="33" y="277"/>
                </a:cxn>
                <a:cxn ang="0">
                  <a:pos x="49" y="245"/>
                </a:cxn>
                <a:cxn ang="0">
                  <a:pos x="93" y="224"/>
                </a:cxn>
                <a:cxn ang="0">
                  <a:pos x="134" y="206"/>
                </a:cxn>
                <a:cxn ang="0">
                  <a:pos x="146" y="178"/>
                </a:cxn>
                <a:cxn ang="0">
                  <a:pos x="138" y="149"/>
                </a:cxn>
                <a:cxn ang="0">
                  <a:pos x="120" y="121"/>
                </a:cxn>
                <a:cxn ang="0">
                  <a:pos x="95" y="79"/>
                </a:cxn>
                <a:cxn ang="0">
                  <a:pos x="93" y="36"/>
                </a:cxn>
                <a:cxn ang="0">
                  <a:pos x="128" y="6"/>
                </a:cxn>
                <a:cxn ang="0">
                  <a:pos x="164" y="0"/>
                </a:cxn>
                <a:cxn ang="0">
                  <a:pos x="203" y="8"/>
                </a:cxn>
                <a:cxn ang="0">
                  <a:pos x="245" y="22"/>
                </a:cxn>
                <a:cxn ang="0">
                  <a:pos x="286" y="36"/>
                </a:cxn>
                <a:cxn ang="0">
                  <a:pos x="332" y="44"/>
                </a:cxn>
                <a:cxn ang="0">
                  <a:pos x="371" y="44"/>
                </a:cxn>
                <a:cxn ang="0">
                  <a:pos x="387" y="76"/>
                </a:cxn>
                <a:cxn ang="0">
                  <a:pos x="365" y="95"/>
                </a:cxn>
              </a:cxnLst>
              <a:rect l="0" t="0" r="r" b="b"/>
              <a:pathLst>
                <a:path w="387" h="585">
                  <a:moveTo>
                    <a:pt x="365" y="95"/>
                  </a:moveTo>
                  <a:lnTo>
                    <a:pt x="355" y="95"/>
                  </a:lnTo>
                  <a:lnTo>
                    <a:pt x="348" y="95"/>
                  </a:lnTo>
                  <a:lnTo>
                    <a:pt x="340" y="95"/>
                  </a:lnTo>
                  <a:lnTo>
                    <a:pt x="332" y="93"/>
                  </a:lnTo>
                  <a:lnTo>
                    <a:pt x="322" y="93"/>
                  </a:lnTo>
                  <a:lnTo>
                    <a:pt x="314" y="91"/>
                  </a:lnTo>
                  <a:lnTo>
                    <a:pt x="304" y="89"/>
                  </a:lnTo>
                  <a:lnTo>
                    <a:pt x="296" y="87"/>
                  </a:lnTo>
                  <a:lnTo>
                    <a:pt x="288" y="85"/>
                  </a:lnTo>
                  <a:lnTo>
                    <a:pt x="278" y="81"/>
                  </a:lnTo>
                  <a:lnTo>
                    <a:pt x="270" y="79"/>
                  </a:lnTo>
                  <a:lnTo>
                    <a:pt x="263" y="77"/>
                  </a:lnTo>
                  <a:lnTo>
                    <a:pt x="253" y="76"/>
                  </a:lnTo>
                  <a:lnTo>
                    <a:pt x="245" y="72"/>
                  </a:lnTo>
                  <a:lnTo>
                    <a:pt x="237" y="70"/>
                  </a:lnTo>
                  <a:lnTo>
                    <a:pt x="229" y="68"/>
                  </a:lnTo>
                  <a:lnTo>
                    <a:pt x="221" y="64"/>
                  </a:lnTo>
                  <a:lnTo>
                    <a:pt x="213" y="62"/>
                  </a:lnTo>
                  <a:lnTo>
                    <a:pt x="205" y="58"/>
                  </a:lnTo>
                  <a:lnTo>
                    <a:pt x="199" y="58"/>
                  </a:lnTo>
                  <a:lnTo>
                    <a:pt x="191" y="54"/>
                  </a:lnTo>
                  <a:lnTo>
                    <a:pt x="186" y="54"/>
                  </a:lnTo>
                  <a:lnTo>
                    <a:pt x="180" y="52"/>
                  </a:lnTo>
                  <a:lnTo>
                    <a:pt x="174" y="52"/>
                  </a:lnTo>
                  <a:lnTo>
                    <a:pt x="168" y="50"/>
                  </a:lnTo>
                  <a:lnTo>
                    <a:pt x="162" y="50"/>
                  </a:lnTo>
                  <a:lnTo>
                    <a:pt x="158" y="52"/>
                  </a:lnTo>
                  <a:lnTo>
                    <a:pt x="152" y="54"/>
                  </a:lnTo>
                  <a:lnTo>
                    <a:pt x="146" y="58"/>
                  </a:lnTo>
                  <a:lnTo>
                    <a:pt x="140" y="66"/>
                  </a:lnTo>
                  <a:lnTo>
                    <a:pt x="140" y="68"/>
                  </a:lnTo>
                  <a:lnTo>
                    <a:pt x="142" y="70"/>
                  </a:lnTo>
                  <a:lnTo>
                    <a:pt x="144" y="74"/>
                  </a:lnTo>
                  <a:lnTo>
                    <a:pt x="148" y="81"/>
                  </a:lnTo>
                  <a:lnTo>
                    <a:pt x="150" y="85"/>
                  </a:lnTo>
                  <a:lnTo>
                    <a:pt x="156" y="93"/>
                  </a:lnTo>
                  <a:lnTo>
                    <a:pt x="162" y="101"/>
                  </a:lnTo>
                  <a:lnTo>
                    <a:pt x="168" y="111"/>
                  </a:lnTo>
                  <a:lnTo>
                    <a:pt x="174" y="119"/>
                  </a:lnTo>
                  <a:lnTo>
                    <a:pt x="178" y="129"/>
                  </a:lnTo>
                  <a:lnTo>
                    <a:pt x="182" y="133"/>
                  </a:lnTo>
                  <a:lnTo>
                    <a:pt x="184" y="139"/>
                  </a:lnTo>
                  <a:lnTo>
                    <a:pt x="186" y="145"/>
                  </a:lnTo>
                  <a:lnTo>
                    <a:pt x="190" y="149"/>
                  </a:lnTo>
                  <a:lnTo>
                    <a:pt x="191" y="155"/>
                  </a:lnTo>
                  <a:lnTo>
                    <a:pt x="193" y="158"/>
                  </a:lnTo>
                  <a:lnTo>
                    <a:pt x="195" y="164"/>
                  </a:lnTo>
                  <a:lnTo>
                    <a:pt x="195" y="170"/>
                  </a:lnTo>
                  <a:lnTo>
                    <a:pt x="197" y="176"/>
                  </a:lnTo>
                  <a:lnTo>
                    <a:pt x="199" y="182"/>
                  </a:lnTo>
                  <a:lnTo>
                    <a:pt x="199" y="186"/>
                  </a:lnTo>
                  <a:lnTo>
                    <a:pt x="201" y="192"/>
                  </a:lnTo>
                  <a:lnTo>
                    <a:pt x="201" y="202"/>
                  </a:lnTo>
                  <a:lnTo>
                    <a:pt x="199" y="210"/>
                  </a:lnTo>
                  <a:lnTo>
                    <a:pt x="195" y="218"/>
                  </a:lnTo>
                  <a:lnTo>
                    <a:pt x="191" y="228"/>
                  </a:lnTo>
                  <a:lnTo>
                    <a:pt x="184" y="234"/>
                  </a:lnTo>
                  <a:lnTo>
                    <a:pt x="176" y="239"/>
                  </a:lnTo>
                  <a:lnTo>
                    <a:pt x="168" y="245"/>
                  </a:lnTo>
                  <a:lnTo>
                    <a:pt x="160" y="251"/>
                  </a:lnTo>
                  <a:lnTo>
                    <a:pt x="150" y="255"/>
                  </a:lnTo>
                  <a:lnTo>
                    <a:pt x="142" y="259"/>
                  </a:lnTo>
                  <a:lnTo>
                    <a:pt x="134" y="263"/>
                  </a:lnTo>
                  <a:lnTo>
                    <a:pt x="126" y="267"/>
                  </a:lnTo>
                  <a:lnTo>
                    <a:pt x="118" y="269"/>
                  </a:lnTo>
                  <a:lnTo>
                    <a:pt x="114" y="273"/>
                  </a:lnTo>
                  <a:lnTo>
                    <a:pt x="110" y="277"/>
                  </a:lnTo>
                  <a:lnTo>
                    <a:pt x="109" y="281"/>
                  </a:lnTo>
                  <a:lnTo>
                    <a:pt x="107" y="285"/>
                  </a:lnTo>
                  <a:lnTo>
                    <a:pt x="105" y="289"/>
                  </a:lnTo>
                  <a:lnTo>
                    <a:pt x="105" y="295"/>
                  </a:lnTo>
                  <a:lnTo>
                    <a:pt x="107" y="301"/>
                  </a:lnTo>
                  <a:lnTo>
                    <a:pt x="107" y="305"/>
                  </a:lnTo>
                  <a:lnTo>
                    <a:pt x="109" y="311"/>
                  </a:lnTo>
                  <a:lnTo>
                    <a:pt x="112" y="317"/>
                  </a:lnTo>
                  <a:lnTo>
                    <a:pt x="114" y="324"/>
                  </a:lnTo>
                  <a:lnTo>
                    <a:pt x="116" y="328"/>
                  </a:lnTo>
                  <a:lnTo>
                    <a:pt x="118" y="336"/>
                  </a:lnTo>
                  <a:lnTo>
                    <a:pt x="120" y="342"/>
                  </a:lnTo>
                  <a:lnTo>
                    <a:pt x="124" y="348"/>
                  </a:lnTo>
                  <a:lnTo>
                    <a:pt x="124" y="356"/>
                  </a:lnTo>
                  <a:lnTo>
                    <a:pt x="126" y="362"/>
                  </a:lnTo>
                  <a:lnTo>
                    <a:pt x="126" y="370"/>
                  </a:lnTo>
                  <a:lnTo>
                    <a:pt x="126" y="378"/>
                  </a:lnTo>
                  <a:lnTo>
                    <a:pt x="122" y="384"/>
                  </a:lnTo>
                  <a:lnTo>
                    <a:pt x="118" y="392"/>
                  </a:lnTo>
                  <a:lnTo>
                    <a:pt x="114" y="396"/>
                  </a:lnTo>
                  <a:lnTo>
                    <a:pt x="110" y="403"/>
                  </a:lnTo>
                  <a:lnTo>
                    <a:pt x="105" y="407"/>
                  </a:lnTo>
                  <a:lnTo>
                    <a:pt x="99" y="413"/>
                  </a:lnTo>
                  <a:lnTo>
                    <a:pt x="93" y="417"/>
                  </a:lnTo>
                  <a:lnTo>
                    <a:pt x="87" y="421"/>
                  </a:lnTo>
                  <a:lnTo>
                    <a:pt x="81" y="425"/>
                  </a:lnTo>
                  <a:lnTo>
                    <a:pt x="73" y="429"/>
                  </a:lnTo>
                  <a:lnTo>
                    <a:pt x="69" y="433"/>
                  </a:lnTo>
                  <a:lnTo>
                    <a:pt x="65" y="437"/>
                  </a:lnTo>
                  <a:lnTo>
                    <a:pt x="57" y="445"/>
                  </a:lnTo>
                  <a:lnTo>
                    <a:pt x="53" y="453"/>
                  </a:lnTo>
                  <a:lnTo>
                    <a:pt x="53" y="459"/>
                  </a:lnTo>
                  <a:lnTo>
                    <a:pt x="55" y="465"/>
                  </a:lnTo>
                  <a:lnTo>
                    <a:pt x="59" y="471"/>
                  </a:lnTo>
                  <a:lnTo>
                    <a:pt x="65" y="477"/>
                  </a:lnTo>
                  <a:lnTo>
                    <a:pt x="73" y="480"/>
                  </a:lnTo>
                  <a:lnTo>
                    <a:pt x="81" y="486"/>
                  </a:lnTo>
                  <a:lnTo>
                    <a:pt x="85" y="488"/>
                  </a:lnTo>
                  <a:lnTo>
                    <a:pt x="91" y="492"/>
                  </a:lnTo>
                  <a:lnTo>
                    <a:pt x="97" y="494"/>
                  </a:lnTo>
                  <a:lnTo>
                    <a:pt x="103" y="496"/>
                  </a:lnTo>
                  <a:lnTo>
                    <a:pt x="107" y="498"/>
                  </a:lnTo>
                  <a:lnTo>
                    <a:pt x="112" y="502"/>
                  </a:lnTo>
                  <a:lnTo>
                    <a:pt x="118" y="504"/>
                  </a:lnTo>
                  <a:lnTo>
                    <a:pt x="124" y="506"/>
                  </a:lnTo>
                  <a:lnTo>
                    <a:pt x="130" y="510"/>
                  </a:lnTo>
                  <a:lnTo>
                    <a:pt x="136" y="512"/>
                  </a:lnTo>
                  <a:lnTo>
                    <a:pt x="142" y="516"/>
                  </a:lnTo>
                  <a:lnTo>
                    <a:pt x="148" y="518"/>
                  </a:lnTo>
                  <a:lnTo>
                    <a:pt x="154" y="520"/>
                  </a:lnTo>
                  <a:lnTo>
                    <a:pt x="160" y="522"/>
                  </a:lnTo>
                  <a:lnTo>
                    <a:pt x="164" y="526"/>
                  </a:lnTo>
                  <a:lnTo>
                    <a:pt x="170" y="528"/>
                  </a:lnTo>
                  <a:lnTo>
                    <a:pt x="174" y="530"/>
                  </a:lnTo>
                  <a:lnTo>
                    <a:pt x="180" y="534"/>
                  </a:lnTo>
                  <a:lnTo>
                    <a:pt x="184" y="536"/>
                  </a:lnTo>
                  <a:lnTo>
                    <a:pt x="190" y="540"/>
                  </a:lnTo>
                  <a:lnTo>
                    <a:pt x="195" y="542"/>
                  </a:lnTo>
                  <a:lnTo>
                    <a:pt x="197" y="548"/>
                  </a:lnTo>
                  <a:lnTo>
                    <a:pt x="199" y="550"/>
                  </a:lnTo>
                  <a:lnTo>
                    <a:pt x="201" y="556"/>
                  </a:lnTo>
                  <a:lnTo>
                    <a:pt x="199" y="561"/>
                  </a:lnTo>
                  <a:lnTo>
                    <a:pt x="199" y="565"/>
                  </a:lnTo>
                  <a:lnTo>
                    <a:pt x="197" y="569"/>
                  </a:lnTo>
                  <a:lnTo>
                    <a:pt x="195" y="575"/>
                  </a:lnTo>
                  <a:lnTo>
                    <a:pt x="190" y="581"/>
                  </a:lnTo>
                  <a:lnTo>
                    <a:pt x="182" y="585"/>
                  </a:lnTo>
                  <a:lnTo>
                    <a:pt x="176" y="585"/>
                  </a:lnTo>
                  <a:lnTo>
                    <a:pt x="170" y="585"/>
                  </a:lnTo>
                  <a:lnTo>
                    <a:pt x="164" y="583"/>
                  </a:lnTo>
                  <a:lnTo>
                    <a:pt x="160" y="583"/>
                  </a:lnTo>
                  <a:lnTo>
                    <a:pt x="154" y="577"/>
                  </a:lnTo>
                  <a:lnTo>
                    <a:pt x="148" y="573"/>
                  </a:lnTo>
                  <a:lnTo>
                    <a:pt x="140" y="571"/>
                  </a:lnTo>
                  <a:lnTo>
                    <a:pt x="134" y="567"/>
                  </a:lnTo>
                  <a:lnTo>
                    <a:pt x="128" y="563"/>
                  </a:lnTo>
                  <a:lnTo>
                    <a:pt x="120" y="559"/>
                  </a:lnTo>
                  <a:lnTo>
                    <a:pt x="112" y="556"/>
                  </a:lnTo>
                  <a:lnTo>
                    <a:pt x="107" y="554"/>
                  </a:lnTo>
                  <a:lnTo>
                    <a:pt x="99" y="550"/>
                  </a:lnTo>
                  <a:lnTo>
                    <a:pt x="93" y="546"/>
                  </a:lnTo>
                  <a:lnTo>
                    <a:pt x="83" y="542"/>
                  </a:lnTo>
                  <a:lnTo>
                    <a:pt x="77" y="540"/>
                  </a:lnTo>
                  <a:lnTo>
                    <a:pt x="71" y="534"/>
                  </a:lnTo>
                  <a:lnTo>
                    <a:pt x="63" y="532"/>
                  </a:lnTo>
                  <a:lnTo>
                    <a:pt x="57" y="528"/>
                  </a:lnTo>
                  <a:lnTo>
                    <a:pt x="51" y="524"/>
                  </a:lnTo>
                  <a:lnTo>
                    <a:pt x="45" y="520"/>
                  </a:lnTo>
                  <a:lnTo>
                    <a:pt x="39" y="516"/>
                  </a:lnTo>
                  <a:lnTo>
                    <a:pt x="33" y="510"/>
                  </a:lnTo>
                  <a:lnTo>
                    <a:pt x="29" y="506"/>
                  </a:lnTo>
                  <a:lnTo>
                    <a:pt x="24" y="502"/>
                  </a:lnTo>
                  <a:lnTo>
                    <a:pt x="20" y="496"/>
                  </a:lnTo>
                  <a:lnTo>
                    <a:pt x="14" y="492"/>
                  </a:lnTo>
                  <a:lnTo>
                    <a:pt x="12" y="488"/>
                  </a:lnTo>
                  <a:lnTo>
                    <a:pt x="8" y="482"/>
                  </a:lnTo>
                  <a:lnTo>
                    <a:pt x="6" y="477"/>
                  </a:lnTo>
                  <a:lnTo>
                    <a:pt x="2" y="473"/>
                  </a:lnTo>
                  <a:lnTo>
                    <a:pt x="2" y="467"/>
                  </a:lnTo>
                  <a:lnTo>
                    <a:pt x="0" y="461"/>
                  </a:lnTo>
                  <a:lnTo>
                    <a:pt x="0" y="455"/>
                  </a:lnTo>
                  <a:lnTo>
                    <a:pt x="0" y="449"/>
                  </a:lnTo>
                  <a:lnTo>
                    <a:pt x="2" y="441"/>
                  </a:lnTo>
                  <a:lnTo>
                    <a:pt x="4" y="433"/>
                  </a:lnTo>
                  <a:lnTo>
                    <a:pt x="8" y="427"/>
                  </a:lnTo>
                  <a:lnTo>
                    <a:pt x="10" y="421"/>
                  </a:lnTo>
                  <a:lnTo>
                    <a:pt x="16" y="417"/>
                  </a:lnTo>
                  <a:lnTo>
                    <a:pt x="20" y="413"/>
                  </a:lnTo>
                  <a:lnTo>
                    <a:pt x="26" y="409"/>
                  </a:lnTo>
                  <a:lnTo>
                    <a:pt x="31" y="405"/>
                  </a:lnTo>
                  <a:lnTo>
                    <a:pt x="37" y="403"/>
                  </a:lnTo>
                  <a:lnTo>
                    <a:pt x="43" y="398"/>
                  </a:lnTo>
                  <a:lnTo>
                    <a:pt x="49" y="394"/>
                  </a:lnTo>
                  <a:lnTo>
                    <a:pt x="53" y="390"/>
                  </a:lnTo>
                  <a:lnTo>
                    <a:pt x="61" y="386"/>
                  </a:lnTo>
                  <a:lnTo>
                    <a:pt x="63" y="382"/>
                  </a:lnTo>
                  <a:lnTo>
                    <a:pt x="69" y="376"/>
                  </a:lnTo>
                  <a:lnTo>
                    <a:pt x="71" y="370"/>
                  </a:lnTo>
                  <a:lnTo>
                    <a:pt x="75" y="364"/>
                  </a:lnTo>
                  <a:lnTo>
                    <a:pt x="75" y="356"/>
                  </a:lnTo>
                  <a:lnTo>
                    <a:pt x="75" y="348"/>
                  </a:lnTo>
                  <a:lnTo>
                    <a:pt x="73" y="340"/>
                  </a:lnTo>
                  <a:lnTo>
                    <a:pt x="71" y="334"/>
                  </a:lnTo>
                  <a:lnTo>
                    <a:pt x="65" y="328"/>
                  </a:lnTo>
                  <a:lnTo>
                    <a:pt x="61" y="322"/>
                  </a:lnTo>
                  <a:lnTo>
                    <a:pt x="57" y="315"/>
                  </a:lnTo>
                  <a:lnTo>
                    <a:pt x="51" y="309"/>
                  </a:lnTo>
                  <a:lnTo>
                    <a:pt x="47" y="303"/>
                  </a:lnTo>
                  <a:lnTo>
                    <a:pt x="41" y="297"/>
                  </a:lnTo>
                  <a:lnTo>
                    <a:pt x="37" y="291"/>
                  </a:lnTo>
                  <a:lnTo>
                    <a:pt x="35" y="283"/>
                  </a:lnTo>
                  <a:lnTo>
                    <a:pt x="33" y="277"/>
                  </a:lnTo>
                  <a:lnTo>
                    <a:pt x="33" y="271"/>
                  </a:lnTo>
                  <a:lnTo>
                    <a:pt x="33" y="265"/>
                  </a:lnTo>
                  <a:lnTo>
                    <a:pt x="39" y="259"/>
                  </a:lnTo>
                  <a:lnTo>
                    <a:pt x="43" y="251"/>
                  </a:lnTo>
                  <a:lnTo>
                    <a:pt x="49" y="245"/>
                  </a:lnTo>
                  <a:lnTo>
                    <a:pt x="57" y="239"/>
                  </a:lnTo>
                  <a:lnTo>
                    <a:pt x="65" y="236"/>
                  </a:lnTo>
                  <a:lnTo>
                    <a:pt x="73" y="232"/>
                  </a:lnTo>
                  <a:lnTo>
                    <a:pt x="83" y="228"/>
                  </a:lnTo>
                  <a:lnTo>
                    <a:pt x="93" y="224"/>
                  </a:lnTo>
                  <a:lnTo>
                    <a:pt x="103" y="222"/>
                  </a:lnTo>
                  <a:lnTo>
                    <a:pt x="110" y="218"/>
                  </a:lnTo>
                  <a:lnTo>
                    <a:pt x="120" y="214"/>
                  </a:lnTo>
                  <a:lnTo>
                    <a:pt x="128" y="210"/>
                  </a:lnTo>
                  <a:lnTo>
                    <a:pt x="134" y="206"/>
                  </a:lnTo>
                  <a:lnTo>
                    <a:pt x="140" y="202"/>
                  </a:lnTo>
                  <a:lnTo>
                    <a:pt x="144" y="196"/>
                  </a:lnTo>
                  <a:lnTo>
                    <a:pt x="146" y="190"/>
                  </a:lnTo>
                  <a:lnTo>
                    <a:pt x="148" y="184"/>
                  </a:lnTo>
                  <a:lnTo>
                    <a:pt x="146" y="178"/>
                  </a:lnTo>
                  <a:lnTo>
                    <a:pt x="146" y="172"/>
                  </a:lnTo>
                  <a:lnTo>
                    <a:pt x="144" y="164"/>
                  </a:lnTo>
                  <a:lnTo>
                    <a:pt x="142" y="158"/>
                  </a:lnTo>
                  <a:lnTo>
                    <a:pt x="140" y="155"/>
                  </a:lnTo>
                  <a:lnTo>
                    <a:pt x="138" y="149"/>
                  </a:lnTo>
                  <a:lnTo>
                    <a:pt x="134" y="143"/>
                  </a:lnTo>
                  <a:lnTo>
                    <a:pt x="132" y="137"/>
                  </a:lnTo>
                  <a:lnTo>
                    <a:pt x="128" y="133"/>
                  </a:lnTo>
                  <a:lnTo>
                    <a:pt x="124" y="127"/>
                  </a:lnTo>
                  <a:lnTo>
                    <a:pt x="120" y="121"/>
                  </a:lnTo>
                  <a:lnTo>
                    <a:pt x="118" y="117"/>
                  </a:lnTo>
                  <a:lnTo>
                    <a:pt x="110" y="107"/>
                  </a:lnTo>
                  <a:lnTo>
                    <a:pt x="107" y="97"/>
                  </a:lnTo>
                  <a:lnTo>
                    <a:pt x="99" y="87"/>
                  </a:lnTo>
                  <a:lnTo>
                    <a:pt x="95" y="79"/>
                  </a:lnTo>
                  <a:lnTo>
                    <a:pt x="89" y="70"/>
                  </a:lnTo>
                  <a:lnTo>
                    <a:pt x="87" y="62"/>
                  </a:lnTo>
                  <a:lnTo>
                    <a:pt x="87" y="52"/>
                  </a:lnTo>
                  <a:lnTo>
                    <a:pt x="89" y="44"/>
                  </a:lnTo>
                  <a:lnTo>
                    <a:pt x="93" y="36"/>
                  </a:lnTo>
                  <a:lnTo>
                    <a:pt x="101" y="26"/>
                  </a:lnTo>
                  <a:lnTo>
                    <a:pt x="107" y="20"/>
                  </a:lnTo>
                  <a:lnTo>
                    <a:pt x="114" y="16"/>
                  </a:lnTo>
                  <a:lnTo>
                    <a:pt x="120" y="10"/>
                  </a:lnTo>
                  <a:lnTo>
                    <a:pt x="128" y="6"/>
                  </a:lnTo>
                  <a:lnTo>
                    <a:pt x="134" y="2"/>
                  </a:lnTo>
                  <a:lnTo>
                    <a:pt x="140" y="2"/>
                  </a:lnTo>
                  <a:lnTo>
                    <a:pt x="148" y="0"/>
                  </a:lnTo>
                  <a:lnTo>
                    <a:pt x="156" y="0"/>
                  </a:lnTo>
                  <a:lnTo>
                    <a:pt x="164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4"/>
                  </a:lnTo>
                  <a:lnTo>
                    <a:pt x="195" y="4"/>
                  </a:lnTo>
                  <a:lnTo>
                    <a:pt x="203" y="8"/>
                  </a:lnTo>
                  <a:lnTo>
                    <a:pt x="211" y="10"/>
                  </a:lnTo>
                  <a:lnTo>
                    <a:pt x="219" y="14"/>
                  </a:lnTo>
                  <a:lnTo>
                    <a:pt x="227" y="16"/>
                  </a:lnTo>
                  <a:lnTo>
                    <a:pt x="237" y="18"/>
                  </a:lnTo>
                  <a:lnTo>
                    <a:pt x="245" y="22"/>
                  </a:lnTo>
                  <a:lnTo>
                    <a:pt x="253" y="24"/>
                  </a:lnTo>
                  <a:lnTo>
                    <a:pt x="261" y="26"/>
                  </a:lnTo>
                  <a:lnTo>
                    <a:pt x="270" y="30"/>
                  </a:lnTo>
                  <a:lnTo>
                    <a:pt x="278" y="32"/>
                  </a:lnTo>
                  <a:lnTo>
                    <a:pt x="286" y="36"/>
                  </a:lnTo>
                  <a:lnTo>
                    <a:pt x="294" y="38"/>
                  </a:lnTo>
                  <a:lnTo>
                    <a:pt x="304" y="40"/>
                  </a:lnTo>
                  <a:lnTo>
                    <a:pt x="314" y="42"/>
                  </a:lnTo>
                  <a:lnTo>
                    <a:pt x="322" y="44"/>
                  </a:lnTo>
                  <a:lnTo>
                    <a:pt x="332" y="44"/>
                  </a:lnTo>
                  <a:lnTo>
                    <a:pt x="340" y="44"/>
                  </a:lnTo>
                  <a:lnTo>
                    <a:pt x="350" y="44"/>
                  </a:lnTo>
                  <a:lnTo>
                    <a:pt x="359" y="44"/>
                  </a:lnTo>
                  <a:lnTo>
                    <a:pt x="365" y="44"/>
                  </a:lnTo>
                  <a:lnTo>
                    <a:pt x="371" y="44"/>
                  </a:lnTo>
                  <a:lnTo>
                    <a:pt x="375" y="46"/>
                  </a:lnTo>
                  <a:lnTo>
                    <a:pt x="379" y="48"/>
                  </a:lnTo>
                  <a:lnTo>
                    <a:pt x="385" y="56"/>
                  </a:lnTo>
                  <a:lnTo>
                    <a:pt x="387" y="66"/>
                  </a:lnTo>
                  <a:lnTo>
                    <a:pt x="387" y="76"/>
                  </a:lnTo>
                  <a:lnTo>
                    <a:pt x="383" y="83"/>
                  </a:lnTo>
                  <a:lnTo>
                    <a:pt x="379" y="87"/>
                  </a:lnTo>
                  <a:lnTo>
                    <a:pt x="375" y="91"/>
                  </a:lnTo>
                  <a:lnTo>
                    <a:pt x="369" y="93"/>
                  </a:lnTo>
                  <a:lnTo>
                    <a:pt x="365" y="95"/>
                  </a:lnTo>
                  <a:lnTo>
                    <a:pt x="365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1270000" y="5489575"/>
              <a:ext cx="277813" cy="407988"/>
            </a:xfrm>
            <a:custGeom>
              <a:avLst/>
              <a:gdLst/>
              <a:ahLst/>
              <a:cxnLst>
                <a:cxn ang="0">
                  <a:pos x="204" y="8"/>
                </a:cxn>
                <a:cxn ang="0">
                  <a:pos x="235" y="20"/>
                </a:cxn>
                <a:cxn ang="0">
                  <a:pos x="265" y="32"/>
                </a:cxn>
                <a:cxn ang="0">
                  <a:pos x="293" y="47"/>
                </a:cxn>
                <a:cxn ang="0">
                  <a:pos x="316" y="69"/>
                </a:cxn>
                <a:cxn ang="0">
                  <a:pos x="338" y="95"/>
                </a:cxn>
                <a:cxn ang="0">
                  <a:pos x="350" y="126"/>
                </a:cxn>
                <a:cxn ang="0">
                  <a:pos x="336" y="160"/>
                </a:cxn>
                <a:cxn ang="0">
                  <a:pos x="309" y="176"/>
                </a:cxn>
                <a:cxn ang="0">
                  <a:pos x="271" y="186"/>
                </a:cxn>
                <a:cxn ang="0">
                  <a:pos x="249" y="198"/>
                </a:cxn>
                <a:cxn ang="0">
                  <a:pos x="263" y="227"/>
                </a:cxn>
                <a:cxn ang="0">
                  <a:pos x="285" y="267"/>
                </a:cxn>
                <a:cxn ang="0">
                  <a:pos x="277" y="304"/>
                </a:cxn>
                <a:cxn ang="0">
                  <a:pos x="233" y="324"/>
                </a:cxn>
                <a:cxn ang="0">
                  <a:pos x="190" y="330"/>
                </a:cxn>
                <a:cxn ang="0">
                  <a:pos x="172" y="352"/>
                </a:cxn>
                <a:cxn ang="0">
                  <a:pos x="172" y="379"/>
                </a:cxn>
                <a:cxn ang="0">
                  <a:pos x="186" y="407"/>
                </a:cxn>
                <a:cxn ang="0">
                  <a:pos x="204" y="435"/>
                </a:cxn>
                <a:cxn ang="0">
                  <a:pos x="210" y="470"/>
                </a:cxn>
                <a:cxn ang="0">
                  <a:pos x="190" y="510"/>
                </a:cxn>
                <a:cxn ang="0">
                  <a:pos x="160" y="514"/>
                </a:cxn>
                <a:cxn ang="0">
                  <a:pos x="115" y="514"/>
                </a:cxn>
                <a:cxn ang="0">
                  <a:pos x="71" y="508"/>
                </a:cxn>
                <a:cxn ang="0">
                  <a:pos x="46" y="504"/>
                </a:cxn>
                <a:cxn ang="0">
                  <a:pos x="18" y="498"/>
                </a:cxn>
                <a:cxn ang="0">
                  <a:pos x="0" y="466"/>
                </a:cxn>
                <a:cxn ang="0">
                  <a:pos x="24" y="450"/>
                </a:cxn>
                <a:cxn ang="0">
                  <a:pos x="50" y="448"/>
                </a:cxn>
                <a:cxn ang="0">
                  <a:pos x="77" y="456"/>
                </a:cxn>
                <a:cxn ang="0">
                  <a:pos x="107" y="460"/>
                </a:cxn>
                <a:cxn ang="0">
                  <a:pos x="133" y="464"/>
                </a:cxn>
                <a:cxn ang="0">
                  <a:pos x="154" y="448"/>
                </a:cxn>
                <a:cxn ang="0">
                  <a:pos x="137" y="417"/>
                </a:cxn>
                <a:cxn ang="0">
                  <a:pos x="117" y="389"/>
                </a:cxn>
                <a:cxn ang="0">
                  <a:pos x="107" y="358"/>
                </a:cxn>
                <a:cxn ang="0">
                  <a:pos x="113" y="330"/>
                </a:cxn>
                <a:cxn ang="0">
                  <a:pos x="129" y="300"/>
                </a:cxn>
                <a:cxn ang="0">
                  <a:pos x="158" y="286"/>
                </a:cxn>
                <a:cxn ang="0">
                  <a:pos x="192" y="279"/>
                </a:cxn>
                <a:cxn ang="0">
                  <a:pos x="220" y="269"/>
                </a:cxn>
                <a:cxn ang="0">
                  <a:pos x="216" y="247"/>
                </a:cxn>
                <a:cxn ang="0">
                  <a:pos x="188" y="213"/>
                </a:cxn>
                <a:cxn ang="0">
                  <a:pos x="170" y="180"/>
                </a:cxn>
                <a:cxn ang="0">
                  <a:pos x="182" y="158"/>
                </a:cxn>
                <a:cxn ang="0">
                  <a:pos x="216" y="148"/>
                </a:cxn>
                <a:cxn ang="0">
                  <a:pos x="243" y="142"/>
                </a:cxn>
                <a:cxn ang="0">
                  <a:pos x="271" y="134"/>
                </a:cxn>
                <a:cxn ang="0">
                  <a:pos x="285" y="115"/>
                </a:cxn>
                <a:cxn ang="0">
                  <a:pos x="253" y="89"/>
                </a:cxn>
                <a:cxn ang="0">
                  <a:pos x="226" y="75"/>
                </a:cxn>
                <a:cxn ang="0">
                  <a:pos x="196" y="63"/>
                </a:cxn>
                <a:cxn ang="0">
                  <a:pos x="170" y="53"/>
                </a:cxn>
                <a:cxn ang="0">
                  <a:pos x="149" y="36"/>
                </a:cxn>
                <a:cxn ang="0">
                  <a:pos x="149" y="10"/>
                </a:cxn>
                <a:cxn ang="0">
                  <a:pos x="176" y="0"/>
                </a:cxn>
              </a:cxnLst>
              <a:rect l="0" t="0" r="r" b="b"/>
              <a:pathLst>
                <a:path w="350" h="516">
                  <a:moveTo>
                    <a:pt x="176" y="0"/>
                  </a:moveTo>
                  <a:lnTo>
                    <a:pt x="184" y="2"/>
                  </a:lnTo>
                  <a:lnTo>
                    <a:pt x="190" y="4"/>
                  </a:lnTo>
                  <a:lnTo>
                    <a:pt x="196" y="6"/>
                  </a:lnTo>
                  <a:lnTo>
                    <a:pt x="204" y="8"/>
                  </a:lnTo>
                  <a:lnTo>
                    <a:pt x="210" y="10"/>
                  </a:lnTo>
                  <a:lnTo>
                    <a:pt x="218" y="12"/>
                  </a:lnTo>
                  <a:lnTo>
                    <a:pt x="224" y="14"/>
                  </a:lnTo>
                  <a:lnTo>
                    <a:pt x="230" y="18"/>
                  </a:lnTo>
                  <a:lnTo>
                    <a:pt x="235" y="20"/>
                  </a:lnTo>
                  <a:lnTo>
                    <a:pt x="241" y="22"/>
                  </a:lnTo>
                  <a:lnTo>
                    <a:pt x="249" y="24"/>
                  </a:lnTo>
                  <a:lnTo>
                    <a:pt x="255" y="26"/>
                  </a:lnTo>
                  <a:lnTo>
                    <a:pt x="261" y="30"/>
                  </a:lnTo>
                  <a:lnTo>
                    <a:pt x="265" y="32"/>
                  </a:lnTo>
                  <a:lnTo>
                    <a:pt x="271" y="34"/>
                  </a:lnTo>
                  <a:lnTo>
                    <a:pt x="277" y="38"/>
                  </a:lnTo>
                  <a:lnTo>
                    <a:pt x="281" y="42"/>
                  </a:lnTo>
                  <a:lnTo>
                    <a:pt x="287" y="43"/>
                  </a:lnTo>
                  <a:lnTo>
                    <a:pt x="293" y="47"/>
                  </a:lnTo>
                  <a:lnTo>
                    <a:pt x="297" y="51"/>
                  </a:lnTo>
                  <a:lnTo>
                    <a:pt x="303" y="55"/>
                  </a:lnTo>
                  <a:lnTo>
                    <a:pt x="307" y="59"/>
                  </a:lnTo>
                  <a:lnTo>
                    <a:pt x="312" y="63"/>
                  </a:lnTo>
                  <a:lnTo>
                    <a:pt x="316" y="69"/>
                  </a:lnTo>
                  <a:lnTo>
                    <a:pt x="320" y="73"/>
                  </a:lnTo>
                  <a:lnTo>
                    <a:pt x="326" y="79"/>
                  </a:lnTo>
                  <a:lnTo>
                    <a:pt x="328" y="83"/>
                  </a:lnTo>
                  <a:lnTo>
                    <a:pt x="334" y="89"/>
                  </a:lnTo>
                  <a:lnTo>
                    <a:pt x="338" y="95"/>
                  </a:lnTo>
                  <a:lnTo>
                    <a:pt x="340" y="101"/>
                  </a:lnTo>
                  <a:lnTo>
                    <a:pt x="344" y="107"/>
                  </a:lnTo>
                  <a:lnTo>
                    <a:pt x="348" y="115"/>
                  </a:lnTo>
                  <a:lnTo>
                    <a:pt x="350" y="121"/>
                  </a:lnTo>
                  <a:lnTo>
                    <a:pt x="350" y="126"/>
                  </a:lnTo>
                  <a:lnTo>
                    <a:pt x="350" y="134"/>
                  </a:lnTo>
                  <a:lnTo>
                    <a:pt x="348" y="142"/>
                  </a:lnTo>
                  <a:lnTo>
                    <a:pt x="344" y="148"/>
                  </a:lnTo>
                  <a:lnTo>
                    <a:pt x="340" y="156"/>
                  </a:lnTo>
                  <a:lnTo>
                    <a:pt x="336" y="160"/>
                  </a:lnTo>
                  <a:lnTo>
                    <a:pt x="332" y="166"/>
                  </a:lnTo>
                  <a:lnTo>
                    <a:pt x="324" y="168"/>
                  </a:lnTo>
                  <a:lnTo>
                    <a:pt x="318" y="170"/>
                  </a:lnTo>
                  <a:lnTo>
                    <a:pt x="314" y="172"/>
                  </a:lnTo>
                  <a:lnTo>
                    <a:pt x="309" y="176"/>
                  </a:lnTo>
                  <a:lnTo>
                    <a:pt x="301" y="178"/>
                  </a:lnTo>
                  <a:lnTo>
                    <a:pt x="293" y="182"/>
                  </a:lnTo>
                  <a:lnTo>
                    <a:pt x="283" y="184"/>
                  </a:lnTo>
                  <a:lnTo>
                    <a:pt x="275" y="186"/>
                  </a:lnTo>
                  <a:lnTo>
                    <a:pt x="271" y="186"/>
                  </a:lnTo>
                  <a:lnTo>
                    <a:pt x="265" y="188"/>
                  </a:lnTo>
                  <a:lnTo>
                    <a:pt x="261" y="190"/>
                  </a:lnTo>
                  <a:lnTo>
                    <a:pt x="255" y="192"/>
                  </a:lnTo>
                  <a:lnTo>
                    <a:pt x="251" y="194"/>
                  </a:lnTo>
                  <a:lnTo>
                    <a:pt x="249" y="198"/>
                  </a:lnTo>
                  <a:lnTo>
                    <a:pt x="249" y="202"/>
                  </a:lnTo>
                  <a:lnTo>
                    <a:pt x="251" y="207"/>
                  </a:lnTo>
                  <a:lnTo>
                    <a:pt x="255" y="213"/>
                  </a:lnTo>
                  <a:lnTo>
                    <a:pt x="259" y="221"/>
                  </a:lnTo>
                  <a:lnTo>
                    <a:pt x="263" y="227"/>
                  </a:lnTo>
                  <a:lnTo>
                    <a:pt x="269" y="235"/>
                  </a:lnTo>
                  <a:lnTo>
                    <a:pt x="273" y="243"/>
                  </a:lnTo>
                  <a:lnTo>
                    <a:pt x="277" y="251"/>
                  </a:lnTo>
                  <a:lnTo>
                    <a:pt x="281" y="259"/>
                  </a:lnTo>
                  <a:lnTo>
                    <a:pt x="285" y="267"/>
                  </a:lnTo>
                  <a:lnTo>
                    <a:pt x="287" y="275"/>
                  </a:lnTo>
                  <a:lnTo>
                    <a:pt x="287" y="283"/>
                  </a:lnTo>
                  <a:lnTo>
                    <a:pt x="287" y="288"/>
                  </a:lnTo>
                  <a:lnTo>
                    <a:pt x="285" y="296"/>
                  </a:lnTo>
                  <a:lnTo>
                    <a:pt x="277" y="304"/>
                  </a:lnTo>
                  <a:lnTo>
                    <a:pt x="269" y="310"/>
                  </a:lnTo>
                  <a:lnTo>
                    <a:pt x="261" y="316"/>
                  </a:lnTo>
                  <a:lnTo>
                    <a:pt x="251" y="320"/>
                  </a:lnTo>
                  <a:lnTo>
                    <a:pt x="241" y="322"/>
                  </a:lnTo>
                  <a:lnTo>
                    <a:pt x="233" y="324"/>
                  </a:lnTo>
                  <a:lnTo>
                    <a:pt x="224" y="324"/>
                  </a:lnTo>
                  <a:lnTo>
                    <a:pt x="216" y="326"/>
                  </a:lnTo>
                  <a:lnTo>
                    <a:pt x="206" y="326"/>
                  </a:lnTo>
                  <a:lnTo>
                    <a:pt x="198" y="328"/>
                  </a:lnTo>
                  <a:lnTo>
                    <a:pt x="190" y="330"/>
                  </a:lnTo>
                  <a:lnTo>
                    <a:pt x="184" y="334"/>
                  </a:lnTo>
                  <a:lnTo>
                    <a:pt x="178" y="338"/>
                  </a:lnTo>
                  <a:lnTo>
                    <a:pt x="174" y="344"/>
                  </a:lnTo>
                  <a:lnTo>
                    <a:pt x="172" y="348"/>
                  </a:lnTo>
                  <a:lnTo>
                    <a:pt x="172" y="352"/>
                  </a:lnTo>
                  <a:lnTo>
                    <a:pt x="170" y="358"/>
                  </a:lnTo>
                  <a:lnTo>
                    <a:pt x="170" y="363"/>
                  </a:lnTo>
                  <a:lnTo>
                    <a:pt x="170" y="369"/>
                  </a:lnTo>
                  <a:lnTo>
                    <a:pt x="170" y="373"/>
                  </a:lnTo>
                  <a:lnTo>
                    <a:pt x="172" y="379"/>
                  </a:lnTo>
                  <a:lnTo>
                    <a:pt x="174" y="385"/>
                  </a:lnTo>
                  <a:lnTo>
                    <a:pt x="176" y="389"/>
                  </a:lnTo>
                  <a:lnTo>
                    <a:pt x="180" y="395"/>
                  </a:lnTo>
                  <a:lnTo>
                    <a:pt x="184" y="401"/>
                  </a:lnTo>
                  <a:lnTo>
                    <a:pt x="186" y="407"/>
                  </a:lnTo>
                  <a:lnTo>
                    <a:pt x="190" y="413"/>
                  </a:lnTo>
                  <a:lnTo>
                    <a:pt x="194" y="417"/>
                  </a:lnTo>
                  <a:lnTo>
                    <a:pt x="196" y="423"/>
                  </a:lnTo>
                  <a:lnTo>
                    <a:pt x="200" y="429"/>
                  </a:lnTo>
                  <a:lnTo>
                    <a:pt x="204" y="435"/>
                  </a:lnTo>
                  <a:lnTo>
                    <a:pt x="206" y="443"/>
                  </a:lnTo>
                  <a:lnTo>
                    <a:pt x="208" y="448"/>
                  </a:lnTo>
                  <a:lnTo>
                    <a:pt x="210" y="458"/>
                  </a:lnTo>
                  <a:lnTo>
                    <a:pt x="210" y="462"/>
                  </a:lnTo>
                  <a:lnTo>
                    <a:pt x="210" y="470"/>
                  </a:lnTo>
                  <a:lnTo>
                    <a:pt x="208" y="480"/>
                  </a:lnTo>
                  <a:lnTo>
                    <a:pt x="206" y="488"/>
                  </a:lnTo>
                  <a:lnTo>
                    <a:pt x="204" y="496"/>
                  </a:lnTo>
                  <a:lnTo>
                    <a:pt x="198" y="504"/>
                  </a:lnTo>
                  <a:lnTo>
                    <a:pt x="190" y="510"/>
                  </a:lnTo>
                  <a:lnTo>
                    <a:pt x="182" y="514"/>
                  </a:lnTo>
                  <a:lnTo>
                    <a:pt x="176" y="514"/>
                  </a:lnTo>
                  <a:lnTo>
                    <a:pt x="172" y="514"/>
                  </a:lnTo>
                  <a:lnTo>
                    <a:pt x="166" y="514"/>
                  </a:lnTo>
                  <a:lnTo>
                    <a:pt x="160" y="514"/>
                  </a:lnTo>
                  <a:lnTo>
                    <a:pt x="150" y="514"/>
                  </a:lnTo>
                  <a:lnTo>
                    <a:pt x="143" y="516"/>
                  </a:lnTo>
                  <a:lnTo>
                    <a:pt x="133" y="514"/>
                  </a:lnTo>
                  <a:lnTo>
                    <a:pt x="125" y="514"/>
                  </a:lnTo>
                  <a:lnTo>
                    <a:pt x="115" y="514"/>
                  </a:lnTo>
                  <a:lnTo>
                    <a:pt x="107" y="514"/>
                  </a:lnTo>
                  <a:lnTo>
                    <a:pt x="97" y="512"/>
                  </a:lnTo>
                  <a:lnTo>
                    <a:pt x="89" y="510"/>
                  </a:lnTo>
                  <a:lnTo>
                    <a:pt x="79" y="508"/>
                  </a:lnTo>
                  <a:lnTo>
                    <a:pt x="71" y="508"/>
                  </a:lnTo>
                  <a:lnTo>
                    <a:pt x="66" y="506"/>
                  </a:lnTo>
                  <a:lnTo>
                    <a:pt x="62" y="506"/>
                  </a:lnTo>
                  <a:lnTo>
                    <a:pt x="56" y="504"/>
                  </a:lnTo>
                  <a:lnTo>
                    <a:pt x="50" y="504"/>
                  </a:lnTo>
                  <a:lnTo>
                    <a:pt x="46" y="504"/>
                  </a:lnTo>
                  <a:lnTo>
                    <a:pt x="40" y="504"/>
                  </a:lnTo>
                  <a:lnTo>
                    <a:pt x="34" y="504"/>
                  </a:lnTo>
                  <a:lnTo>
                    <a:pt x="30" y="504"/>
                  </a:lnTo>
                  <a:lnTo>
                    <a:pt x="22" y="500"/>
                  </a:lnTo>
                  <a:lnTo>
                    <a:pt x="18" y="498"/>
                  </a:lnTo>
                  <a:lnTo>
                    <a:pt x="12" y="494"/>
                  </a:lnTo>
                  <a:lnTo>
                    <a:pt x="8" y="492"/>
                  </a:lnTo>
                  <a:lnTo>
                    <a:pt x="2" y="484"/>
                  </a:lnTo>
                  <a:lnTo>
                    <a:pt x="0" y="474"/>
                  </a:lnTo>
                  <a:lnTo>
                    <a:pt x="0" y="466"/>
                  </a:lnTo>
                  <a:lnTo>
                    <a:pt x="6" y="458"/>
                  </a:lnTo>
                  <a:lnTo>
                    <a:pt x="8" y="454"/>
                  </a:lnTo>
                  <a:lnTo>
                    <a:pt x="12" y="452"/>
                  </a:lnTo>
                  <a:lnTo>
                    <a:pt x="18" y="450"/>
                  </a:lnTo>
                  <a:lnTo>
                    <a:pt x="24" y="450"/>
                  </a:lnTo>
                  <a:lnTo>
                    <a:pt x="28" y="448"/>
                  </a:lnTo>
                  <a:lnTo>
                    <a:pt x="32" y="448"/>
                  </a:lnTo>
                  <a:lnTo>
                    <a:pt x="38" y="448"/>
                  </a:lnTo>
                  <a:lnTo>
                    <a:pt x="44" y="448"/>
                  </a:lnTo>
                  <a:lnTo>
                    <a:pt x="50" y="448"/>
                  </a:lnTo>
                  <a:lnTo>
                    <a:pt x="54" y="450"/>
                  </a:lnTo>
                  <a:lnTo>
                    <a:pt x="60" y="452"/>
                  </a:lnTo>
                  <a:lnTo>
                    <a:pt x="66" y="454"/>
                  </a:lnTo>
                  <a:lnTo>
                    <a:pt x="71" y="454"/>
                  </a:lnTo>
                  <a:lnTo>
                    <a:pt x="77" y="456"/>
                  </a:lnTo>
                  <a:lnTo>
                    <a:pt x="85" y="456"/>
                  </a:lnTo>
                  <a:lnTo>
                    <a:pt x="91" y="458"/>
                  </a:lnTo>
                  <a:lnTo>
                    <a:pt x="95" y="458"/>
                  </a:lnTo>
                  <a:lnTo>
                    <a:pt x="103" y="460"/>
                  </a:lnTo>
                  <a:lnTo>
                    <a:pt x="107" y="460"/>
                  </a:lnTo>
                  <a:lnTo>
                    <a:pt x="115" y="462"/>
                  </a:lnTo>
                  <a:lnTo>
                    <a:pt x="119" y="462"/>
                  </a:lnTo>
                  <a:lnTo>
                    <a:pt x="125" y="462"/>
                  </a:lnTo>
                  <a:lnTo>
                    <a:pt x="129" y="462"/>
                  </a:lnTo>
                  <a:lnTo>
                    <a:pt x="133" y="464"/>
                  </a:lnTo>
                  <a:lnTo>
                    <a:pt x="141" y="462"/>
                  </a:lnTo>
                  <a:lnTo>
                    <a:pt x="149" y="462"/>
                  </a:lnTo>
                  <a:lnTo>
                    <a:pt x="150" y="458"/>
                  </a:lnTo>
                  <a:lnTo>
                    <a:pt x="154" y="454"/>
                  </a:lnTo>
                  <a:lnTo>
                    <a:pt x="154" y="448"/>
                  </a:lnTo>
                  <a:lnTo>
                    <a:pt x="150" y="441"/>
                  </a:lnTo>
                  <a:lnTo>
                    <a:pt x="149" y="435"/>
                  </a:lnTo>
                  <a:lnTo>
                    <a:pt x="145" y="429"/>
                  </a:lnTo>
                  <a:lnTo>
                    <a:pt x="141" y="423"/>
                  </a:lnTo>
                  <a:lnTo>
                    <a:pt x="137" y="417"/>
                  </a:lnTo>
                  <a:lnTo>
                    <a:pt x="133" y="411"/>
                  </a:lnTo>
                  <a:lnTo>
                    <a:pt x="129" y="405"/>
                  </a:lnTo>
                  <a:lnTo>
                    <a:pt x="125" y="401"/>
                  </a:lnTo>
                  <a:lnTo>
                    <a:pt x="123" y="395"/>
                  </a:lnTo>
                  <a:lnTo>
                    <a:pt x="117" y="389"/>
                  </a:lnTo>
                  <a:lnTo>
                    <a:pt x="115" y="381"/>
                  </a:lnTo>
                  <a:lnTo>
                    <a:pt x="113" y="375"/>
                  </a:lnTo>
                  <a:lnTo>
                    <a:pt x="111" y="369"/>
                  </a:lnTo>
                  <a:lnTo>
                    <a:pt x="107" y="363"/>
                  </a:lnTo>
                  <a:lnTo>
                    <a:pt x="107" y="358"/>
                  </a:lnTo>
                  <a:lnTo>
                    <a:pt x="107" y="352"/>
                  </a:lnTo>
                  <a:lnTo>
                    <a:pt x="109" y="346"/>
                  </a:lnTo>
                  <a:lnTo>
                    <a:pt x="109" y="340"/>
                  </a:lnTo>
                  <a:lnTo>
                    <a:pt x="111" y="334"/>
                  </a:lnTo>
                  <a:lnTo>
                    <a:pt x="113" y="330"/>
                  </a:lnTo>
                  <a:lnTo>
                    <a:pt x="115" y="324"/>
                  </a:lnTo>
                  <a:lnTo>
                    <a:pt x="117" y="316"/>
                  </a:lnTo>
                  <a:lnTo>
                    <a:pt x="121" y="312"/>
                  </a:lnTo>
                  <a:lnTo>
                    <a:pt x="125" y="304"/>
                  </a:lnTo>
                  <a:lnTo>
                    <a:pt x="129" y="300"/>
                  </a:lnTo>
                  <a:lnTo>
                    <a:pt x="135" y="296"/>
                  </a:lnTo>
                  <a:lnTo>
                    <a:pt x="141" y="294"/>
                  </a:lnTo>
                  <a:lnTo>
                    <a:pt x="145" y="290"/>
                  </a:lnTo>
                  <a:lnTo>
                    <a:pt x="150" y="288"/>
                  </a:lnTo>
                  <a:lnTo>
                    <a:pt x="158" y="286"/>
                  </a:lnTo>
                  <a:lnTo>
                    <a:pt x="166" y="284"/>
                  </a:lnTo>
                  <a:lnTo>
                    <a:pt x="174" y="283"/>
                  </a:lnTo>
                  <a:lnTo>
                    <a:pt x="184" y="281"/>
                  </a:lnTo>
                  <a:lnTo>
                    <a:pt x="186" y="281"/>
                  </a:lnTo>
                  <a:lnTo>
                    <a:pt x="192" y="279"/>
                  </a:lnTo>
                  <a:lnTo>
                    <a:pt x="198" y="279"/>
                  </a:lnTo>
                  <a:lnTo>
                    <a:pt x="204" y="279"/>
                  </a:lnTo>
                  <a:lnTo>
                    <a:pt x="212" y="277"/>
                  </a:lnTo>
                  <a:lnTo>
                    <a:pt x="218" y="273"/>
                  </a:lnTo>
                  <a:lnTo>
                    <a:pt x="220" y="269"/>
                  </a:lnTo>
                  <a:lnTo>
                    <a:pt x="222" y="267"/>
                  </a:lnTo>
                  <a:lnTo>
                    <a:pt x="222" y="261"/>
                  </a:lnTo>
                  <a:lnTo>
                    <a:pt x="220" y="257"/>
                  </a:lnTo>
                  <a:lnTo>
                    <a:pt x="218" y="251"/>
                  </a:lnTo>
                  <a:lnTo>
                    <a:pt x="216" y="247"/>
                  </a:lnTo>
                  <a:lnTo>
                    <a:pt x="210" y="241"/>
                  </a:lnTo>
                  <a:lnTo>
                    <a:pt x="204" y="233"/>
                  </a:lnTo>
                  <a:lnTo>
                    <a:pt x="200" y="227"/>
                  </a:lnTo>
                  <a:lnTo>
                    <a:pt x="194" y="221"/>
                  </a:lnTo>
                  <a:lnTo>
                    <a:pt x="188" y="213"/>
                  </a:lnTo>
                  <a:lnTo>
                    <a:pt x="182" y="207"/>
                  </a:lnTo>
                  <a:lnTo>
                    <a:pt x="176" y="200"/>
                  </a:lnTo>
                  <a:lnTo>
                    <a:pt x="174" y="194"/>
                  </a:lnTo>
                  <a:lnTo>
                    <a:pt x="170" y="186"/>
                  </a:lnTo>
                  <a:lnTo>
                    <a:pt x="170" y="180"/>
                  </a:lnTo>
                  <a:lnTo>
                    <a:pt x="168" y="176"/>
                  </a:lnTo>
                  <a:lnTo>
                    <a:pt x="170" y="170"/>
                  </a:lnTo>
                  <a:lnTo>
                    <a:pt x="172" y="166"/>
                  </a:lnTo>
                  <a:lnTo>
                    <a:pt x="176" y="162"/>
                  </a:lnTo>
                  <a:lnTo>
                    <a:pt x="182" y="158"/>
                  </a:lnTo>
                  <a:lnTo>
                    <a:pt x="190" y="156"/>
                  </a:lnTo>
                  <a:lnTo>
                    <a:pt x="196" y="154"/>
                  </a:lnTo>
                  <a:lnTo>
                    <a:pt x="202" y="152"/>
                  </a:lnTo>
                  <a:lnTo>
                    <a:pt x="208" y="150"/>
                  </a:lnTo>
                  <a:lnTo>
                    <a:pt x="216" y="148"/>
                  </a:lnTo>
                  <a:lnTo>
                    <a:pt x="220" y="146"/>
                  </a:lnTo>
                  <a:lnTo>
                    <a:pt x="226" y="146"/>
                  </a:lnTo>
                  <a:lnTo>
                    <a:pt x="231" y="144"/>
                  </a:lnTo>
                  <a:lnTo>
                    <a:pt x="237" y="144"/>
                  </a:lnTo>
                  <a:lnTo>
                    <a:pt x="243" y="142"/>
                  </a:lnTo>
                  <a:lnTo>
                    <a:pt x="249" y="140"/>
                  </a:lnTo>
                  <a:lnTo>
                    <a:pt x="253" y="138"/>
                  </a:lnTo>
                  <a:lnTo>
                    <a:pt x="261" y="136"/>
                  </a:lnTo>
                  <a:lnTo>
                    <a:pt x="265" y="134"/>
                  </a:lnTo>
                  <a:lnTo>
                    <a:pt x="271" y="134"/>
                  </a:lnTo>
                  <a:lnTo>
                    <a:pt x="277" y="132"/>
                  </a:lnTo>
                  <a:lnTo>
                    <a:pt x="283" y="130"/>
                  </a:lnTo>
                  <a:lnTo>
                    <a:pt x="285" y="124"/>
                  </a:lnTo>
                  <a:lnTo>
                    <a:pt x="287" y="121"/>
                  </a:lnTo>
                  <a:lnTo>
                    <a:pt x="285" y="115"/>
                  </a:lnTo>
                  <a:lnTo>
                    <a:pt x="283" y="111"/>
                  </a:lnTo>
                  <a:lnTo>
                    <a:pt x="277" y="105"/>
                  </a:lnTo>
                  <a:lnTo>
                    <a:pt x="271" y="99"/>
                  </a:lnTo>
                  <a:lnTo>
                    <a:pt x="261" y="93"/>
                  </a:lnTo>
                  <a:lnTo>
                    <a:pt x="253" y="89"/>
                  </a:lnTo>
                  <a:lnTo>
                    <a:pt x="247" y="87"/>
                  </a:lnTo>
                  <a:lnTo>
                    <a:pt x="241" y="83"/>
                  </a:lnTo>
                  <a:lnTo>
                    <a:pt x="237" y="81"/>
                  </a:lnTo>
                  <a:lnTo>
                    <a:pt x="231" y="79"/>
                  </a:lnTo>
                  <a:lnTo>
                    <a:pt x="226" y="75"/>
                  </a:lnTo>
                  <a:lnTo>
                    <a:pt x="220" y="73"/>
                  </a:lnTo>
                  <a:lnTo>
                    <a:pt x="214" y="69"/>
                  </a:lnTo>
                  <a:lnTo>
                    <a:pt x="208" y="67"/>
                  </a:lnTo>
                  <a:lnTo>
                    <a:pt x="202" y="65"/>
                  </a:lnTo>
                  <a:lnTo>
                    <a:pt x="196" y="63"/>
                  </a:lnTo>
                  <a:lnTo>
                    <a:pt x="190" y="61"/>
                  </a:lnTo>
                  <a:lnTo>
                    <a:pt x="184" y="59"/>
                  </a:lnTo>
                  <a:lnTo>
                    <a:pt x="180" y="57"/>
                  </a:lnTo>
                  <a:lnTo>
                    <a:pt x="174" y="55"/>
                  </a:lnTo>
                  <a:lnTo>
                    <a:pt x="170" y="53"/>
                  </a:lnTo>
                  <a:lnTo>
                    <a:pt x="164" y="53"/>
                  </a:lnTo>
                  <a:lnTo>
                    <a:pt x="158" y="49"/>
                  </a:lnTo>
                  <a:lnTo>
                    <a:pt x="154" y="45"/>
                  </a:lnTo>
                  <a:lnTo>
                    <a:pt x="150" y="42"/>
                  </a:lnTo>
                  <a:lnTo>
                    <a:pt x="149" y="36"/>
                  </a:lnTo>
                  <a:lnTo>
                    <a:pt x="145" y="32"/>
                  </a:lnTo>
                  <a:lnTo>
                    <a:pt x="145" y="28"/>
                  </a:lnTo>
                  <a:lnTo>
                    <a:pt x="143" y="22"/>
                  </a:lnTo>
                  <a:lnTo>
                    <a:pt x="145" y="18"/>
                  </a:lnTo>
                  <a:lnTo>
                    <a:pt x="149" y="10"/>
                  </a:lnTo>
                  <a:lnTo>
                    <a:pt x="154" y="2"/>
                  </a:lnTo>
                  <a:lnTo>
                    <a:pt x="158" y="0"/>
                  </a:lnTo>
                  <a:lnTo>
                    <a:pt x="164" y="0"/>
                  </a:lnTo>
                  <a:lnTo>
                    <a:pt x="170" y="0"/>
                  </a:lnTo>
                  <a:lnTo>
                    <a:pt x="176" y="0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1214438" y="5845175"/>
              <a:ext cx="92075" cy="166688"/>
            </a:xfrm>
            <a:custGeom>
              <a:avLst/>
              <a:gdLst/>
              <a:ahLst/>
              <a:cxnLst>
                <a:cxn ang="0">
                  <a:pos x="109" y="48"/>
                </a:cxn>
                <a:cxn ang="0">
                  <a:pos x="101" y="66"/>
                </a:cxn>
                <a:cxn ang="0">
                  <a:pos x="93" y="85"/>
                </a:cxn>
                <a:cxn ang="0">
                  <a:pos x="87" y="99"/>
                </a:cxn>
                <a:cxn ang="0">
                  <a:pos x="83" y="111"/>
                </a:cxn>
                <a:cxn ang="0">
                  <a:pos x="77" y="125"/>
                </a:cxn>
                <a:cxn ang="0">
                  <a:pos x="69" y="139"/>
                </a:cxn>
                <a:cxn ang="0">
                  <a:pos x="65" y="151"/>
                </a:cxn>
                <a:cxn ang="0">
                  <a:pos x="61" y="164"/>
                </a:cxn>
                <a:cxn ang="0">
                  <a:pos x="56" y="184"/>
                </a:cxn>
                <a:cxn ang="0">
                  <a:pos x="50" y="198"/>
                </a:cxn>
                <a:cxn ang="0">
                  <a:pos x="44" y="206"/>
                </a:cxn>
                <a:cxn ang="0">
                  <a:pos x="30" y="212"/>
                </a:cxn>
                <a:cxn ang="0">
                  <a:pos x="10" y="206"/>
                </a:cxn>
                <a:cxn ang="0">
                  <a:pos x="2" y="194"/>
                </a:cxn>
                <a:cxn ang="0">
                  <a:pos x="0" y="184"/>
                </a:cxn>
                <a:cxn ang="0">
                  <a:pos x="4" y="172"/>
                </a:cxn>
                <a:cxn ang="0">
                  <a:pos x="8" y="162"/>
                </a:cxn>
                <a:cxn ang="0">
                  <a:pos x="10" y="153"/>
                </a:cxn>
                <a:cxn ang="0">
                  <a:pos x="14" y="143"/>
                </a:cxn>
                <a:cxn ang="0">
                  <a:pos x="18" y="133"/>
                </a:cxn>
                <a:cxn ang="0">
                  <a:pos x="22" y="121"/>
                </a:cxn>
                <a:cxn ang="0">
                  <a:pos x="26" y="111"/>
                </a:cxn>
                <a:cxn ang="0">
                  <a:pos x="30" y="99"/>
                </a:cxn>
                <a:cxn ang="0">
                  <a:pos x="34" y="89"/>
                </a:cxn>
                <a:cxn ang="0">
                  <a:pos x="38" y="79"/>
                </a:cxn>
                <a:cxn ang="0">
                  <a:pos x="44" y="68"/>
                </a:cxn>
                <a:cxn ang="0">
                  <a:pos x="46" y="58"/>
                </a:cxn>
                <a:cxn ang="0">
                  <a:pos x="52" y="48"/>
                </a:cxn>
                <a:cxn ang="0">
                  <a:pos x="56" y="38"/>
                </a:cxn>
                <a:cxn ang="0">
                  <a:pos x="63" y="24"/>
                </a:cxn>
                <a:cxn ang="0">
                  <a:pos x="71" y="10"/>
                </a:cxn>
                <a:cxn ang="0">
                  <a:pos x="79" y="2"/>
                </a:cxn>
                <a:cxn ang="0">
                  <a:pos x="93" y="0"/>
                </a:cxn>
                <a:cxn ang="0">
                  <a:pos x="111" y="10"/>
                </a:cxn>
                <a:cxn ang="0">
                  <a:pos x="117" y="22"/>
                </a:cxn>
                <a:cxn ang="0">
                  <a:pos x="117" y="34"/>
                </a:cxn>
                <a:cxn ang="0">
                  <a:pos x="115" y="40"/>
                </a:cxn>
              </a:cxnLst>
              <a:rect l="0" t="0" r="r" b="b"/>
              <a:pathLst>
                <a:path w="117" h="212">
                  <a:moveTo>
                    <a:pt x="115" y="40"/>
                  </a:moveTo>
                  <a:lnTo>
                    <a:pt x="109" y="48"/>
                  </a:lnTo>
                  <a:lnTo>
                    <a:pt x="105" y="56"/>
                  </a:lnTo>
                  <a:lnTo>
                    <a:pt x="101" y="66"/>
                  </a:lnTo>
                  <a:lnTo>
                    <a:pt x="97" y="76"/>
                  </a:lnTo>
                  <a:lnTo>
                    <a:pt x="93" y="85"/>
                  </a:lnTo>
                  <a:lnTo>
                    <a:pt x="89" y="95"/>
                  </a:lnTo>
                  <a:lnTo>
                    <a:pt x="87" y="99"/>
                  </a:lnTo>
                  <a:lnTo>
                    <a:pt x="85" y="105"/>
                  </a:lnTo>
                  <a:lnTo>
                    <a:pt x="83" y="111"/>
                  </a:lnTo>
                  <a:lnTo>
                    <a:pt x="81" y="115"/>
                  </a:lnTo>
                  <a:lnTo>
                    <a:pt x="77" y="125"/>
                  </a:lnTo>
                  <a:lnTo>
                    <a:pt x="73" y="135"/>
                  </a:lnTo>
                  <a:lnTo>
                    <a:pt x="69" y="139"/>
                  </a:lnTo>
                  <a:lnTo>
                    <a:pt x="69" y="145"/>
                  </a:lnTo>
                  <a:lnTo>
                    <a:pt x="65" y="151"/>
                  </a:lnTo>
                  <a:lnTo>
                    <a:pt x="65" y="155"/>
                  </a:lnTo>
                  <a:lnTo>
                    <a:pt x="61" y="164"/>
                  </a:lnTo>
                  <a:lnTo>
                    <a:pt x="59" y="174"/>
                  </a:lnTo>
                  <a:lnTo>
                    <a:pt x="56" y="184"/>
                  </a:lnTo>
                  <a:lnTo>
                    <a:pt x="54" y="194"/>
                  </a:lnTo>
                  <a:lnTo>
                    <a:pt x="50" y="198"/>
                  </a:lnTo>
                  <a:lnTo>
                    <a:pt x="48" y="202"/>
                  </a:lnTo>
                  <a:lnTo>
                    <a:pt x="44" y="206"/>
                  </a:lnTo>
                  <a:lnTo>
                    <a:pt x="40" y="210"/>
                  </a:lnTo>
                  <a:lnTo>
                    <a:pt x="30" y="212"/>
                  </a:lnTo>
                  <a:lnTo>
                    <a:pt x="20" y="210"/>
                  </a:lnTo>
                  <a:lnTo>
                    <a:pt x="10" y="206"/>
                  </a:lnTo>
                  <a:lnTo>
                    <a:pt x="4" y="198"/>
                  </a:lnTo>
                  <a:lnTo>
                    <a:pt x="2" y="194"/>
                  </a:lnTo>
                  <a:lnTo>
                    <a:pt x="0" y="188"/>
                  </a:lnTo>
                  <a:lnTo>
                    <a:pt x="0" y="184"/>
                  </a:lnTo>
                  <a:lnTo>
                    <a:pt x="2" y="178"/>
                  </a:lnTo>
                  <a:lnTo>
                    <a:pt x="4" y="172"/>
                  </a:lnTo>
                  <a:lnTo>
                    <a:pt x="6" y="168"/>
                  </a:lnTo>
                  <a:lnTo>
                    <a:pt x="8" y="162"/>
                  </a:lnTo>
                  <a:lnTo>
                    <a:pt x="10" y="158"/>
                  </a:lnTo>
                  <a:lnTo>
                    <a:pt x="10" y="153"/>
                  </a:lnTo>
                  <a:lnTo>
                    <a:pt x="12" y="147"/>
                  </a:lnTo>
                  <a:lnTo>
                    <a:pt x="14" y="143"/>
                  </a:lnTo>
                  <a:lnTo>
                    <a:pt x="16" y="137"/>
                  </a:lnTo>
                  <a:lnTo>
                    <a:pt x="18" y="133"/>
                  </a:lnTo>
                  <a:lnTo>
                    <a:pt x="20" y="127"/>
                  </a:lnTo>
                  <a:lnTo>
                    <a:pt x="22" y="121"/>
                  </a:lnTo>
                  <a:lnTo>
                    <a:pt x="24" y="117"/>
                  </a:lnTo>
                  <a:lnTo>
                    <a:pt x="26" y="111"/>
                  </a:lnTo>
                  <a:lnTo>
                    <a:pt x="28" y="105"/>
                  </a:lnTo>
                  <a:lnTo>
                    <a:pt x="30" y="99"/>
                  </a:lnTo>
                  <a:lnTo>
                    <a:pt x="34" y="95"/>
                  </a:lnTo>
                  <a:lnTo>
                    <a:pt x="34" y="89"/>
                  </a:lnTo>
                  <a:lnTo>
                    <a:pt x="36" y="85"/>
                  </a:lnTo>
                  <a:lnTo>
                    <a:pt x="38" y="79"/>
                  </a:lnTo>
                  <a:lnTo>
                    <a:pt x="42" y="74"/>
                  </a:lnTo>
                  <a:lnTo>
                    <a:pt x="44" y="68"/>
                  </a:lnTo>
                  <a:lnTo>
                    <a:pt x="44" y="64"/>
                  </a:lnTo>
                  <a:lnTo>
                    <a:pt x="46" y="58"/>
                  </a:lnTo>
                  <a:lnTo>
                    <a:pt x="50" y="54"/>
                  </a:lnTo>
                  <a:lnTo>
                    <a:pt x="52" y="48"/>
                  </a:lnTo>
                  <a:lnTo>
                    <a:pt x="54" y="42"/>
                  </a:lnTo>
                  <a:lnTo>
                    <a:pt x="56" y="38"/>
                  </a:lnTo>
                  <a:lnTo>
                    <a:pt x="57" y="34"/>
                  </a:lnTo>
                  <a:lnTo>
                    <a:pt x="63" y="24"/>
                  </a:lnTo>
                  <a:lnTo>
                    <a:pt x="69" y="16"/>
                  </a:lnTo>
                  <a:lnTo>
                    <a:pt x="71" y="10"/>
                  </a:lnTo>
                  <a:lnTo>
                    <a:pt x="75" y="6"/>
                  </a:lnTo>
                  <a:lnTo>
                    <a:pt x="79" y="2"/>
                  </a:lnTo>
                  <a:lnTo>
                    <a:pt x="85" y="2"/>
                  </a:lnTo>
                  <a:lnTo>
                    <a:pt x="93" y="0"/>
                  </a:lnTo>
                  <a:lnTo>
                    <a:pt x="103" y="4"/>
                  </a:lnTo>
                  <a:lnTo>
                    <a:pt x="111" y="10"/>
                  </a:lnTo>
                  <a:lnTo>
                    <a:pt x="117" y="18"/>
                  </a:lnTo>
                  <a:lnTo>
                    <a:pt x="117" y="22"/>
                  </a:lnTo>
                  <a:lnTo>
                    <a:pt x="117" y="28"/>
                  </a:lnTo>
                  <a:lnTo>
                    <a:pt x="117" y="34"/>
                  </a:lnTo>
                  <a:lnTo>
                    <a:pt x="115" y="40"/>
                  </a:lnTo>
                  <a:lnTo>
                    <a:pt x="115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1069975" y="5826125"/>
              <a:ext cx="185738" cy="200025"/>
            </a:xfrm>
            <a:custGeom>
              <a:avLst/>
              <a:gdLst/>
              <a:ahLst/>
              <a:cxnLst>
                <a:cxn ang="0">
                  <a:pos x="81" y="41"/>
                </a:cxn>
                <a:cxn ang="0">
                  <a:pos x="78" y="55"/>
                </a:cxn>
                <a:cxn ang="0">
                  <a:pos x="74" y="71"/>
                </a:cxn>
                <a:cxn ang="0">
                  <a:pos x="68" y="87"/>
                </a:cxn>
                <a:cxn ang="0">
                  <a:pos x="64" y="102"/>
                </a:cxn>
                <a:cxn ang="0">
                  <a:pos x="60" y="122"/>
                </a:cxn>
                <a:cxn ang="0">
                  <a:pos x="54" y="146"/>
                </a:cxn>
                <a:cxn ang="0">
                  <a:pos x="58" y="166"/>
                </a:cxn>
                <a:cxn ang="0">
                  <a:pos x="74" y="187"/>
                </a:cxn>
                <a:cxn ang="0">
                  <a:pos x="97" y="197"/>
                </a:cxn>
                <a:cxn ang="0">
                  <a:pos x="123" y="201"/>
                </a:cxn>
                <a:cxn ang="0">
                  <a:pos x="151" y="199"/>
                </a:cxn>
                <a:cxn ang="0">
                  <a:pos x="170" y="195"/>
                </a:cxn>
                <a:cxn ang="0">
                  <a:pos x="184" y="191"/>
                </a:cxn>
                <a:cxn ang="0">
                  <a:pos x="202" y="189"/>
                </a:cxn>
                <a:cxn ang="0">
                  <a:pos x="216" y="189"/>
                </a:cxn>
                <a:cxn ang="0">
                  <a:pos x="234" y="207"/>
                </a:cxn>
                <a:cxn ang="0">
                  <a:pos x="232" y="223"/>
                </a:cxn>
                <a:cxn ang="0">
                  <a:pos x="224" y="235"/>
                </a:cxn>
                <a:cxn ang="0">
                  <a:pos x="204" y="243"/>
                </a:cxn>
                <a:cxn ang="0">
                  <a:pos x="184" y="247"/>
                </a:cxn>
                <a:cxn ang="0">
                  <a:pos x="164" y="249"/>
                </a:cxn>
                <a:cxn ang="0">
                  <a:pos x="145" y="253"/>
                </a:cxn>
                <a:cxn ang="0">
                  <a:pos x="123" y="253"/>
                </a:cxn>
                <a:cxn ang="0">
                  <a:pos x="105" y="253"/>
                </a:cxn>
                <a:cxn ang="0">
                  <a:pos x="85" y="247"/>
                </a:cxn>
                <a:cxn ang="0">
                  <a:pos x="70" y="243"/>
                </a:cxn>
                <a:cxn ang="0">
                  <a:pos x="52" y="235"/>
                </a:cxn>
                <a:cxn ang="0">
                  <a:pos x="38" y="223"/>
                </a:cxn>
                <a:cxn ang="0">
                  <a:pos x="22" y="209"/>
                </a:cxn>
                <a:cxn ang="0">
                  <a:pos x="10" y="193"/>
                </a:cxn>
                <a:cxn ang="0">
                  <a:pos x="4" y="178"/>
                </a:cxn>
                <a:cxn ang="0">
                  <a:pos x="2" y="162"/>
                </a:cxn>
                <a:cxn ang="0">
                  <a:pos x="0" y="146"/>
                </a:cxn>
                <a:cxn ang="0">
                  <a:pos x="4" y="130"/>
                </a:cxn>
                <a:cxn ang="0">
                  <a:pos x="6" y="114"/>
                </a:cxn>
                <a:cxn ang="0">
                  <a:pos x="12" y="97"/>
                </a:cxn>
                <a:cxn ang="0">
                  <a:pos x="16" y="79"/>
                </a:cxn>
                <a:cxn ang="0">
                  <a:pos x="24" y="61"/>
                </a:cxn>
                <a:cxn ang="0">
                  <a:pos x="28" y="41"/>
                </a:cxn>
                <a:cxn ang="0">
                  <a:pos x="32" y="23"/>
                </a:cxn>
                <a:cxn ang="0">
                  <a:pos x="38" y="8"/>
                </a:cxn>
                <a:cxn ang="0">
                  <a:pos x="52" y="0"/>
                </a:cxn>
                <a:cxn ang="0">
                  <a:pos x="72" y="4"/>
                </a:cxn>
                <a:cxn ang="0">
                  <a:pos x="83" y="18"/>
                </a:cxn>
                <a:cxn ang="0">
                  <a:pos x="83" y="31"/>
                </a:cxn>
              </a:cxnLst>
              <a:rect l="0" t="0" r="r" b="b"/>
              <a:pathLst>
                <a:path w="234" h="253">
                  <a:moveTo>
                    <a:pt x="83" y="31"/>
                  </a:moveTo>
                  <a:lnTo>
                    <a:pt x="83" y="35"/>
                  </a:lnTo>
                  <a:lnTo>
                    <a:pt x="81" y="41"/>
                  </a:lnTo>
                  <a:lnTo>
                    <a:pt x="81" y="45"/>
                  </a:lnTo>
                  <a:lnTo>
                    <a:pt x="79" y="51"/>
                  </a:lnTo>
                  <a:lnTo>
                    <a:pt x="78" y="55"/>
                  </a:lnTo>
                  <a:lnTo>
                    <a:pt x="78" y="61"/>
                  </a:lnTo>
                  <a:lnTo>
                    <a:pt x="76" y="65"/>
                  </a:lnTo>
                  <a:lnTo>
                    <a:pt x="74" y="71"/>
                  </a:lnTo>
                  <a:lnTo>
                    <a:pt x="72" y="77"/>
                  </a:lnTo>
                  <a:lnTo>
                    <a:pt x="72" y="81"/>
                  </a:lnTo>
                  <a:lnTo>
                    <a:pt x="68" y="87"/>
                  </a:lnTo>
                  <a:lnTo>
                    <a:pt x="68" y="93"/>
                  </a:lnTo>
                  <a:lnTo>
                    <a:pt x="66" y="97"/>
                  </a:lnTo>
                  <a:lnTo>
                    <a:pt x="64" y="102"/>
                  </a:lnTo>
                  <a:lnTo>
                    <a:pt x="62" y="106"/>
                  </a:lnTo>
                  <a:lnTo>
                    <a:pt x="62" y="112"/>
                  </a:lnTo>
                  <a:lnTo>
                    <a:pt x="60" y="122"/>
                  </a:lnTo>
                  <a:lnTo>
                    <a:pt x="56" y="130"/>
                  </a:lnTo>
                  <a:lnTo>
                    <a:pt x="54" y="138"/>
                  </a:lnTo>
                  <a:lnTo>
                    <a:pt x="54" y="146"/>
                  </a:lnTo>
                  <a:lnTo>
                    <a:pt x="54" y="154"/>
                  </a:lnTo>
                  <a:lnTo>
                    <a:pt x="54" y="160"/>
                  </a:lnTo>
                  <a:lnTo>
                    <a:pt x="58" y="166"/>
                  </a:lnTo>
                  <a:lnTo>
                    <a:pt x="62" y="174"/>
                  </a:lnTo>
                  <a:lnTo>
                    <a:pt x="66" y="179"/>
                  </a:lnTo>
                  <a:lnTo>
                    <a:pt x="74" y="187"/>
                  </a:lnTo>
                  <a:lnTo>
                    <a:pt x="81" y="191"/>
                  </a:lnTo>
                  <a:lnTo>
                    <a:pt x="89" y="195"/>
                  </a:lnTo>
                  <a:lnTo>
                    <a:pt x="97" y="197"/>
                  </a:lnTo>
                  <a:lnTo>
                    <a:pt x="105" y="199"/>
                  </a:lnTo>
                  <a:lnTo>
                    <a:pt x="113" y="201"/>
                  </a:lnTo>
                  <a:lnTo>
                    <a:pt x="123" y="201"/>
                  </a:lnTo>
                  <a:lnTo>
                    <a:pt x="131" y="201"/>
                  </a:lnTo>
                  <a:lnTo>
                    <a:pt x="141" y="199"/>
                  </a:lnTo>
                  <a:lnTo>
                    <a:pt x="151" y="199"/>
                  </a:lnTo>
                  <a:lnTo>
                    <a:pt x="160" y="197"/>
                  </a:lnTo>
                  <a:lnTo>
                    <a:pt x="164" y="195"/>
                  </a:lnTo>
                  <a:lnTo>
                    <a:pt x="170" y="195"/>
                  </a:lnTo>
                  <a:lnTo>
                    <a:pt x="174" y="193"/>
                  </a:lnTo>
                  <a:lnTo>
                    <a:pt x="180" y="193"/>
                  </a:lnTo>
                  <a:lnTo>
                    <a:pt x="184" y="191"/>
                  </a:lnTo>
                  <a:lnTo>
                    <a:pt x="190" y="189"/>
                  </a:lnTo>
                  <a:lnTo>
                    <a:pt x="196" y="189"/>
                  </a:lnTo>
                  <a:lnTo>
                    <a:pt x="202" y="189"/>
                  </a:lnTo>
                  <a:lnTo>
                    <a:pt x="206" y="187"/>
                  </a:lnTo>
                  <a:lnTo>
                    <a:pt x="212" y="187"/>
                  </a:lnTo>
                  <a:lnTo>
                    <a:pt x="216" y="189"/>
                  </a:lnTo>
                  <a:lnTo>
                    <a:pt x="222" y="191"/>
                  </a:lnTo>
                  <a:lnTo>
                    <a:pt x="228" y="197"/>
                  </a:lnTo>
                  <a:lnTo>
                    <a:pt x="234" y="207"/>
                  </a:lnTo>
                  <a:lnTo>
                    <a:pt x="234" y="211"/>
                  </a:lnTo>
                  <a:lnTo>
                    <a:pt x="234" y="217"/>
                  </a:lnTo>
                  <a:lnTo>
                    <a:pt x="232" y="223"/>
                  </a:lnTo>
                  <a:lnTo>
                    <a:pt x="230" y="227"/>
                  </a:lnTo>
                  <a:lnTo>
                    <a:pt x="226" y="231"/>
                  </a:lnTo>
                  <a:lnTo>
                    <a:pt x="224" y="235"/>
                  </a:lnTo>
                  <a:lnTo>
                    <a:pt x="218" y="239"/>
                  </a:lnTo>
                  <a:lnTo>
                    <a:pt x="214" y="241"/>
                  </a:lnTo>
                  <a:lnTo>
                    <a:pt x="204" y="243"/>
                  </a:lnTo>
                  <a:lnTo>
                    <a:pt x="198" y="245"/>
                  </a:lnTo>
                  <a:lnTo>
                    <a:pt x="192" y="245"/>
                  </a:lnTo>
                  <a:lnTo>
                    <a:pt x="184" y="247"/>
                  </a:lnTo>
                  <a:lnTo>
                    <a:pt x="178" y="247"/>
                  </a:lnTo>
                  <a:lnTo>
                    <a:pt x="170" y="249"/>
                  </a:lnTo>
                  <a:lnTo>
                    <a:pt x="164" y="249"/>
                  </a:lnTo>
                  <a:lnTo>
                    <a:pt x="158" y="251"/>
                  </a:lnTo>
                  <a:lnTo>
                    <a:pt x="151" y="251"/>
                  </a:lnTo>
                  <a:lnTo>
                    <a:pt x="145" y="253"/>
                  </a:lnTo>
                  <a:lnTo>
                    <a:pt x="137" y="253"/>
                  </a:lnTo>
                  <a:lnTo>
                    <a:pt x="131" y="253"/>
                  </a:lnTo>
                  <a:lnTo>
                    <a:pt x="123" y="253"/>
                  </a:lnTo>
                  <a:lnTo>
                    <a:pt x="117" y="253"/>
                  </a:lnTo>
                  <a:lnTo>
                    <a:pt x="111" y="253"/>
                  </a:lnTo>
                  <a:lnTo>
                    <a:pt x="105" y="253"/>
                  </a:lnTo>
                  <a:lnTo>
                    <a:pt x="97" y="251"/>
                  </a:lnTo>
                  <a:lnTo>
                    <a:pt x="91" y="249"/>
                  </a:lnTo>
                  <a:lnTo>
                    <a:pt x="85" y="247"/>
                  </a:lnTo>
                  <a:lnTo>
                    <a:pt x="79" y="247"/>
                  </a:lnTo>
                  <a:lnTo>
                    <a:pt x="74" y="245"/>
                  </a:lnTo>
                  <a:lnTo>
                    <a:pt x="70" y="243"/>
                  </a:lnTo>
                  <a:lnTo>
                    <a:pt x="64" y="239"/>
                  </a:lnTo>
                  <a:lnTo>
                    <a:pt x="58" y="237"/>
                  </a:lnTo>
                  <a:lnTo>
                    <a:pt x="52" y="235"/>
                  </a:lnTo>
                  <a:lnTo>
                    <a:pt x="48" y="231"/>
                  </a:lnTo>
                  <a:lnTo>
                    <a:pt x="42" y="227"/>
                  </a:lnTo>
                  <a:lnTo>
                    <a:pt x="38" y="223"/>
                  </a:lnTo>
                  <a:lnTo>
                    <a:pt x="32" y="219"/>
                  </a:lnTo>
                  <a:lnTo>
                    <a:pt x="28" y="213"/>
                  </a:lnTo>
                  <a:lnTo>
                    <a:pt x="22" y="209"/>
                  </a:lnTo>
                  <a:lnTo>
                    <a:pt x="18" y="203"/>
                  </a:lnTo>
                  <a:lnTo>
                    <a:pt x="14" y="199"/>
                  </a:lnTo>
                  <a:lnTo>
                    <a:pt x="10" y="193"/>
                  </a:lnTo>
                  <a:lnTo>
                    <a:pt x="8" y="187"/>
                  </a:lnTo>
                  <a:lnTo>
                    <a:pt x="6" y="183"/>
                  </a:lnTo>
                  <a:lnTo>
                    <a:pt x="4" y="178"/>
                  </a:lnTo>
                  <a:lnTo>
                    <a:pt x="2" y="172"/>
                  </a:lnTo>
                  <a:lnTo>
                    <a:pt x="2" y="166"/>
                  </a:lnTo>
                  <a:lnTo>
                    <a:pt x="2" y="162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6"/>
                  </a:lnTo>
                  <a:lnTo>
                    <a:pt x="2" y="142"/>
                  </a:lnTo>
                  <a:lnTo>
                    <a:pt x="2" y="136"/>
                  </a:lnTo>
                  <a:lnTo>
                    <a:pt x="4" y="130"/>
                  </a:lnTo>
                  <a:lnTo>
                    <a:pt x="4" y="124"/>
                  </a:lnTo>
                  <a:lnTo>
                    <a:pt x="6" y="120"/>
                  </a:lnTo>
                  <a:lnTo>
                    <a:pt x="6" y="114"/>
                  </a:lnTo>
                  <a:lnTo>
                    <a:pt x="8" y="108"/>
                  </a:lnTo>
                  <a:lnTo>
                    <a:pt x="10" y="102"/>
                  </a:lnTo>
                  <a:lnTo>
                    <a:pt x="12" y="97"/>
                  </a:lnTo>
                  <a:lnTo>
                    <a:pt x="14" y="91"/>
                  </a:lnTo>
                  <a:lnTo>
                    <a:pt x="16" y="85"/>
                  </a:lnTo>
                  <a:lnTo>
                    <a:pt x="16" y="79"/>
                  </a:lnTo>
                  <a:lnTo>
                    <a:pt x="20" y="73"/>
                  </a:lnTo>
                  <a:lnTo>
                    <a:pt x="20" y="67"/>
                  </a:lnTo>
                  <a:lnTo>
                    <a:pt x="24" y="61"/>
                  </a:lnTo>
                  <a:lnTo>
                    <a:pt x="24" y="55"/>
                  </a:lnTo>
                  <a:lnTo>
                    <a:pt x="28" y="49"/>
                  </a:lnTo>
                  <a:lnTo>
                    <a:pt x="28" y="41"/>
                  </a:lnTo>
                  <a:lnTo>
                    <a:pt x="30" y="35"/>
                  </a:lnTo>
                  <a:lnTo>
                    <a:pt x="30" y="29"/>
                  </a:lnTo>
                  <a:lnTo>
                    <a:pt x="32" y="23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8" y="8"/>
                  </a:lnTo>
                  <a:lnTo>
                    <a:pt x="44" y="4"/>
                  </a:lnTo>
                  <a:lnTo>
                    <a:pt x="48" y="2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79" y="10"/>
                  </a:lnTo>
                  <a:lnTo>
                    <a:pt x="81" y="12"/>
                  </a:lnTo>
                  <a:lnTo>
                    <a:pt x="83" y="18"/>
                  </a:lnTo>
                  <a:lnTo>
                    <a:pt x="83" y="23"/>
                  </a:lnTo>
                  <a:lnTo>
                    <a:pt x="83" y="31"/>
                  </a:lnTo>
                  <a:lnTo>
                    <a:pt x="83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2100263" y="4237038"/>
              <a:ext cx="588963" cy="481013"/>
            </a:xfrm>
            <a:custGeom>
              <a:avLst/>
              <a:gdLst/>
              <a:ahLst/>
              <a:cxnLst>
                <a:cxn ang="0">
                  <a:pos x="10" y="193"/>
                </a:cxn>
                <a:cxn ang="0">
                  <a:pos x="28" y="152"/>
                </a:cxn>
                <a:cxn ang="0">
                  <a:pos x="56" y="114"/>
                </a:cxn>
                <a:cxn ang="0">
                  <a:pos x="89" y="83"/>
                </a:cxn>
                <a:cxn ang="0">
                  <a:pos x="127" y="57"/>
                </a:cxn>
                <a:cxn ang="0">
                  <a:pos x="168" y="35"/>
                </a:cxn>
                <a:cxn ang="0">
                  <a:pos x="214" y="17"/>
                </a:cxn>
                <a:cxn ang="0">
                  <a:pos x="259" y="6"/>
                </a:cxn>
                <a:cxn ang="0">
                  <a:pos x="309" y="0"/>
                </a:cxn>
                <a:cxn ang="0">
                  <a:pos x="356" y="0"/>
                </a:cxn>
                <a:cxn ang="0">
                  <a:pos x="403" y="4"/>
                </a:cxn>
                <a:cxn ang="0">
                  <a:pos x="449" y="13"/>
                </a:cxn>
                <a:cxn ang="0">
                  <a:pos x="494" y="31"/>
                </a:cxn>
                <a:cxn ang="0">
                  <a:pos x="538" y="53"/>
                </a:cxn>
                <a:cxn ang="0">
                  <a:pos x="581" y="83"/>
                </a:cxn>
                <a:cxn ang="0">
                  <a:pos x="619" y="120"/>
                </a:cxn>
                <a:cxn ang="0">
                  <a:pos x="654" y="160"/>
                </a:cxn>
                <a:cxn ang="0">
                  <a:pos x="684" y="203"/>
                </a:cxn>
                <a:cxn ang="0">
                  <a:pos x="708" y="251"/>
                </a:cxn>
                <a:cxn ang="0">
                  <a:pos x="725" y="298"/>
                </a:cxn>
                <a:cxn ang="0">
                  <a:pos x="737" y="349"/>
                </a:cxn>
                <a:cxn ang="0">
                  <a:pos x="741" y="401"/>
                </a:cxn>
                <a:cxn ang="0">
                  <a:pos x="737" y="452"/>
                </a:cxn>
                <a:cxn ang="0">
                  <a:pos x="725" y="503"/>
                </a:cxn>
                <a:cxn ang="0">
                  <a:pos x="704" y="555"/>
                </a:cxn>
                <a:cxn ang="0">
                  <a:pos x="674" y="596"/>
                </a:cxn>
                <a:cxn ang="0">
                  <a:pos x="648" y="604"/>
                </a:cxn>
                <a:cxn ang="0">
                  <a:pos x="629" y="578"/>
                </a:cxn>
                <a:cxn ang="0">
                  <a:pos x="644" y="547"/>
                </a:cxn>
                <a:cxn ang="0">
                  <a:pos x="666" y="501"/>
                </a:cxn>
                <a:cxn ang="0">
                  <a:pos x="680" y="458"/>
                </a:cxn>
                <a:cxn ang="0">
                  <a:pos x="686" y="411"/>
                </a:cxn>
                <a:cxn ang="0">
                  <a:pos x="684" y="367"/>
                </a:cxn>
                <a:cxn ang="0">
                  <a:pos x="676" y="322"/>
                </a:cxn>
                <a:cxn ang="0">
                  <a:pos x="664" y="280"/>
                </a:cxn>
                <a:cxn ang="0">
                  <a:pos x="644" y="239"/>
                </a:cxn>
                <a:cxn ang="0">
                  <a:pos x="621" y="201"/>
                </a:cxn>
                <a:cxn ang="0">
                  <a:pos x="593" y="166"/>
                </a:cxn>
                <a:cxn ang="0">
                  <a:pos x="559" y="136"/>
                </a:cxn>
                <a:cxn ang="0">
                  <a:pos x="524" y="108"/>
                </a:cxn>
                <a:cxn ang="0">
                  <a:pos x="488" y="87"/>
                </a:cxn>
                <a:cxn ang="0">
                  <a:pos x="451" y="69"/>
                </a:cxn>
                <a:cxn ang="0">
                  <a:pos x="413" y="59"/>
                </a:cxn>
                <a:cxn ang="0">
                  <a:pos x="376" y="53"/>
                </a:cxn>
                <a:cxn ang="0">
                  <a:pos x="336" y="51"/>
                </a:cxn>
                <a:cxn ang="0">
                  <a:pos x="297" y="53"/>
                </a:cxn>
                <a:cxn ang="0">
                  <a:pos x="259" y="61"/>
                </a:cxn>
                <a:cxn ang="0">
                  <a:pos x="220" y="71"/>
                </a:cxn>
                <a:cxn ang="0">
                  <a:pos x="184" y="87"/>
                </a:cxn>
                <a:cxn ang="0">
                  <a:pos x="149" y="104"/>
                </a:cxn>
                <a:cxn ang="0">
                  <a:pos x="121" y="130"/>
                </a:cxn>
                <a:cxn ang="0">
                  <a:pos x="93" y="156"/>
                </a:cxn>
                <a:cxn ang="0">
                  <a:pos x="71" y="187"/>
                </a:cxn>
                <a:cxn ang="0">
                  <a:pos x="56" y="223"/>
                </a:cxn>
                <a:cxn ang="0">
                  <a:pos x="38" y="249"/>
                </a:cxn>
                <a:cxn ang="0">
                  <a:pos x="2" y="245"/>
                </a:cxn>
              </a:cxnLst>
              <a:rect l="0" t="0" r="r" b="b"/>
              <a:pathLst>
                <a:path w="741" h="604">
                  <a:moveTo>
                    <a:pt x="0" y="231"/>
                  </a:moveTo>
                  <a:lnTo>
                    <a:pt x="2" y="221"/>
                  </a:lnTo>
                  <a:lnTo>
                    <a:pt x="4" y="211"/>
                  </a:lnTo>
                  <a:lnTo>
                    <a:pt x="6" y="201"/>
                  </a:lnTo>
                  <a:lnTo>
                    <a:pt x="10" y="193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0" y="168"/>
                  </a:lnTo>
                  <a:lnTo>
                    <a:pt x="26" y="160"/>
                  </a:lnTo>
                  <a:lnTo>
                    <a:pt x="28" y="152"/>
                  </a:lnTo>
                  <a:lnTo>
                    <a:pt x="34" y="144"/>
                  </a:lnTo>
                  <a:lnTo>
                    <a:pt x="40" y="136"/>
                  </a:lnTo>
                  <a:lnTo>
                    <a:pt x="46" y="130"/>
                  </a:lnTo>
                  <a:lnTo>
                    <a:pt x="50" y="122"/>
                  </a:lnTo>
                  <a:lnTo>
                    <a:pt x="56" y="114"/>
                  </a:lnTo>
                  <a:lnTo>
                    <a:pt x="62" y="108"/>
                  </a:lnTo>
                  <a:lnTo>
                    <a:pt x="70" y="102"/>
                  </a:lnTo>
                  <a:lnTo>
                    <a:pt x="75" y="94"/>
                  </a:lnTo>
                  <a:lnTo>
                    <a:pt x="83" y="89"/>
                  </a:lnTo>
                  <a:lnTo>
                    <a:pt x="89" y="83"/>
                  </a:lnTo>
                  <a:lnTo>
                    <a:pt x="95" y="79"/>
                  </a:lnTo>
                  <a:lnTo>
                    <a:pt x="103" y="71"/>
                  </a:lnTo>
                  <a:lnTo>
                    <a:pt x="111" y="67"/>
                  </a:lnTo>
                  <a:lnTo>
                    <a:pt x="119" y="61"/>
                  </a:lnTo>
                  <a:lnTo>
                    <a:pt x="127" y="57"/>
                  </a:lnTo>
                  <a:lnTo>
                    <a:pt x="135" y="51"/>
                  </a:lnTo>
                  <a:lnTo>
                    <a:pt x="143" y="47"/>
                  </a:lnTo>
                  <a:lnTo>
                    <a:pt x="151" y="43"/>
                  </a:lnTo>
                  <a:lnTo>
                    <a:pt x="160" y="39"/>
                  </a:lnTo>
                  <a:lnTo>
                    <a:pt x="168" y="35"/>
                  </a:lnTo>
                  <a:lnTo>
                    <a:pt x="176" y="31"/>
                  </a:lnTo>
                  <a:lnTo>
                    <a:pt x="186" y="27"/>
                  </a:lnTo>
                  <a:lnTo>
                    <a:pt x="196" y="25"/>
                  </a:lnTo>
                  <a:lnTo>
                    <a:pt x="204" y="21"/>
                  </a:lnTo>
                  <a:lnTo>
                    <a:pt x="214" y="17"/>
                  </a:lnTo>
                  <a:lnTo>
                    <a:pt x="222" y="15"/>
                  </a:lnTo>
                  <a:lnTo>
                    <a:pt x="232" y="13"/>
                  </a:lnTo>
                  <a:lnTo>
                    <a:pt x="241" y="11"/>
                  </a:lnTo>
                  <a:lnTo>
                    <a:pt x="251" y="8"/>
                  </a:lnTo>
                  <a:lnTo>
                    <a:pt x="259" y="6"/>
                  </a:lnTo>
                  <a:lnTo>
                    <a:pt x="269" y="6"/>
                  </a:lnTo>
                  <a:lnTo>
                    <a:pt x="279" y="4"/>
                  </a:lnTo>
                  <a:lnTo>
                    <a:pt x="289" y="2"/>
                  </a:lnTo>
                  <a:lnTo>
                    <a:pt x="299" y="0"/>
                  </a:lnTo>
                  <a:lnTo>
                    <a:pt x="309" y="0"/>
                  </a:lnTo>
                  <a:lnTo>
                    <a:pt x="316" y="0"/>
                  </a:lnTo>
                  <a:lnTo>
                    <a:pt x="326" y="0"/>
                  </a:lnTo>
                  <a:lnTo>
                    <a:pt x="336" y="0"/>
                  </a:lnTo>
                  <a:lnTo>
                    <a:pt x="346" y="0"/>
                  </a:lnTo>
                  <a:lnTo>
                    <a:pt x="356" y="0"/>
                  </a:lnTo>
                  <a:lnTo>
                    <a:pt x="366" y="0"/>
                  </a:lnTo>
                  <a:lnTo>
                    <a:pt x="376" y="0"/>
                  </a:lnTo>
                  <a:lnTo>
                    <a:pt x="386" y="2"/>
                  </a:lnTo>
                  <a:lnTo>
                    <a:pt x="394" y="2"/>
                  </a:lnTo>
                  <a:lnTo>
                    <a:pt x="403" y="4"/>
                  </a:lnTo>
                  <a:lnTo>
                    <a:pt x="413" y="6"/>
                  </a:lnTo>
                  <a:lnTo>
                    <a:pt x="423" y="8"/>
                  </a:lnTo>
                  <a:lnTo>
                    <a:pt x="431" y="10"/>
                  </a:lnTo>
                  <a:lnTo>
                    <a:pt x="441" y="11"/>
                  </a:lnTo>
                  <a:lnTo>
                    <a:pt x="449" y="13"/>
                  </a:lnTo>
                  <a:lnTo>
                    <a:pt x="459" y="17"/>
                  </a:lnTo>
                  <a:lnTo>
                    <a:pt x="467" y="19"/>
                  </a:lnTo>
                  <a:lnTo>
                    <a:pt x="476" y="23"/>
                  </a:lnTo>
                  <a:lnTo>
                    <a:pt x="484" y="27"/>
                  </a:lnTo>
                  <a:lnTo>
                    <a:pt x="494" y="31"/>
                  </a:lnTo>
                  <a:lnTo>
                    <a:pt x="502" y="35"/>
                  </a:lnTo>
                  <a:lnTo>
                    <a:pt x="510" y="39"/>
                  </a:lnTo>
                  <a:lnTo>
                    <a:pt x="520" y="43"/>
                  </a:lnTo>
                  <a:lnTo>
                    <a:pt x="530" y="49"/>
                  </a:lnTo>
                  <a:lnTo>
                    <a:pt x="538" y="53"/>
                  </a:lnTo>
                  <a:lnTo>
                    <a:pt x="546" y="59"/>
                  </a:lnTo>
                  <a:lnTo>
                    <a:pt x="555" y="65"/>
                  </a:lnTo>
                  <a:lnTo>
                    <a:pt x="565" y="71"/>
                  </a:lnTo>
                  <a:lnTo>
                    <a:pt x="573" y="77"/>
                  </a:lnTo>
                  <a:lnTo>
                    <a:pt x="581" y="83"/>
                  </a:lnTo>
                  <a:lnTo>
                    <a:pt x="589" y="90"/>
                  </a:lnTo>
                  <a:lnTo>
                    <a:pt x="597" y="98"/>
                  </a:lnTo>
                  <a:lnTo>
                    <a:pt x="605" y="104"/>
                  </a:lnTo>
                  <a:lnTo>
                    <a:pt x="611" y="112"/>
                  </a:lnTo>
                  <a:lnTo>
                    <a:pt x="619" y="120"/>
                  </a:lnTo>
                  <a:lnTo>
                    <a:pt x="627" y="128"/>
                  </a:lnTo>
                  <a:lnTo>
                    <a:pt x="633" y="136"/>
                  </a:lnTo>
                  <a:lnTo>
                    <a:pt x="640" y="142"/>
                  </a:lnTo>
                  <a:lnTo>
                    <a:pt x="646" y="150"/>
                  </a:lnTo>
                  <a:lnTo>
                    <a:pt x="654" y="160"/>
                  </a:lnTo>
                  <a:lnTo>
                    <a:pt x="660" y="168"/>
                  </a:lnTo>
                  <a:lnTo>
                    <a:pt x="666" y="175"/>
                  </a:lnTo>
                  <a:lnTo>
                    <a:pt x="672" y="185"/>
                  </a:lnTo>
                  <a:lnTo>
                    <a:pt x="678" y="193"/>
                  </a:lnTo>
                  <a:lnTo>
                    <a:pt x="684" y="203"/>
                  </a:lnTo>
                  <a:lnTo>
                    <a:pt x="688" y="213"/>
                  </a:lnTo>
                  <a:lnTo>
                    <a:pt x="694" y="221"/>
                  </a:lnTo>
                  <a:lnTo>
                    <a:pt x="700" y="231"/>
                  </a:lnTo>
                  <a:lnTo>
                    <a:pt x="704" y="241"/>
                  </a:lnTo>
                  <a:lnTo>
                    <a:pt x="708" y="251"/>
                  </a:lnTo>
                  <a:lnTo>
                    <a:pt x="712" y="260"/>
                  </a:lnTo>
                  <a:lnTo>
                    <a:pt x="717" y="270"/>
                  </a:lnTo>
                  <a:lnTo>
                    <a:pt x="719" y="280"/>
                  </a:lnTo>
                  <a:lnTo>
                    <a:pt x="723" y="290"/>
                  </a:lnTo>
                  <a:lnTo>
                    <a:pt x="725" y="298"/>
                  </a:lnTo>
                  <a:lnTo>
                    <a:pt x="729" y="310"/>
                  </a:lnTo>
                  <a:lnTo>
                    <a:pt x="731" y="320"/>
                  </a:lnTo>
                  <a:lnTo>
                    <a:pt x="733" y="330"/>
                  </a:lnTo>
                  <a:lnTo>
                    <a:pt x="735" y="339"/>
                  </a:lnTo>
                  <a:lnTo>
                    <a:pt x="737" y="349"/>
                  </a:lnTo>
                  <a:lnTo>
                    <a:pt x="739" y="359"/>
                  </a:lnTo>
                  <a:lnTo>
                    <a:pt x="739" y="371"/>
                  </a:lnTo>
                  <a:lnTo>
                    <a:pt x="741" y="381"/>
                  </a:lnTo>
                  <a:lnTo>
                    <a:pt x="741" y="391"/>
                  </a:lnTo>
                  <a:lnTo>
                    <a:pt x="741" y="401"/>
                  </a:lnTo>
                  <a:lnTo>
                    <a:pt x="741" y="412"/>
                  </a:lnTo>
                  <a:lnTo>
                    <a:pt x="741" y="422"/>
                  </a:lnTo>
                  <a:lnTo>
                    <a:pt x="741" y="432"/>
                  </a:lnTo>
                  <a:lnTo>
                    <a:pt x="739" y="442"/>
                  </a:lnTo>
                  <a:lnTo>
                    <a:pt x="737" y="452"/>
                  </a:lnTo>
                  <a:lnTo>
                    <a:pt x="735" y="462"/>
                  </a:lnTo>
                  <a:lnTo>
                    <a:pt x="733" y="474"/>
                  </a:lnTo>
                  <a:lnTo>
                    <a:pt x="729" y="484"/>
                  </a:lnTo>
                  <a:lnTo>
                    <a:pt x="727" y="493"/>
                  </a:lnTo>
                  <a:lnTo>
                    <a:pt x="725" y="503"/>
                  </a:lnTo>
                  <a:lnTo>
                    <a:pt x="721" y="515"/>
                  </a:lnTo>
                  <a:lnTo>
                    <a:pt x="717" y="523"/>
                  </a:lnTo>
                  <a:lnTo>
                    <a:pt x="714" y="535"/>
                  </a:lnTo>
                  <a:lnTo>
                    <a:pt x="708" y="543"/>
                  </a:lnTo>
                  <a:lnTo>
                    <a:pt x="704" y="555"/>
                  </a:lnTo>
                  <a:lnTo>
                    <a:pt x="698" y="563"/>
                  </a:lnTo>
                  <a:lnTo>
                    <a:pt x="692" y="572"/>
                  </a:lnTo>
                  <a:lnTo>
                    <a:pt x="686" y="584"/>
                  </a:lnTo>
                  <a:lnTo>
                    <a:pt x="680" y="594"/>
                  </a:lnTo>
                  <a:lnTo>
                    <a:pt x="674" y="596"/>
                  </a:lnTo>
                  <a:lnTo>
                    <a:pt x="670" y="600"/>
                  </a:lnTo>
                  <a:lnTo>
                    <a:pt x="664" y="602"/>
                  </a:lnTo>
                  <a:lnTo>
                    <a:pt x="660" y="604"/>
                  </a:lnTo>
                  <a:lnTo>
                    <a:pt x="654" y="604"/>
                  </a:lnTo>
                  <a:lnTo>
                    <a:pt x="648" y="604"/>
                  </a:lnTo>
                  <a:lnTo>
                    <a:pt x="644" y="602"/>
                  </a:lnTo>
                  <a:lnTo>
                    <a:pt x="640" y="600"/>
                  </a:lnTo>
                  <a:lnTo>
                    <a:pt x="633" y="592"/>
                  </a:lnTo>
                  <a:lnTo>
                    <a:pt x="629" y="584"/>
                  </a:lnTo>
                  <a:lnTo>
                    <a:pt x="629" y="578"/>
                  </a:lnTo>
                  <a:lnTo>
                    <a:pt x="629" y="574"/>
                  </a:lnTo>
                  <a:lnTo>
                    <a:pt x="631" y="569"/>
                  </a:lnTo>
                  <a:lnTo>
                    <a:pt x="635" y="565"/>
                  </a:lnTo>
                  <a:lnTo>
                    <a:pt x="638" y="555"/>
                  </a:lnTo>
                  <a:lnTo>
                    <a:pt x="644" y="547"/>
                  </a:lnTo>
                  <a:lnTo>
                    <a:pt x="648" y="537"/>
                  </a:lnTo>
                  <a:lnTo>
                    <a:pt x="654" y="529"/>
                  </a:lnTo>
                  <a:lnTo>
                    <a:pt x="658" y="519"/>
                  </a:lnTo>
                  <a:lnTo>
                    <a:pt x="662" y="511"/>
                  </a:lnTo>
                  <a:lnTo>
                    <a:pt x="666" y="501"/>
                  </a:lnTo>
                  <a:lnTo>
                    <a:pt x="670" y="493"/>
                  </a:lnTo>
                  <a:lnTo>
                    <a:pt x="672" y="484"/>
                  </a:lnTo>
                  <a:lnTo>
                    <a:pt x="676" y="474"/>
                  </a:lnTo>
                  <a:lnTo>
                    <a:pt x="678" y="466"/>
                  </a:lnTo>
                  <a:lnTo>
                    <a:pt x="680" y="458"/>
                  </a:lnTo>
                  <a:lnTo>
                    <a:pt x="682" y="448"/>
                  </a:lnTo>
                  <a:lnTo>
                    <a:pt x="684" y="438"/>
                  </a:lnTo>
                  <a:lnTo>
                    <a:pt x="684" y="428"/>
                  </a:lnTo>
                  <a:lnTo>
                    <a:pt x="686" y="420"/>
                  </a:lnTo>
                  <a:lnTo>
                    <a:pt x="686" y="411"/>
                  </a:lnTo>
                  <a:lnTo>
                    <a:pt x="686" y="403"/>
                  </a:lnTo>
                  <a:lnTo>
                    <a:pt x="686" y="393"/>
                  </a:lnTo>
                  <a:lnTo>
                    <a:pt x="686" y="385"/>
                  </a:lnTo>
                  <a:lnTo>
                    <a:pt x="686" y="375"/>
                  </a:lnTo>
                  <a:lnTo>
                    <a:pt x="684" y="367"/>
                  </a:lnTo>
                  <a:lnTo>
                    <a:pt x="684" y="357"/>
                  </a:lnTo>
                  <a:lnTo>
                    <a:pt x="682" y="349"/>
                  </a:lnTo>
                  <a:lnTo>
                    <a:pt x="680" y="339"/>
                  </a:lnTo>
                  <a:lnTo>
                    <a:pt x="678" y="331"/>
                  </a:lnTo>
                  <a:lnTo>
                    <a:pt x="676" y="322"/>
                  </a:lnTo>
                  <a:lnTo>
                    <a:pt x="674" y="314"/>
                  </a:lnTo>
                  <a:lnTo>
                    <a:pt x="672" y="306"/>
                  </a:lnTo>
                  <a:lnTo>
                    <a:pt x="668" y="298"/>
                  </a:lnTo>
                  <a:lnTo>
                    <a:pt x="666" y="290"/>
                  </a:lnTo>
                  <a:lnTo>
                    <a:pt x="664" y="280"/>
                  </a:lnTo>
                  <a:lnTo>
                    <a:pt x="660" y="272"/>
                  </a:lnTo>
                  <a:lnTo>
                    <a:pt x="656" y="264"/>
                  </a:lnTo>
                  <a:lnTo>
                    <a:pt x="652" y="256"/>
                  </a:lnTo>
                  <a:lnTo>
                    <a:pt x="648" y="249"/>
                  </a:lnTo>
                  <a:lnTo>
                    <a:pt x="644" y="239"/>
                  </a:lnTo>
                  <a:lnTo>
                    <a:pt x="640" y="231"/>
                  </a:lnTo>
                  <a:lnTo>
                    <a:pt x="635" y="225"/>
                  </a:lnTo>
                  <a:lnTo>
                    <a:pt x="631" y="217"/>
                  </a:lnTo>
                  <a:lnTo>
                    <a:pt x="625" y="209"/>
                  </a:lnTo>
                  <a:lnTo>
                    <a:pt x="621" y="201"/>
                  </a:lnTo>
                  <a:lnTo>
                    <a:pt x="615" y="193"/>
                  </a:lnTo>
                  <a:lnTo>
                    <a:pt x="609" y="187"/>
                  </a:lnTo>
                  <a:lnTo>
                    <a:pt x="603" y="179"/>
                  </a:lnTo>
                  <a:lnTo>
                    <a:pt x="599" y="173"/>
                  </a:lnTo>
                  <a:lnTo>
                    <a:pt x="593" y="166"/>
                  </a:lnTo>
                  <a:lnTo>
                    <a:pt x="587" y="160"/>
                  </a:lnTo>
                  <a:lnTo>
                    <a:pt x="579" y="154"/>
                  </a:lnTo>
                  <a:lnTo>
                    <a:pt x="573" y="148"/>
                  </a:lnTo>
                  <a:lnTo>
                    <a:pt x="567" y="140"/>
                  </a:lnTo>
                  <a:lnTo>
                    <a:pt x="559" y="136"/>
                  </a:lnTo>
                  <a:lnTo>
                    <a:pt x="554" y="128"/>
                  </a:lnTo>
                  <a:lnTo>
                    <a:pt x="546" y="124"/>
                  </a:lnTo>
                  <a:lnTo>
                    <a:pt x="540" y="118"/>
                  </a:lnTo>
                  <a:lnTo>
                    <a:pt x="532" y="114"/>
                  </a:lnTo>
                  <a:lnTo>
                    <a:pt x="524" y="108"/>
                  </a:lnTo>
                  <a:lnTo>
                    <a:pt x="518" y="102"/>
                  </a:lnTo>
                  <a:lnTo>
                    <a:pt x="510" y="98"/>
                  </a:lnTo>
                  <a:lnTo>
                    <a:pt x="502" y="94"/>
                  </a:lnTo>
                  <a:lnTo>
                    <a:pt x="494" y="90"/>
                  </a:lnTo>
                  <a:lnTo>
                    <a:pt x="488" y="87"/>
                  </a:lnTo>
                  <a:lnTo>
                    <a:pt x="480" y="83"/>
                  </a:lnTo>
                  <a:lnTo>
                    <a:pt x="473" y="81"/>
                  </a:lnTo>
                  <a:lnTo>
                    <a:pt x="465" y="77"/>
                  </a:lnTo>
                  <a:lnTo>
                    <a:pt x="459" y="73"/>
                  </a:lnTo>
                  <a:lnTo>
                    <a:pt x="451" y="69"/>
                  </a:lnTo>
                  <a:lnTo>
                    <a:pt x="445" y="69"/>
                  </a:lnTo>
                  <a:lnTo>
                    <a:pt x="435" y="65"/>
                  </a:lnTo>
                  <a:lnTo>
                    <a:pt x="429" y="63"/>
                  </a:lnTo>
                  <a:lnTo>
                    <a:pt x="421" y="61"/>
                  </a:lnTo>
                  <a:lnTo>
                    <a:pt x="413" y="59"/>
                  </a:lnTo>
                  <a:lnTo>
                    <a:pt x="405" y="57"/>
                  </a:lnTo>
                  <a:lnTo>
                    <a:pt x="399" y="57"/>
                  </a:lnTo>
                  <a:lnTo>
                    <a:pt x="390" y="55"/>
                  </a:lnTo>
                  <a:lnTo>
                    <a:pt x="384" y="55"/>
                  </a:lnTo>
                  <a:lnTo>
                    <a:pt x="376" y="53"/>
                  </a:lnTo>
                  <a:lnTo>
                    <a:pt x="368" y="53"/>
                  </a:lnTo>
                  <a:lnTo>
                    <a:pt x="360" y="53"/>
                  </a:lnTo>
                  <a:lnTo>
                    <a:pt x="352" y="53"/>
                  </a:lnTo>
                  <a:lnTo>
                    <a:pt x="344" y="51"/>
                  </a:lnTo>
                  <a:lnTo>
                    <a:pt x="336" y="51"/>
                  </a:lnTo>
                  <a:lnTo>
                    <a:pt x="328" y="51"/>
                  </a:lnTo>
                  <a:lnTo>
                    <a:pt x="320" y="53"/>
                  </a:lnTo>
                  <a:lnTo>
                    <a:pt x="313" y="53"/>
                  </a:lnTo>
                  <a:lnTo>
                    <a:pt x="305" y="53"/>
                  </a:lnTo>
                  <a:lnTo>
                    <a:pt x="297" y="53"/>
                  </a:lnTo>
                  <a:lnTo>
                    <a:pt x="289" y="55"/>
                  </a:lnTo>
                  <a:lnTo>
                    <a:pt x="281" y="55"/>
                  </a:lnTo>
                  <a:lnTo>
                    <a:pt x="273" y="57"/>
                  </a:lnTo>
                  <a:lnTo>
                    <a:pt x="265" y="59"/>
                  </a:lnTo>
                  <a:lnTo>
                    <a:pt x="259" y="61"/>
                  </a:lnTo>
                  <a:lnTo>
                    <a:pt x="249" y="63"/>
                  </a:lnTo>
                  <a:lnTo>
                    <a:pt x="243" y="65"/>
                  </a:lnTo>
                  <a:lnTo>
                    <a:pt x="235" y="67"/>
                  </a:lnTo>
                  <a:lnTo>
                    <a:pt x="228" y="69"/>
                  </a:lnTo>
                  <a:lnTo>
                    <a:pt x="220" y="71"/>
                  </a:lnTo>
                  <a:lnTo>
                    <a:pt x="214" y="75"/>
                  </a:lnTo>
                  <a:lnTo>
                    <a:pt x="206" y="77"/>
                  </a:lnTo>
                  <a:lnTo>
                    <a:pt x="198" y="81"/>
                  </a:lnTo>
                  <a:lnTo>
                    <a:pt x="190" y="83"/>
                  </a:lnTo>
                  <a:lnTo>
                    <a:pt x="184" y="87"/>
                  </a:lnTo>
                  <a:lnTo>
                    <a:pt x="176" y="90"/>
                  </a:lnTo>
                  <a:lnTo>
                    <a:pt x="170" y="94"/>
                  </a:lnTo>
                  <a:lnTo>
                    <a:pt x="162" y="96"/>
                  </a:lnTo>
                  <a:lnTo>
                    <a:pt x="156" y="102"/>
                  </a:lnTo>
                  <a:lnTo>
                    <a:pt x="149" y="104"/>
                  </a:lnTo>
                  <a:lnTo>
                    <a:pt x="145" y="110"/>
                  </a:lnTo>
                  <a:lnTo>
                    <a:pt x="137" y="114"/>
                  </a:lnTo>
                  <a:lnTo>
                    <a:pt x="131" y="118"/>
                  </a:lnTo>
                  <a:lnTo>
                    <a:pt x="125" y="124"/>
                  </a:lnTo>
                  <a:lnTo>
                    <a:pt x="121" y="130"/>
                  </a:lnTo>
                  <a:lnTo>
                    <a:pt x="115" y="134"/>
                  </a:lnTo>
                  <a:lnTo>
                    <a:pt x="109" y="140"/>
                  </a:lnTo>
                  <a:lnTo>
                    <a:pt x="103" y="146"/>
                  </a:lnTo>
                  <a:lnTo>
                    <a:pt x="99" y="150"/>
                  </a:lnTo>
                  <a:lnTo>
                    <a:pt x="93" y="156"/>
                  </a:lnTo>
                  <a:lnTo>
                    <a:pt x="87" y="162"/>
                  </a:lnTo>
                  <a:lnTo>
                    <a:pt x="83" y="168"/>
                  </a:lnTo>
                  <a:lnTo>
                    <a:pt x="79" y="175"/>
                  </a:lnTo>
                  <a:lnTo>
                    <a:pt x="75" y="181"/>
                  </a:lnTo>
                  <a:lnTo>
                    <a:pt x="71" y="187"/>
                  </a:lnTo>
                  <a:lnTo>
                    <a:pt x="68" y="193"/>
                  </a:lnTo>
                  <a:lnTo>
                    <a:pt x="64" y="201"/>
                  </a:lnTo>
                  <a:lnTo>
                    <a:pt x="60" y="207"/>
                  </a:lnTo>
                  <a:lnTo>
                    <a:pt x="58" y="215"/>
                  </a:lnTo>
                  <a:lnTo>
                    <a:pt x="56" y="223"/>
                  </a:lnTo>
                  <a:lnTo>
                    <a:pt x="54" y="231"/>
                  </a:lnTo>
                  <a:lnTo>
                    <a:pt x="50" y="235"/>
                  </a:lnTo>
                  <a:lnTo>
                    <a:pt x="48" y="241"/>
                  </a:lnTo>
                  <a:lnTo>
                    <a:pt x="42" y="245"/>
                  </a:lnTo>
                  <a:lnTo>
                    <a:pt x="38" y="249"/>
                  </a:lnTo>
                  <a:lnTo>
                    <a:pt x="28" y="252"/>
                  </a:lnTo>
                  <a:lnTo>
                    <a:pt x="20" y="254"/>
                  </a:lnTo>
                  <a:lnTo>
                    <a:pt x="10" y="252"/>
                  </a:lnTo>
                  <a:lnTo>
                    <a:pt x="4" y="249"/>
                  </a:lnTo>
                  <a:lnTo>
                    <a:pt x="2" y="245"/>
                  </a:lnTo>
                  <a:lnTo>
                    <a:pt x="0" y="241"/>
                  </a:lnTo>
                  <a:lnTo>
                    <a:pt x="0" y="235"/>
                  </a:lnTo>
                  <a:lnTo>
                    <a:pt x="0" y="231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2193925" y="4356100"/>
              <a:ext cx="219075" cy="222250"/>
            </a:xfrm>
            <a:custGeom>
              <a:avLst/>
              <a:gdLst/>
              <a:ahLst/>
              <a:cxnLst>
                <a:cxn ang="0">
                  <a:pos x="10" y="83"/>
                </a:cxn>
                <a:cxn ang="0">
                  <a:pos x="20" y="67"/>
                </a:cxn>
                <a:cxn ang="0">
                  <a:pos x="30" y="53"/>
                </a:cxn>
                <a:cxn ang="0">
                  <a:pos x="53" y="31"/>
                </a:cxn>
                <a:cxn ang="0">
                  <a:pos x="77" y="16"/>
                </a:cxn>
                <a:cxn ang="0">
                  <a:pos x="103" y="6"/>
                </a:cxn>
                <a:cxn ang="0">
                  <a:pos x="128" y="2"/>
                </a:cxn>
                <a:cxn ang="0">
                  <a:pos x="154" y="0"/>
                </a:cxn>
                <a:cxn ang="0">
                  <a:pos x="178" y="6"/>
                </a:cxn>
                <a:cxn ang="0">
                  <a:pos x="199" y="14"/>
                </a:cxn>
                <a:cxn ang="0">
                  <a:pos x="219" y="27"/>
                </a:cxn>
                <a:cxn ang="0">
                  <a:pos x="237" y="43"/>
                </a:cxn>
                <a:cxn ang="0">
                  <a:pos x="249" y="63"/>
                </a:cxn>
                <a:cxn ang="0">
                  <a:pos x="259" y="81"/>
                </a:cxn>
                <a:cxn ang="0">
                  <a:pos x="267" y="102"/>
                </a:cxn>
                <a:cxn ang="0">
                  <a:pos x="271" y="122"/>
                </a:cxn>
                <a:cxn ang="0">
                  <a:pos x="273" y="144"/>
                </a:cxn>
                <a:cxn ang="0">
                  <a:pos x="273" y="166"/>
                </a:cxn>
                <a:cxn ang="0">
                  <a:pos x="271" y="187"/>
                </a:cxn>
                <a:cxn ang="0">
                  <a:pos x="263" y="209"/>
                </a:cxn>
                <a:cxn ang="0">
                  <a:pos x="255" y="231"/>
                </a:cxn>
                <a:cxn ang="0">
                  <a:pos x="241" y="251"/>
                </a:cxn>
                <a:cxn ang="0">
                  <a:pos x="225" y="270"/>
                </a:cxn>
                <a:cxn ang="0">
                  <a:pos x="209" y="278"/>
                </a:cxn>
                <a:cxn ang="0">
                  <a:pos x="194" y="276"/>
                </a:cxn>
                <a:cxn ang="0">
                  <a:pos x="178" y="264"/>
                </a:cxn>
                <a:cxn ang="0">
                  <a:pos x="176" y="247"/>
                </a:cxn>
                <a:cxn ang="0">
                  <a:pos x="192" y="229"/>
                </a:cxn>
                <a:cxn ang="0">
                  <a:pos x="211" y="201"/>
                </a:cxn>
                <a:cxn ang="0">
                  <a:pos x="217" y="185"/>
                </a:cxn>
                <a:cxn ang="0">
                  <a:pos x="219" y="170"/>
                </a:cxn>
                <a:cxn ang="0">
                  <a:pos x="221" y="154"/>
                </a:cxn>
                <a:cxn ang="0">
                  <a:pos x="221" y="138"/>
                </a:cxn>
                <a:cxn ang="0">
                  <a:pos x="217" y="122"/>
                </a:cxn>
                <a:cxn ang="0">
                  <a:pos x="209" y="99"/>
                </a:cxn>
                <a:cxn ang="0">
                  <a:pos x="194" y="75"/>
                </a:cxn>
                <a:cxn ang="0">
                  <a:pos x="168" y="61"/>
                </a:cxn>
                <a:cxn ang="0">
                  <a:pos x="152" y="57"/>
                </a:cxn>
                <a:cxn ang="0">
                  <a:pos x="136" y="59"/>
                </a:cxn>
                <a:cxn ang="0">
                  <a:pos x="118" y="63"/>
                </a:cxn>
                <a:cxn ang="0">
                  <a:pos x="101" y="69"/>
                </a:cxn>
                <a:cxn ang="0">
                  <a:pos x="85" y="77"/>
                </a:cxn>
                <a:cxn ang="0">
                  <a:pos x="69" y="89"/>
                </a:cxn>
                <a:cxn ang="0">
                  <a:pos x="57" y="104"/>
                </a:cxn>
                <a:cxn ang="0">
                  <a:pos x="49" y="124"/>
                </a:cxn>
                <a:cxn ang="0">
                  <a:pos x="37" y="134"/>
                </a:cxn>
                <a:cxn ang="0">
                  <a:pos x="16" y="132"/>
                </a:cxn>
                <a:cxn ang="0">
                  <a:pos x="0" y="110"/>
                </a:cxn>
                <a:cxn ang="0">
                  <a:pos x="6" y="95"/>
                </a:cxn>
              </a:cxnLst>
              <a:rect l="0" t="0" r="r" b="b"/>
              <a:pathLst>
                <a:path w="275" h="278">
                  <a:moveTo>
                    <a:pt x="6" y="95"/>
                  </a:moveTo>
                  <a:lnTo>
                    <a:pt x="8" y="89"/>
                  </a:lnTo>
                  <a:lnTo>
                    <a:pt x="10" y="83"/>
                  </a:lnTo>
                  <a:lnTo>
                    <a:pt x="14" y="77"/>
                  </a:lnTo>
                  <a:lnTo>
                    <a:pt x="18" y="73"/>
                  </a:lnTo>
                  <a:lnTo>
                    <a:pt x="20" y="67"/>
                  </a:lnTo>
                  <a:lnTo>
                    <a:pt x="24" y="63"/>
                  </a:lnTo>
                  <a:lnTo>
                    <a:pt x="28" y="57"/>
                  </a:lnTo>
                  <a:lnTo>
                    <a:pt x="30" y="53"/>
                  </a:lnTo>
                  <a:lnTo>
                    <a:pt x="37" y="45"/>
                  </a:lnTo>
                  <a:lnTo>
                    <a:pt x="45" y="37"/>
                  </a:lnTo>
                  <a:lnTo>
                    <a:pt x="53" y="31"/>
                  </a:lnTo>
                  <a:lnTo>
                    <a:pt x="61" y="25"/>
                  </a:lnTo>
                  <a:lnTo>
                    <a:pt x="69" y="20"/>
                  </a:lnTo>
                  <a:lnTo>
                    <a:pt x="77" y="16"/>
                  </a:lnTo>
                  <a:lnTo>
                    <a:pt x="85" y="10"/>
                  </a:lnTo>
                  <a:lnTo>
                    <a:pt x="95" y="8"/>
                  </a:lnTo>
                  <a:lnTo>
                    <a:pt x="103" y="6"/>
                  </a:lnTo>
                  <a:lnTo>
                    <a:pt x="111" y="4"/>
                  </a:lnTo>
                  <a:lnTo>
                    <a:pt x="120" y="2"/>
                  </a:lnTo>
                  <a:lnTo>
                    <a:pt x="128" y="2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54" y="0"/>
                  </a:lnTo>
                  <a:lnTo>
                    <a:pt x="162" y="2"/>
                  </a:lnTo>
                  <a:lnTo>
                    <a:pt x="170" y="2"/>
                  </a:lnTo>
                  <a:lnTo>
                    <a:pt x="178" y="6"/>
                  </a:lnTo>
                  <a:lnTo>
                    <a:pt x="186" y="8"/>
                  </a:lnTo>
                  <a:lnTo>
                    <a:pt x="194" y="12"/>
                  </a:lnTo>
                  <a:lnTo>
                    <a:pt x="199" y="14"/>
                  </a:lnTo>
                  <a:lnTo>
                    <a:pt x="205" y="20"/>
                  </a:lnTo>
                  <a:lnTo>
                    <a:pt x="213" y="21"/>
                  </a:lnTo>
                  <a:lnTo>
                    <a:pt x="219" y="27"/>
                  </a:lnTo>
                  <a:lnTo>
                    <a:pt x="225" y="33"/>
                  </a:lnTo>
                  <a:lnTo>
                    <a:pt x="231" y="39"/>
                  </a:lnTo>
                  <a:lnTo>
                    <a:pt x="237" y="43"/>
                  </a:lnTo>
                  <a:lnTo>
                    <a:pt x="243" y="51"/>
                  </a:lnTo>
                  <a:lnTo>
                    <a:pt x="247" y="57"/>
                  </a:lnTo>
                  <a:lnTo>
                    <a:pt x="249" y="63"/>
                  </a:lnTo>
                  <a:lnTo>
                    <a:pt x="253" y="69"/>
                  </a:lnTo>
                  <a:lnTo>
                    <a:pt x="257" y="75"/>
                  </a:lnTo>
                  <a:lnTo>
                    <a:pt x="259" y="81"/>
                  </a:lnTo>
                  <a:lnTo>
                    <a:pt x="261" y="89"/>
                  </a:lnTo>
                  <a:lnTo>
                    <a:pt x="265" y="95"/>
                  </a:lnTo>
                  <a:lnTo>
                    <a:pt x="267" y="102"/>
                  </a:lnTo>
                  <a:lnTo>
                    <a:pt x="269" y="108"/>
                  </a:lnTo>
                  <a:lnTo>
                    <a:pt x="271" y="116"/>
                  </a:lnTo>
                  <a:lnTo>
                    <a:pt x="271" y="122"/>
                  </a:lnTo>
                  <a:lnTo>
                    <a:pt x="273" y="130"/>
                  </a:lnTo>
                  <a:lnTo>
                    <a:pt x="273" y="138"/>
                  </a:lnTo>
                  <a:lnTo>
                    <a:pt x="273" y="144"/>
                  </a:lnTo>
                  <a:lnTo>
                    <a:pt x="273" y="152"/>
                  </a:lnTo>
                  <a:lnTo>
                    <a:pt x="275" y="160"/>
                  </a:lnTo>
                  <a:lnTo>
                    <a:pt x="273" y="166"/>
                  </a:lnTo>
                  <a:lnTo>
                    <a:pt x="273" y="174"/>
                  </a:lnTo>
                  <a:lnTo>
                    <a:pt x="271" y="181"/>
                  </a:lnTo>
                  <a:lnTo>
                    <a:pt x="271" y="187"/>
                  </a:lnTo>
                  <a:lnTo>
                    <a:pt x="269" y="195"/>
                  </a:lnTo>
                  <a:lnTo>
                    <a:pt x="267" y="203"/>
                  </a:lnTo>
                  <a:lnTo>
                    <a:pt x="263" y="209"/>
                  </a:lnTo>
                  <a:lnTo>
                    <a:pt x="261" y="217"/>
                  </a:lnTo>
                  <a:lnTo>
                    <a:pt x="259" y="223"/>
                  </a:lnTo>
                  <a:lnTo>
                    <a:pt x="255" y="231"/>
                  </a:lnTo>
                  <a:lnTo>
                    <a:pt x="249" y="237"/>
                  </a:lnTo>
                  <a:lnTo>
                    <a:pt x="247" y="245"/>
                  </a:lnTo>
                  <a:lnTo>
                    <a:pt x="241" y="251"/>
                  </a:lnTo>
                  <a:lnTo>
                    <a:pt x="237" y="257"/>
                  </a:lnTo>
                  <a:lnTo>
                    <a:pt x="231" y="262"/>
                  </a:lnTo>
                  <a:lnTo>
                    <a:pt x="225" y="270"/>
                  </a:lnTo>
                  <a:lnTo>
                    <a:pt x="219" y="272"/>
                  </a:lnTo>
                  <a:lnTo>
                    <a:pt x="215" y="276"/>
                  </a:lnTo>
                  <a:lnTo>
                    <a:pt x="209" y="278"/>
                  </a:lnTo>
                  <a:lnTo>
                    <a:pt x="203" y="278"/>
                  </a:lnTo>
                  <a:lnTo>
                    <a:pt x="197" y="278"/>
                  </a:lnTo>
                  <a:lnTo>
                    <a:pt x="194" y="276"/>
                  </a:lnTo>
                  <a:lnTo>
                    <a:pt x="188" y="274"/>
                  </a:lnTo>
                  <a:lnTo>
                    <a:pt x="184" y="272"/>
                  </a:lnTo>
                  <a:lnTo>
                    <a:pt x="178" y="264"/>
                  </a:lnTo>
                  <a:lnTo>
                    <a:pt x="174" y="255"/>
                  </a:lnTo>
                  <a:lnTo>
                    <a:pt x="174" y="251"/>
                  </a:lnTo>
                  <a:lnTo>
                    <a:pt x="176" y="247"/>
                  </a:lnTo>
                  <a:lnTo>
                    <a:pt x="178" y="243"/>
                  </a:lnTo>
                  <a:lnTo>
                    <a:pt x="184" y="239"/>
                  </a:lnTo>
                  <a:lnTo>
                    <a:pt x="192" y="229"/>
                  </a:lnTo>
                  <a:lnTo>
                    <a:pt x="199" y="221"/>
                  </a:lnTo>
                  <a:lnTo>
                    <a:pt x="205" y="209"/>
                  </a:lnTo>
                  <a:lnTo>
                    <a:pt x="211" y="201"/>
                  </a:lnTo>
                  <a:lnTo>
                    <a:pt x="213" y="195"/>
                  </a:lnTo>
                  <a:lnTo>
                    <a:pt x="215" y="189"/>
                  </a:lnTo>
                  <a:lnTo>
                    <a:pt x="217" y="185"/>
                  </a:lnTo>
                  <a:lnTo>
                    <a:pt x="217" y="180"/>
                  </a:lnTo>
                  <a:lnTo>
                    <a:pt x="219" y="176"/>
                  </a:lnTo>
                  <a:lnTo>
                    <a:pt x="219" y="170"/>
                  </a:lnTo>
                  <a:lnTo>
                    <a:pt x="221" y="164"/>
                  </a:lnTo>
                  <a:lnTo>
                    <a:pt x="221" y="160"/>
                  </a:lnTo>
                  <a:lnTo>
                    <a:pt x="221" y="154"/>
                  </a:lnTo>
                  <a:lnTo>
                    <a:pt x="221" y="148"/>
                  </a:lnTo>
                  <a:lnTo>
                    <a:pt x="221" y="144"/>
                  </a:lnTo>
                  <a:lnTo>
                    <a:pt x="221" y="138"/>
                  </a:lnTo>
                  <a:lnTo>
                    <a:pt x="219" y="132"/>
                  </a:lnTo>
                  <a:lnTo>
                    <a:pt x="219" y="128"/>
                  </a:lnTo>
                  <a:lnTo>
                    <a:pt x="217" y="122"/>
                  </a:lnTo>
                  <a:lnTo>
                    <a:pt x="217" y="118"/>
                  </a:lnTo>
                  <a:lnTo>
                    <a:pt x="213" y="108"/>
                  </a:lnTo>
                  <a:lnTo>
                    <a:pt x="209" y="99"/>
                  </a:lnTo>
                  <a:lnTo>
                    <a:pt x="205" y="89"/>
                  </a:lnTo>
                  <a:lnTo>
                    <a:pt x="201" y="83"/>
                  </a:lnTo>
                  <a:lnTo>
                    <a:pt x="194" y="75"/>
                  </a:lnTo>
                  <a:lnTo>
                    <a:pt x="186" y="69"/>
                  </a:lnTo>
                  <a:lnTo>
                    <a:pt x="178" y="63"/>
                  </a:lnTo>
                  <a:lnTo>
                    <a:pt x="168" y="61"/>
                  </a:lnTo>
                  <a:lnTo>
                    <a:pt x="162" y="59"/>
                  </a:lnTo>
                  <a:lnTo>
                    <a:pt x="158" y="57"/>
                  </a:lnTo>
                  <a:lnTo>
                    <a:pt x="152" y="57"/>
                  </a:lnTo>
                  <a:lnTo>
                    <a:pt x="148" y="57"/>
                  </a:lnTo>
                  <a:lnTo>
                    <a:pt x="140" y="57"/>
                  </a:lnTo>
                  <a:lnTo>
                    <a:pt x="136" y="59"/>
                  </a:lnTo>
                  <a:lnTo>
                    <a:pt x="130" y="59"/>
                  </a:lnTo>
                  <a:lnTo>
                    <a:pt x="124" y="61"/>
                  </a:lnTo>
                  <a:lnTo>
                    <a:pt x="118" y="63"/>
                  </a:lnTo>
                  <a:lnTo>
                    <a:pt x="113" y="65"/>
                  </a:lnTo>
                  <a:lnTo>
                    <a:pt x="107" y="65"/>
                  </a:lnTo>
                  <a:lnTo>
                    <a:pt x="101" y="69"/>
                  </a:lnTo>
                  <a:lnTo>
                    <a:pt x="95" y="71"/>
                  </a:lnTo>
                  <a:lnTo>
                    <a:pt x="91" y="75"/>
                  </a:lnTo>
                  <a:lnTo>
                    <a:pt x="85" y="77"/>
                  </a:lnTo>
                  <a:lnTo>
                    <a:pt x="81" y="83"/>
                  </a:lnTo>
                  <a:lnTo>
                    <a:pt x="75" y="85"/>
                  </a:lnTo>
                  <a:lnTo>
                    <a:pt x="69" y="89"/>
                  </a:lnTo>
                  <a:lnTo>
                    <a:pt x="65" y="95"/>
                  </a:lnTo>
                  <a:lnTo>
                    <a:pt x="61" y="101"/>
                  </a:lnTo>
                  <a:lnTo>
                    <a:pt x="57" y="104"/>
                  </a:lnTo>
                  <a:lnTo>
                    <a:pt x="53" y="110"/>
                  </a:lnTo>
                  <a:lnTo>
                    <a:pt x="51" y="116"/>
                  </a:lnTo>
                  <a:lnTo>
                    <a:pt x="49" y="124"/>
                  </a:lnTo>
                  <a:lnTo>
                    <a:pt x="45" y="128"/>
                  </a:lnTo>
                  <a:lnTo>
                    <a:pt x="41" y="132"/>
                  </a:lnTo>
                  <a:lnTo>
                    <a:pt x="37" y="134"/>
                  </a:lnTo>
                  <a:lnTo>
                    <a:pt x="33" y="136"/>
                  </a:lnTo>
                  <a:lnTo>
                    <a:pt x="24" y="136"/>
                  </a:lnTo>
                  <a:lnTo>
                    <a:pt x="16" y="132"/>
                  </a:lnTo>
                  <a:lnTo>
                    <a:pt x="8" y="124"/>
                  </a:lnTo>
                  <a:lnTo>
                    <a:pt x="2" y="116"/>
                  </a:lnTo>
                  <a:lnTo>
                    <a:pt x="0" y="110"/>
                  </a:lnTo>
                  <a:lnTo>
                    <a:pt x="0" y="104"/>
                  </a:lnTo>
                  <a:lnTo>
                    <a:pt x="2" y="99"/>
                  </a:lnTo>
                  <a:lnTo>
                    <a:pt x="6" y="95"/>
                  </a:lnTo>
                  <a:lnTo>
                    <a:pt x="6" y="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2363788" y="4787900"/>
              <a:ext cx="536575" cy="338138"/>
            </a:xfrm>
            <a:custGeom>
              <a:avLst/>
              <a:gdLst/>
              <a:ahLst/>
              <a:cxnLst>
                <a:cxn ang="0">
                  <a:pos x="52" y="16"/>
                </a:cxn>
                <a:cxn ang="0">
                  <a:pos x="79" y="12"/>
                </a:cxn>
                <a:cxn ang="0">
                  <a:pos x="105" y="8"/>
                </a:cxn>
                <a:cxn ang="0">
                  <a:pos x="135" y="2"/>
                </a:cxn>
                <a:cxn ang="0">
                  <a:pos x="172" y="4"/>
                </a:cxn>
                <a:cxn ang="0">
                  <a:pos x="180" y="32"/>
                </a:cxn>
                <a:cxn ang="0">
                  <a:pos x="178" y="73"/>
                </a:cxn>
                <a:cxn ang="0">
                  <a:pos x="184" y="103"/>
                </a:cxn>
                <a:cxn ang="0">
                  <a:pos x="214" y="107"/>
                </a:cxn>
                <a:cxn ang="0">
                  <a:pos x="255" y="97"/>
                </a:cxn>
                <a:cxn ang="0">
                  <a:pos x="303" y="101"/>
                </a:cxn>
                <a:cxn ang="0">
                  <a:pos x="336" y="130"/>
                </a:cxn>
                <a:cxn ang="0">
                  <a:pos x="342" y="160"/>
                </a:cxn>
                <a:cxn ang="0">
                  <a:pos x="338" y="192"/>
                </a:cxn>
                <a:cxn ang="0">
                  <a:pos x="338" y="227"/>
                </a:cxn>
                <a:cxn ang="0">
                  <a:pos x="370" y="229"/>
                </a:cxn>
                <a:cxn ang="0">
                  <a:pos x="415" y="225"/>
                </a:cxn>
                <a:cxn ang="0">
                  <a:pos x="459" y="231"/>
                </a:cxn>
                <a:cxn ang="0">
                  <a:pos x="498" y="259"/>
                </a:cxn>
                <a:cxn ang="0">
                  <a:pos x="514" y="298"/>
                </a:cxn>
                <a:cxn ang="0">
                  <a:pos x="520" y="334"/>
                </a:cxn>
                <a:cxn ang="0">
                  <a:pos x="528" y="367"/>
                </a:cxn>
                <a:cxn ang="0">
                  <a:pos x="551" y="375"/>
                </a:cxn>
                <a:cxn ang="0">
                  <a:pos x="591" y="371"/>
                </a:cxn>
                <a:cxn ang="0">
                  <a:pos x="634" y="363"/>
                </a:cxn>
                <a:cxn ang="0">
                  <a:pos x="668" y="369"/>
                </a:cxn>
                <a:cxn ang="0">
                  <a:pos x="666" y="405"/>
                </a:cxn>
                <a:cxn ang="0">
                  <a:pos x="640" y="413"/>
                </a:cxn>
                <a:cxn ang="0">
                  <a:pos x="605" y="417"/>
                </a:cxn>
                <a:cxn ang="0">
                  <a:pos x="575" y="423"/>
                </a:cxn>
                <a:cxn ang="0">
                  <a:pos x="530" y="425"/>
                </a:cxn>
                <a:cxn ang="0">
                  <a:pos x="490" y="403"/>
                </a:cxn>
                <a:cxn ang="0">
                  <a:pos x="476" y="365"/>
                </a:cxn>
                <a:cxn ang="0">
                  <a:pos x="474" y="324"/>
                </a:cxn>
                <a:cxn ang="0">
                  <a:pos x="455" y="288"/>
                </a:cxn>
                <a:cxn ang="0">
                  <a:pos x="415" y="273"/>
                </a:cxn>
                <a:cxn ang="0">
                  <a:pos x="380" y="282"/>
                </a:cxn>
                <a:cxn ang="0">
                  <a:pos x="336" y="290"/>
                </a:cxn>
                <a:cxn ang="0">
                  <a:pos x="299" y="282"/>
                </a:cxn>
                <a:cxn ang="0">
                  <a:pos x="283" y="251"/>
                </a:cxn>
                <a:cxn ang="0">
                  <a:pos x="289" y="211"/>
                </a:cxn>
                <a:cxn ang="0">
                  <a:pos x="295" y="174"/>
                </a:cxn>
                <a:cxn ang="0">
                  <a:pos x="289" y="148"/>
                </a:cxn>
                <a:cxn ang="0">
                  <a:pos x="253" y="142"/>
                </a:cxn>
                <a:cxn ang="0">
                  <a:pos x="216" y="152"/>
                </a:cxn>
                <a:cxn ang="0">
                  <a:pos x="190" y="158"/>
                </a:cxn>
                <a:cxn ang="0">
                  <a:pos x="148" y="152"/>
                </a:cxn>
                <a:cxn ang="0">
                  <a:pos x="135" y="124"/>
                </a:cxn>
                <a:cxn ang="0">
                  <a:pos x="137" y="89"/>
                </a:cxn>
                <a:cxn ang="0">
                  <a:pos x="135" y="61"/>
                </a:cxn>
                <a:cxn ang="0">
                  <a:pos x="109" y="59"/>
                </a:cxn>
                <a:cxn ang="0">
                  <a:pos x="73" y="67"/>
                </a:cxn>
                <a:cxn ang="0">
                  <a:pos x="36" y="69"/>
                </a:cxn>
                <a:cxn ang="0">
                  <a:pos x="10" y="53"/>
                </a:cxn>
                <a:cxn ang="0">
                  <a:pos x="6" y="18"/>
                </a:cxn>
                <a:cxn ang="0">
                  <a:pos x="26" y="16"/>
                </a:cxn>
              </a:cxnLst>
              <a:rect l="0" t="0" r="r" b="b"/>
              <a:pathLst>
                <a:path w="676" h="427">
                  <a:moveTo>
                    <a:pt x="26" y="16"/>
                  </a:moveTo>
                  <a:lnTo>
                    <a:pt x="34" y="16"/>
                  </a:lnTo>
                  <a:lnTo>
                    <a:pt x="44" y="16"/>
                  </a:lnTo>
                  <a:lnTo>
                    <a:pt x="48" y="16"/>
                  </a:lnTo>
                  <a:lnTo>
                    <a:pt x="52" y="16"/>
                  </a:lnTo>
                  <a:lnTo>
                    <a:pt x="58" y="16"/>
                  </a:lnTo>
                  <a:lnTo>
                    <a:pt x="63" y="16"/>
                  </a:lnTo>
                  <a:lnTo>
                    <a:pt x="67" y="14"/>
                  </a:lnTo>
                  <a:lnTo>
                    <a:pt x="73" y="14"/>
                  </a:lnTo>
                  <a:lnTo>
                    <a:pt x="79" y="12"/>
                  </a:lnTo>
                  <a:lnTo>
                    <a:pt x="83" y="12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1" y="8"/>
                  </a:lnTo>
                  <a:lnTo>
                    <a:pt x="105" y="8"/>
                  </a:lnTo>
                  <a:lnTo>
                    <a:pt x="111" y="6"/>
                  </a:lnTo>
                  <a:lnTo>
                    <a:pt x="115" y="6"/>
                  </a:lnTo>
                  <a:lnTo>
                    <a:pt x="121" y="4"/>
                  </a:lnTo>
                  <a:lnTo>
                    <a:pt x="125" y="2"/>
                  </a:lnTo>
                  <a:lnTo>
                    <a:pt x="135" y="2"/>
                  </a:lnTo>
                  <a:lnTo>
                    <a:pt x="144" y="2"/>
                  </a:lnTo>
                  <a:lnTo>
                    <a:pt x="152" y="0"/>
                  </a:lnTo>
                  <a:lnTo>
                    <a:pt x="160" y="0"/>
                  </a:lnTo>
                  <a:lnTo>
                    <a:pt x="166" y="2"/>
                  </a:lnTo>
                  <a:lnTo>
                    <a:pt x="172" y="4"/>
                  </a:lnTo>
                  <a:lnTo>
                    <a:pt x="174" y="6"/>
                  </a:lnTo>
                  <a:lnTo>
                    <a:pt x="178" y="12"/>
                  </a:lnTo>
                  <a:lnTo>
                    <a:pt x="178" y="16"/>
                  </a:lnTo>
                  <a:lnTo>
                    <a:pt x="180" y="24"/>
                  </a:lnTo>
                  <a:lnTo>
                    <a:pt x="180" y="32"/>
                  </a:lnTo>
                  <a:lnTo>
                    <a:pt x="180" y="40"/>
                  </a:lnTo>
                  <a:lnTo>
                    <a:pt x="180" y="47"/>
                  </a:lnTo>
                  <a:lnTo>
                    <a:pt x="180" y="57"/>
                  </a:lnTo>
                  <a:lnTo>
                    <a:pt x="178" y="65"/>
                  </a:lnTo>
                  <a:lnTo>
                    <a:pt x="178" y="73"/>
                  </a:lnTo>
                  <a:lnTo>
                    <a:pt x="178" y="81"/>
                  </a:lnTo>
                  <a:lnTo>
                    <a:pt x="180" y="89"/>
                  </a:lnTo>
                  <a:lnTo>
                    <a:pt x="180" y="95"/>
                  </a:lnTo>
                  <a:lnTo>
                    <a:pt x="182" y="101"/>
                  </a:lnTo>
                  <a:lnTo>
                    <a:pt x="184" y="103"/>
                  </a:lnTo>
                  <a:lnTo>
                    <a:pt x="190" y="107"/>
                  </a:lnTo>
                  <a:lnTo>
                    <a:pt x="194" y="107"/>
                  </a:lnTo>
                  <a:lnTo>
                    <a:pt x="200" y="109"/>
                  </a:lnTo>
                  <a:lnTo>
                    <a:pt x="206" y="107"/>
                  </a:lnTo>
                  <a:lnTo>
                    <a:pt x="214" y="107"/>
                  </a:lnTo>
                  <a:lnTo>
                    <a:pt x="222" y="105"/>
                  </a:lnTo>
                  <a:lnTo>
                    <a:pt x="229" y="103"/>
                  </a:lnTo>
                  <a:lnTo>
                    <a:pt x="239" y="101"/>
                  </a:lnTo>
                  <a:lnTo>
                    <a:pt x="247" y="101"/>
                  </a:lnTo>
                  <a:lnTo>
                    <a:pt x="255" y="97"/>
                  </a:lnTo>
                  <a:lnTo>
                    <a:pt x="267" y="97"/>
                  </a:lnTo>
                  <a:lnTo>
                    <a:pt x="275" y="95"/>
                  </a:lnTo>
                  <a:lnTo>
                    <a:pt x="285" y="97"/>
                  </a:lnTo>
                  <a:lnTo>
                    <a:pt x="295" y="97"/>
                  </a:lnTo>
                  <a:lnTo>
                    <a:pt x="303" y="101"/>
                  </a:lnTo>
                  <a:lnTo>
                    <a:pt x="312" y="103"/>
                  </a:lnTo>
                  <a:lnTo>
                    <a:pt x="322" y="109"/>
                  </a:lnTo>
                  <a:lnTo>
                    <a:pt x="328" y="115"/>
                  </a:lnTo>
                  <a:lnTo>
                    <a:pt x="334" y="122"/>
                  </a:lnTo>
                  <a:lnTo>
                    <a:pt x="336" y="130"/>
                  </a:lnTo>
                  <a:lnTo>
                    <a:pt x="340" y="140"/>
                  </a:lnTo>
                  <a:lnTo>
                    <a:pt x="340" y="144"/>
                  </a:lnTo>
                  <a:lnTo>
                    <a:pt x="340" y="150"/>
                  </a:lnTo>
                  <a:lnTo>
                    <a:pt x="340" y="156"/>
                  </a:lnTo>
                  <a:lnTo>
                    <a:pt x="342" y="160"/>
                  </a:lnTo>
                  <a:lnTo>
                    <a:pt x="340" y="166"/>
                  </a:lnTo>
                  <a:lnTo>
                    <a:pt x="340" y="170"/>
                  </a:lnTo>
                  <a:lnTo>
                    <a:pt x="340" y="176"/>
                  </a:lnTo>
                  <a:lnTo>
                    <a:pt x="340" y="182"/>
                  </a:lnTo>
                  <a:lnTo>
                    <a:pt x="338" y="192"/>
                  </a:lnTo>
                  <a:lnTo>
                    <a:pt x="338" y="201"/>
                  </a:lnTo>
                  <a:lnTo>
                    <a:pt x="336" y="209"/>
                  </a:lnTo>
                  <a:lnTo>
                    <a:pt x="336" y="217"/>
                  </a:lnTo>
                  <a:lnTo>
                    <a:pt x="336" y="223"/>
                  </a:lnTo>
                  <a:lnTo>
                    <a:pt x="338" y="227"/>
                  </a:lnTo>
                  <a:lnTo>
                    <a:pt x="340" y="231"/>
                  </a:lnTo>
                  <a:lnTo>
                    <a:pt x="344" y="233"/>
                  </a:lnTo>
                  <a:lnTo>
                    <a:pt x="352" y="231"/>
                  </a:lnTo>
                  <a:lnTo>
                    <a:pt x="362" y="231"/>
                  </a:lnTo>
                  <a:lnTo>
                    <a:pt x="370" y="229"/>
                  </a:lnTo>
                  <a:lnTo>
                    <a:pt x="380" y="229"/>
                  </a:lnTo>
                  <a:lnTo>
                    <a:pt x="387" y="227"/>
                  </a:lnTo>
                  <a:lnTo>
                    <a:pt x="397" y="227"/>
                  </a:lnTo>
                  <a:lnTo>
                    <a:pt x="405" y="225"/>
                  </a:lnTo>
                  <a:lnTo>
                    <a:pt x="415" y="225"/>
                  </a:lnTo>
                  <a:lnTo>
                    <a:pt x="423" y="225"/>
                  </a:lnTo>
                  <a:lnTo>
                    <a:pt x="431" y="225"/>
                  </a:lnTo>
                  <a:lnTo>
                    <a:pt x="441" y="225"/>
                  </a:lnTo>
                  <a:lnTo>
                    <a:pt x="451" y="229"/>
                  </a:lnTo>
                  <a:lnTo>
                    <a:pt x="459" y="231"/>
                  </a:lnTo>
                  <a:lnTo>
                    <a:pt x="466" y="235"/>
                  </a:lnTo>
                  <a:lnTo>
                    <a:pt x="476" y="239"/>
                  </a:lnTo>
                  <a:lnTo>
                    <a:pt x="486" y="247"/>
                  </a:lnTo>
                  <a:lnTo>
                    <a:pt x="492" y="251"/>
                  </a:lnTo>
                  <a:lnTo>
                    <a:pt x="498" y="259"/>
                  </a:lnTo>
                  <a:lnTo>
                    <a:pt x="504" y="267"/>
                  </a:lnTo>
                  <a:lnTo>
                    <a:pt x="508" y="277"/>
                  </a:lnTo>
                  <a:lnTo>
                    <a:pt x="510" y="284"/>
                  </a:lnTo>
                  <a:lnTo>
                    <a:pt x="514" y="294"/>
                  </a:lnTo>
                  <a:lnTo>
                    <a:pt x="514" y="298"/>
                  </a:lnTo>
                  <a:lnTo>
                    <a:pt x="516" y="304"/>
                  </a:lnTo>
                  <a:lnTo>
                    <a:pt x="516" y="310"/>
                  </a:lnTo>
                  <a:lnTo>
                    <a:pt x="518" y="314"/>
                  </a:lnTo>
                  <a:lnTo>
                    <a:pt x="520" y="324"/>
                  </a:lnTo>
                  <a:lnTo>
                    <a:pt x="520" y="334"/>
                  </a:lnTo>
                  <a:lnTo>
                    <a:pt x="522" y="342"/>
                  </a:lnTo>
                  <a:lnTo>
                    <a:pt x="524" y="350"/>
                  </a:lnTo>
                  <a:lnTo>
                    <a:pt x="524" y="358"/>
                  </a:lnTo>
                  <a:lnTo>
                    <a:pt x="526" y="363"/>
                  </a:lnTo>
                  <a:lnTo>
                    <a:pt x="528" y="367"/>
                  </a:lnTo>
                  <a:lnTo>
                    <a:pt x="532" y="371"/>
                  </a:lnTo>
                  <a:lnTo>
                    <a:pt x="534" y="373"/>
                  </a:lnTo>
                  <a:lnTo>
                    <a:pt x="540" y="375"/>
                  </a:lnTo>
                  <a:lnTo>
                    <a:pt x="546" y="375"/>
                  </a:lnTo>
                  <a:lnTo>
                    <a:pt x="551" y="375"/>
                  </a:lnTo>
                  <a:lnTo>
                    <a:pt x="557" y="375"/>
                  </a:lnTo>
                  <a:lnTo>
                    <a:pt x="565" y="375"/>
                  </a:lnTo>
                  <a:lnTo>
                    <a:pt x="575" y="373"/>
                  </a:lnTo>
                  <a:lnTo>
                    <a:pt x="583" y="373"/>
                  </a:lnTo>
                  <a:lnTo>
                    <a:pt x="591" y="371"/>
                  </a:lnTo>
                  <a:lnTo>
                    <a:pt x="599" y="369"/>
                  </a:lnTo>
                  <a:lnTo>
                    <a:pt x="607" y="367"/>
                  </a:lnTo>
                  <a:lnTo>
                    <a:pt x="619" y="367"/>
                  </a:lnTo>
                  <a:lnTo>
                    <a:pt x="627" y="365"/>
                  </a:lnTo>
                  <a:lnTo>
                    <a:pt x="634" y="363"/>
                  </a:lnTo>
                  <a:lnTo>
                    <a:pt x="644" y="363"/>
                  </a:lnTo>
                  <a:lnTo>
                    <a:pt x="652" y="363"/>
                  </a:lnTo>
                  <a:lnTo>
                    <a:pt x="658" y="363"/>
                  </a:lnTo>
                  <a:lnTo>
                    <a:pt x="662" y="365"/>
                  </a:lnTo>
                  <a:lnTo>
                    <a:pt x="668" y="369"/>
                  </a:lnTo>
                  <a:lnTo>
                    <a:pt x="672" y="371"/>
                  </a:lnTo>
                  <a:lnTo>
                    <a:pt x="674" y="379"/>
                  </a:lnTo>
                  <a:lnTo>
                    <a:pt x="676" y="389"/>
                  </a:lnTo>
                  <a:lnTo>
                    <a:pt x="672" y="397"/>
                  </a:lnTo>
                  <a:lnTo>
                    <a:pt x="666" y="405"/>
                  </a:lnTo>
                  <a:lnTo>
                    <a:pt x="662" y="407"/>
                  </a:lnTo>
                  <a:lnTo>
                    <a:pt x="658" y="411"/>
                  </a:lnTo>
                  <a:lnTo>
                    <a:pt x="652" y="413"/>
                  </a:lnTo>
                  <a:lnTo>
                    <a:pt x="646" y="413"/>
                  </a:lnTo>
                  <a:lnTo>
                    <a:pt x="640" y="413"/>
                  </a:lnTo>
                  <a:lnTo>
                    <a:pt x="634" y="413"/>
                  </a:lnTo>
                  <a:lnTo>
                    <a:pt x="628" y="413"/>
                  </a:lnTo>
                  <a:lnTo>
                    <a:pt x="625" y="415"/>
                  </a:lnTo>
                  <a:lnTo>
                    <a:pt x="615" y="415"/>
                  </a:lnTo>
                  <a:lnTo>
                    <a:pt x="605" y="417"/>
                  </a:lnTo>
                  <a:lnTo>
                    <a:pt x="599" y="417"/>
                  </a:lnTo>
                  <a:lnTo>
                    <a:pt x="595" y="419"/>
                  </a:lnTo>
                  <a:lnTo>
                    <a:pt x="589" y="419"/>
                  </a:lnTo>
                  <a:lnTo>
                    <a:pt x="585" y="421"/>
                  </a:lnTo>
                  <a:lnTo>
                    <a:pt x="575" y="423"/>
                  </a:lnTo>
                  <a:lnTo>
                    <a:pt x="567" y="425"/>
                  </a:lnTo>
                  <a:lnTo>
                    <a:pt x="557" y="425"/>
                  </a:lnTo>
                  <a:lnTo>
                    <a:pt x="547" y="427"/>
                  </a:lnTo>
                  <a:lnTo>
                    <a:pt x="540" y="425"/>
                  </a:lnTo>
                  <a:lnTo>
                    <a:pt x="530" y="425"/>
                  </a:lnTo>
                  <a:lnTo>
                    <a:pt x="522" y="423"/>
                  </a:lnTo>
                  <a:lnTo>
                    <a:pt x="514" y="421"/>
                  </a:lnTo>
                  <a:lnTo>
                    <a:pt x="506" y="415"/>
                  </a:lnTo>
                  <a:lnTo>
                    <a:pt x="498" y="411"/>
                  </a:lnTo>
                  <a:lnTo>
                    <a:pt x="490" y="403"/>
                  </a:lnTo>
                  <a:lnTo>
                    <a:pt x="486" y="397"/>
                  </a:lnTo>
                  <a:lnTo>
                    <a:pt x="482" y="391"/>
                  </a:lnTo>
                  <a:lnTo>
                    <a:pt x="480" y="383"/>
                  </a:lnTo>
                  <a:lnTo>
                    <a:pt x="478" y="373"/>
                  </a:lnTo>
                  <a:lnTo>
                    <a:pt x="476" y="365"/>
                  </a:lnTo>
                  <a:lnTo>
                    <a:pt x="476" y="358"/>
                  </a:lnTo>
                  <a:lnTo>
                    <a:pt x="476" y="350"/>
                  </a:lnTo>
                  <a:lnTo>
                    <a:pt x="476" y="340"/>
                  </a:lnTo>
                  <a:lnTo>
                    <a:pt x="474" y="332"/>
                  </a:lnTo>
                  <a:lnTo>
                    <a:pt x="474" y="324"/>
                  </a:lnTo>
                  <a:lnTo>
                    <a:pt x="472" y="314"/>
                  </a:lnTo>
                  <a:lnTo>
                    <a:pt x="468" y="306"/>
                  </a:lnTo>
                  <a:lnTo>
                    <a:pt x="466" y="300"/>
                  </a:lnTo>
                  <a:lnTo>
                    <a:pt x="461" y="292"/>
                  </a:lnTo>
                  <a:lnTo>
                    <a:pt x="455" y="288"/>
                  </a:lnTo>
                  <a:lnTo>
                    <a:pt x="445" y="282"/>
                  </a:lnTo>
                  <a:lnTo>
                    <a:pt x="437" y="279"/>
                  </a:lnTo>
                  <a:lnTo>
                    <a:pt x="429" y="275"/>
                  </a:lnTo>
                  <a:lnTo>
                    <a:pt x="423" y="275"/>
                  </a:lnTo>
                  <a:lnTo>
                    <a:pt x="415" y="273"/>
                  </a:lnTo>
                  <a:lnTo>
                    <a:pt x="409" y="275"/>
                  </a:lnTo>
                  <a:lnTo>
                    <a:pt x="401" y="275"/>
                  </a:lnTo>
                  <a:lnTo>
                    <a:pt x="395" y="279"/>
                  </a:lnTo>
                  <a:lnTo>
                    <a:pt x="387" y="281"/>
                  </a:lnTo>
                  <a:lnTo>
                    <a:pt x="380" y="282"/>
                  </a:lnTo>
                  <a:lnTo>
                    <a:pt x="372" y="284"/>
                  </a:lnTo>
                  <a:lnTo>
                    <a:pt x="364" y="286"/>
                  </a:lnTo>
                  <a:lnTo>
                    <a:pt x="354" y="288"/>
                  </a:lnTo>
                  <a:lnTo>
                    <a:pt x="346" y="290"/>
                  </a:lnTo>
                  <a:lnTo>
                    <a:pt x="336" y="290"/>
                  </a:lnTo>
                  <a:lnTo>
                    <a:pt x="326" y="292"/>
                  </a:lnTo>
                  <a:lnTo>
                    <a:pt x="320" y="290"/>
                  </a:lnTo>
                  <a:lnTo>
                    <a:pt x="312" y="288"/>
                  </a:lnTo>
                  <a:lnTo>
                    <a:pt x="304" y="284"/>
                  </a:lnTo>
                  <a:lnTo>
                    <a:pt x="299" y="282"/>
                  </a:lnTo>
                  <a:lnTo>
                    <a:pt x="291" y="277"/>
                  </a:lnTo>
                  <a:lnTo>
                    <a:pt x="287" y="271"/>
                  </a:lnTo>
                  <a:lnTo>
                    <a:pt x="283" y="265"/>
                  </a:lnTo>
                  <a:lnTo>
                    <a:pt x="283" y="259"/>
                  </a:lnTo>
                  <a:lnTo>
                    <a:pt x="283" y="251"/>
                  </a:lnTo>
                  <a:lnTo>
                    <a:pt x="283" y="243"/>
                  </a:lnTo>
                  <a:lnTo>
                    <a:pt x="285" y="235"/>
                  </a:lnTo>
                  <a:lnTo>
                    <a:pt x="287" y="227"/>
                  </a:lnTo>
                  <a:lnTo>
                    <a:pt x="287" y="219"/>
                  </a:lnTo>
                  <a:lnTo>
                    <a:pt x="289" y="211"/>
                  </a:lnTo>
                  <a:lnTo>
                    <a:pt x="291" y="203"/>
                  </a:lnTo>
                  <a:lnTo>
                    <a:pt x="293" y="196"/>
                  </a:lnTo>
                  <a:lnTo>
                    <a:pt x="293" y="188"/>
                  </a:lnTo>
                  <a:lnTo>
                    <a:pt x="295" y="180"/>
                  </a:lnTo>
                  <a:lnTo>
                    <a:pt x="295" y="174"/>
                  </a:lnTo>
                  <a:lnTo>
                    <a:pt x="295" y="168"/>
                  </a:lnTo>
                  <a:lnTo>
                    <a:pt x="295" y="162"/>
                  </a:lnTo>
                  <a:lnTo>
                    <a:pt x="293" y="158"/>
                  </a:lnTo>
                  <a:lnTo>
                    <a:pt x="291" y="152"/>
                  </a:lnTo>
                  <a:lnTo>
                    <a:pt x="289" y="148"/>
                  </a:lnTo>
                  <a:lnTo>
                    <a:pt x="283" y="144"/>
                  </a:lnTo>
                  <a:lnTo>
                    <a:pt x="277" y="142"/>
                  </a:lnTo>
                  <a:lnTo>
                    <a:pt x="269" y="140"/>
                  </a:lnTo>
                  <a:lnTo>
                    <a:pt x="261" y="140"/>
                  </a:lnTo>
                  <a:lnTo>
                    <a:pt x="253" y="142"/>
                  </a:lnTo>
                  <a:lnTo>
                    <a:pt x="245" y="144"/>
                  </a:lnTo>
                  <a:lnTo>
                    <a:pt x="235" y="148"/>
                  </a:lnTo>
                  <a:lnTo>
                    <a:pt x="225" y="150"/>
                  </a:lnTo>
                  <a:lnTo>
                    <a:pt x="222" y="150"/>
                  </a:lnTo>
                  <a:lnTo>
                    <a:pt x="216" y="152"/>
                  </a:lnTo>
                  <a:lnTo>
                    <a:pt x="212" y="152"/>
                  </a:lnTo>
                  <a:lnTo>
                    <a:pt x="206" y="154"/>
                  </a:lnTo>
                  <a:lnTo>
                    <a:pt x="200" y="156"/>
                  </a:lnTo>
                  <a:lnTo>
                    <a:pt x="196" y="156"/>
                  </a:lnTo>
                  <a:lnTo>
                    <a:pt x="190" y="158"/>
                  </a:lnTo>
                  <a:lnTo>
                    <a:pt x="186" y="158"/>
                  </a:lnTo>
                  <a:lnTo>
                    <a:pt x="176" y="158"/>
                  </a:lnTo>
                  <a:lnTo>
                    <a:pt x="168" y="158"/>
                  </a:lnTo>
                  <a:lnTo>
                    <a:pt x="158" y="156"/>
                  </a:lnTo>
                  <a:lnTo>
                    <a:pt x="148" y="152"/>
                  </a:lnTo>
                  <a:lnTo>
                    <a:pt x="143" y="148"/>
                  </a:lnTo>
                  <a:lnTo>
                    <a:pt x="139" y="142"/>
                  </a:lnTo>
                  <a:lnTo>
                    <a:pt x="135" y="136"/>
                  </a:lnTo>
                  <a:lnTo>
                    <a:pt x="135" y="130"/>
                  </a:lnTo>
                  <a:lnTo>
                    <a:pt x="135" y="124"/>
                  </a:lnTo>
                  <a:lnTo>
                    <a:pt x="135" y="117"/>
                  </a:lnTo>
                  <a:lnTo>
                    <a:pt x="135" y="111"/>
                  </a:lnTo>
                  <a:lnTo>
                    <a:pt x="137" y="103"/>
                  </a:lnTo>
                  <a:lnTo>
                    <a:pt x="137" y="95"/>
                  </a:lnTo>
                  <a:lnTo>
                    <a:pt x="137" y="89"/>
                  </a:lnTo>
                  <a:lnTo>
                    <a:pt x="139" y="81"/>
                  </a:lnTo>
                  <a:lnTo>
                    <a:pt x="139" y="75"/>
                  </a:lnTo>
                  <a:lnTo>
                    <a:pt x="139" y="69"/>
                  </a:lnTo>
                  <a:lnTo>
                    <a:pt x="137" y="65"/>
                  </a:lnTo>
                  <a:lnTo>
                    <a:pt x="135" y="61"/>
                  </a:lnTo>
                  <a:lnTo>
                    <a:pt x="131" y="59"/>
                  </a:lnTo>
                  <a:lnTo>
                    <a:pt x="125" y="57"/>
                  </a:lnTo>
                  <a:lnTo>
                    <a:pt x="121" y="57"/>
                  </a:lnTo>
                  <a:lnTo>
                    <a:pt x="115" y="57"/>
                  </a:lnTo>
                  <a:lnTo>
                    <a:pt x="109" y="59"/>
                  </a:lnTo>
                  <a:lnTo>
                    <a:pt x="101" y="59"/>
                  </a:lnTo>
                  <a:lnTo>
                    <a:pt x="95" y="61"/>
                  </a:lnTo>
                  <a:lnTo>
                    <a:pt x="89" y="63"/>
                  </a:lnTo>
                  <a:lnTo>
                    <a:pt x="81" y="65"/>
                  </a:lnTo>
                  <a:lnTo>
                    <a:pt x="73" y="67"/>
                  </a:lnTo>
                  <a:lnTo>
                    <a:pt x="65" y="67"/>
                  </a:lnTo>
                  <a:lnTo>
                    <a:pt x="58" y="69"/>
                  </a:lnTo>
                  <a:lnTo>
                    <a:pt x="50" y="69"/>
                  </a:lnTo>
                  <a:lnTo>
                    <a:pt x="44" y="69"/>
                  </a:lnTo>
                  <a:lnTo>
                    <a:pt x="36" y="69"/>
                  </a:lnTo>
                  <a:lnTo>
                    <a:pt x="32" y="67"/>
                  </a:lnTo>
                  <a:lnTo>
                    <a:pt x="26" y="65"/>
                  </a:lnTo>
                  <a:lnTo>
                    <a:pt x="20" y="61"/>
                  </a:lnTo>
                  <a:lnTo>
                    <a:pt x="14" y="57"/>
                  </a:lnTo>
                  <a:lnTo>
                    <a:pt x="10" y="53"/>
                  </a:lnTo>
                  <a:lnTo>
                    <a:pt x="6" y="49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20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2865438" y="5081588"/>
              <a:ext cx="219075" cy="85725"/>
            </a:xfrm>
            <a:custGeom>
              <a:avLst/>
              <a:gdLst/>
              <a:ahLst/>
              <a:cxnLst>
                <a:cxn ang="0">
                  <a:pos x="56" y="22"/>
                </a:cxn>
                <a:cxn ang="0">
                  <a:pos x="74" y="38"/>
                </a:cxn>
                <a:cxn ang="0">
                  <a:pos x="91" y="48"/>
                </a:cxn>
                <a:cxn ang="0">
                  <a:pos x="107" y="54"/>
                </a:cxn>
                <a:cxn ang="0">
                  <a:pos x="117" y="56"/>
                </a:cxn>
                <a:cxn ang="0">
                  <a:pos x="129" y="58"/>
                </a:cxn>
                <a:cxn ang="0">
                  <a:pos x="143" y="56"/>
                </a:cxn>
                <a:cxn ang="0">
                  <a:pos x="156" y="56"/>
                </a:cxn>
                <a:cxn ang="0">
                  <a:pos x="172" y="52"/>
                </a:cxn>
                <a:cxn ang="0">
                  <a:pos x="186" y="48"/>
                </a:cxn>
                <a:cxn ang="0">
                  <a:pos x="200" y="42"/>
                </a:cxn>
                <a:cxn ang="0">
                  <a:pos x="214" y="34"/>
                </a:cxn>
                <a:cxn ang="0">
                  <a:pos x="228" y="26"/>
                </a:cxn>
                <a:cxn ang="0">
                  <a:pos x="239" y="20"/>
                </a:cxn>
                <a:cxn ang="0">
                  <a:pos x="249" y="16"/>
                </a:cxn>
                <a:cxn ang="0">
                  <a:pos x="261" y="20"/>
                </a:cxn>
                <a:cxn ang="0">
                  <a:pos x="273" y="36"/>
                </a:cxn>
                <a:cxn ang="0">
                  <a:pos x="273" y="50"/>
                </a:cxn>
                <a:cxn ang="0">
                  <a:pos x="269" y="60"/>
                </a:cxn>
                <a:cxn ang="0">
                  <a:pos x="255" y="70"/>
                </a:cxn>
                <a:cxn ang="0">
                  <a:pos x="237" y="81"/>
                </a:cxn>
                <a:cxn ang="0">
                  <a:pos x="218" y="89"/>
                </a:cxn>
                <a:cxn ang="0">
                  <a:pos x="200" y="97"/>
                </a:cxn>
                <a:cxn ang="0">
                  <a:pos x="184" y="101"/>
                </a:cxn>
                <a:cxn ang="0">
                  <a:pos x="174" y="103"/>
                </a:cxn>
                <a:cxn ang="0">
                  <a:pos x="160" y="107"/>
                </a:cxn>
                <a:cxn ang="0">
                  <a:pos x="145" y="109"/>
                </a:cxn>
                <a:cxn ang="0">
                  <a:pos x="135" y="109"/>
                </a:cxn>
                <a:cxn ang="0">
                  <a:pos x="121" y="109"/>
                </a:cxn>
                <a:cxn ang="0">
                  <a:pos x="105" y="107"/>
                </a:cxn>
                <a:cxn ang="0">
                  <a:pos x="89" y="101"/>
                </a:cxn>
                <a:cxn ang="0">
                  <a:pos x="74" y="97"/>
                </a:cxn>
                <a:cxn ang="0">
                  <a:pos x="60" y="89"/>
                </a:cxn>
                <a:cxn ang="0">
                  <a:pos x="46" y="81"/>
                </a:cxn>
                <a:cxn ang="0">
                  <a:pos x="32" y="72"/>
                </a:cxn>
                <a:cxn ang="0">
                  <a:pos x="22" y="60"/>
                </a:cxn>
                <a:cxn ang="0">
                  <a:pos x="10" y="48"/>
                </a:cxn>
                <a:cxn ang="0">
                  <a:pos x="2" y="36"/>
                </a:cxn>
                <a:cxn ang="0">
                  <a:pos x="0" y="26"/>
                </a:cxn>
                <a:cxn ang="0">
                  <a:pos x="6" y="12"/>
                </a:cxn>
                <a:cxn ang="0">
                  <a:pos x="20" y="0"/>
                </a:cxn>
                <a:cxn ang="0">
                  <a:pos x="36" y="0"/>
                </a:cxn>
                <a:cxn ang="0">
                  <a:pos x="44" y="6"/>
                </a:cxn>
                <a:cxn ang="0">
                  <a:pos x="50" y="12"/>
                </a:cxn>
              </a:cxnLst>
              <a:rect l="0" t="0" r="r" b="b"/>
              <a:pathLst>
                <a:path w="275" h="109">
                  <a:moveTo>
                    <a:pt x="50" y="12"/>
                  </a:moveTo>
                  <a:lnTo>
                    <a:pt x="56" y="22"/>
                  </a:lnTo>
                  <a:lnTo>
                    <a:pt x="64" y="30"/>
                  </a:lnTo>
                  <a:lnTo>
                    <a:pt x="74" y="38"/>
                  </a:lnTo>
                  <a:lnTo>
                    <a:pt x="83" y="44"/>
                  </a:lnTo>
                  <a:lnTo>
                    <a:pt x="91" y="48"/>
                  </a:lnTo>
                  <a:lnTo>
                    <a:pt x="101" y="52"/>
                  </a:lnTo>
                  <a:lnTo>
                    <a:pt x="107" y="54"/>
                  </a:lnTo>
                  <a:lnTo>
                    <a:pt x="111" y="56"/>
                  </a:lnTo>
                  <a:lnTo>
                    <a:pt x="117" y="56"/>
                  </a:lnTo>
                  <a:lnTo>
                    <a:pt x="123" y="58"/>
                  </a:lnTo>
                  <a:lnTo>
                    <a:pt x="129" y="58"/>
                  </a:lnTo>
                  <a:lnTo>
                    <a:pt x="137" y="58"/>
                  </a:lnTo>
                  <a:lnTo>
                    <a:pt x="143" y="56"/>
                  </a:lnTo>
                  <a:lnTo>
                    <a:pt x="151" y="56"/>
                  </a:lnTo>
                  <a:lnTo>
                    <a:pt x="156" y="56"/>
                  </a:lnTo>
                  <a:lnTo>
                    <a:pt x="164" y="54"/>
                  </a:lnTo>
                  <a:lnTo>
                    <a:pt x="172" y="52"/>
                  </a:lnTo>
                  <a:lnTo>
                    <a:pt x="180" y="52"/>
                  </a:lnTo>
                  <a:lnTo>
                    <a:pt x="186" y="48"/>
                  </a:lnTo>
                  <a:lnTo>
                    <a:pt x="194" y="46"/>
                  </a:lnTo>
                  <a:lnTo>
                    <a:pt x="200" y="42"/>
                  </a:lnTo>
                  <a:lnTo>
                    <a:pt x="208" y="40"/>
                  </a:lnTo>
                  <a:lnTo>
                    <a:pt x="214" y="34"/>
                  </a:lnTo>
                  <a:lnTo>
                    <a:pt x="220" y="32"/>
                  </a:lnTo>
                  <a:lnTo>
                    <a:pt x="228" y="26"/>
                  </a:lnTo>
                  <a:lnTo>
                    <a:pt x="234" y="24"/>
                  </a:lnTo>
                  <a:lnTo>
                    <a:pt x="239" y="20"/>
                  </a:lnTo>
                  <a:lnTo>
                    <a:pt x="243" y="16"/>
                  </a:lnTo>
                  <a:lnTo>
                    <a:pt x="249" y="16"/>
                  </a:lnTo>
                  <a:lnTo>
                    <a:pt x="253" y="16"/>
                  </a:lnTo>
                  <a:lnTo>
                    <a:pt x="261" y="20"/>
                  </a:lnTo>
                  <a:lnTo>
                    <a:pt x="271" y="28"/>
                  </a:lnTo>
                  <a:lnTo>
                    <a:pt x="273" y="36"/>
                  </a:lnTo>
                  <a:lnTo>
                    <a:pt x="275" y="46"/>
                  </a:lnTo>
                  <a:lnTo>
                    <a:pt x="273" y="50"/>
                  </a:lnTo>
                  <a:lnTo>
                    <a:pt x="273" y="56"/>
                  </a:lnTo>
                  <a:lnTo>
                    <a:pt x="269" y="60"/>
                  </a:lnTo>
                  <a:lnTo>
                    <a:pt x="265" y="66"/>
                  </a:lnTo>
                  <a:lnTo>
                    <a:pt x="255" y="70"/>
                  </a:lnTo>
                  <a:lnTo>
                    <a:pt x="247" y="75"/>
                  </a:lnTo>
                  <a:lnTo>
                    <a:pt x="237" y="81"/>
                  </a:lnTo>
                  <a:lnTo>
                    <a:pt x="228" y="87"/>
                  </a:lnTo>
                  <a:lnTo>
                    <a:pt x="218" y="89"/>
                  </a:lnTo>
                  <a:lnTo>
                    <a:pt x="210" y="93"/>
                  </a:lnTo>
                  <a:lnTo>
                    <a:pt x="200" y="97"/>
                  </a:lnTo>
                  <a:lnTo>
                    <a:pt x="190" y="101"/>
                  </a:lnTo>
                  <a:lnTo>
                    <a:pt x="184" y="101"/>
                  </a:lnTo>
                  <a:lnTo>
                    <a:pt x="180" y="103"/>
                  </a:lnTo>
                  <a:lnTo>
                    <a:pt x="174" y="103"/>
                  </a:lnTo>
                  <a:lnTo>
                    <a:pt x="170" y="105"/>
                  </a:lnTo>
                  <a:lnTo>
                    <a:pt x="160" y="107"/>
                  </a:lnTo>
                  <a:lnTo>
                    <a:pt x="151" y="109"/>
                  </a:lnTo>
                  <a:lnTo>
                    <a:pt x="145" y="109"/>
                  </a:lnTo>
                  <a:lnTo>
                    <a:pt x="141" y="109"/>
                  </a:lnTo>
                  <a:lnTo>
                    <a:pt x="135" y="109"/>
                  </a:lnTo>
                  <a:lnTo>
                    <a:pt x="131" y="109"/>
                  </a:lnTo>
                  <a:lnTo>
                    <a:pt x="121" y="109"/>
                  </a:lnTo>
                  <a:lnTo>
                    <a:pt x="113" y="109"/>
                  </a:lnTo>
                  <a:lnTo>
                    <a:pt x="105" y="107"/>
                  </a:lnTo>
                  <a:lnTo>
                    <a:pt x="95" y="105"/>
                  </a:lnTo>
                  <a:lnTo>
                    <a:pt x="89" y="101"/>
                  </a:lnTo>
                  <a:lnTo>
                    <a:pt x="81" y="101"/>
                  </a:lnTo>
                  <a:lnTo>
                    <a:pt x="74" y="97"/>
                  </a:lnTo>
                  <a:lnTo>
                    <a:pt x="68" y="93"/>
                  </a:lnTo>
                  <a:lnTo>
                    <a:pt x="60" y="89"/>
                  </a:lnTo>
                  <a:lnTo>
                    <a:pt x="54" y="87"/>
                  </a:lnTo>
                  <a:lnTo>
                    <a:pt x="46" y="81"/>
                  </a:lnTo>
                  <a:lnTo>
                    <a:pt x="40" y="77"/>
                  </a:lnTo>
                  <a:lnTo>
                    <a:pt x="32" y="72"/>
                  </a:lnTo>
                  <a:lnTo>
                    <a:pt x="28" y="68"/>
                  </a:lnTo>
                  <a:lnTo>
                    <a:pt x="22" y="60"/>
                  </a:lnTo>
                  <a:lnTo>
                    <a:pt x="16" y="56"/>
                  </a:lnTo>
                  <a:lnTo>
                    <a:pt x="10" y="48"/>
                  </a:lnTo>
                  <a:lnTo>
                    <a:pt x="6" y="42"/>
                  </a:lnTo>
                  <a:lnTo>
                    <a:pt x="2" y="36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20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0" y="2"/>
                  </a:lnTo>
                  <a:lnTo>
                    <a:pt x="44" y="6"/>
                  </a:lnTo>
                  <a:lnTo>
                    <a:pt x="50" y="12"/>
                  </a:lnTo>
                  <a:lnTo>
                    <a:pt x="50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2601913" y="4683125"/>
              <a:ext cx="484188" cy="458788"/>
            </a:xfrm>
            <a:custGeom>
              <a:avLst/>
              <a:gdLst/>
              <a:ahLst/>
              <a:cxnLst>
                <a:cxn ang="0">
                  <a:pos x="63" y="23"/>
                </a:cxn>
                <a:cxn ang="0">
                  <a:pos x="84" y="45"/>
                </a:cxn>
                <a:cxn ang="0">
                  <a:pos x="106" y="65"/>
                </a:cxn>
                <a:cxn ang="0">
                  <a:pos x="128" y="83"/>
                </a:cxn>
                <a:cxn ang="0">
                  <a:pos x="152" y="100"/>
                </a:cxn>
                <a:cxn ang="0">
                  <a:pos x="173" y="116"/>
                </a:cxn>
                <a:cxn ang="0">
                  <a:pos x="195" y="130"/>
                </a:cxn>
                <a:cxn ang="0">
                  <a:pos x="217" y="144"/>
                </a:cxn>
                <a:cxn ang="0">
                  <a:pos x="241" y="158"/>
                </a:cxn>
                <a:cxn ang="0">
                  <a:pos x="262" y="172"/>
                </a:cxn>
                <a:cxn ang="0">
                  <a:pos x="284" y="185"/>
                </a:cxn>
                <a:cxn ang="0">
                  <a:pos x="310" y="199"/>
                </a:cxn>
                <a:cxn ang="0">
                  <a:pos x="333" y="213"/>
                </a:cxn>
                <a:cxn ang="0">
                  <a:pos x="359" y="231"/>
                </a:cxn>
                <a:cxn ang="0">
                  <a:pos x="383" y="247"/>
                </a:cxn>
                <a:cxn ang="0">
                  <a:pos x="410" y="266"/>
                </a:cxn>
                <a:cxn ang="0">
                  <a:pos x="442" y="290"/>
                </a:cxn>
                <a:cxn ang="0">
                  <a:pos x="464" y="304"/>
                </a:cxn>
                <a:cxn ang="0">
                  <a:pos x="484" y="322"/>
                </a:cxn>
                <a:cxn ang="0">
                  <a:pos x="509" y="341"/>
                </a:cxn>
                <a:cxn ang="0">
                  <a:pos x="547" y="377"/>
                </a:cxn>
                <a:cxn ang="0">
                  <a:pos x="578" y="413"/>
                </a:cxn>
                <a:cxn ang="0">
                  <a:pos x="596" y="446"/>
                </a:cxn>
                <a:cxn ang="0">
                  <a:pos x="604" y="466"/>
                </a:cxn>
                <a:cxn ang="0">
                  <a:pos x="610" y="486"/>
                </a:cxn>
                <a:cxn ang="0">
                  <a:pos x="610" y="505"/>
                </a:cxn>
                <a:cxn ang="0">
                  <a:pos x="608" y="527"/>
                </a:cxn>
                <a:cxn ang="0">
                  <a:pos x="602" y="549"/>
                </a:cxn>
                <a:cxn ang="0">
                  <a:pos x="592" y="571"/>
                </a:cxn>
                <a:cxn ang="0">
                  <a:pos x="568" y="578"/>
                </a:cxn>
                <a:cxn ang="0">
                  <a:pos x="547" y="557"/>
                </a:cxn>
                <a:cxn ang="0">
                  <a:pos x="555" y="533"/>
                </a:cxn>
                <a:cxn ang="0">
                  <a:pos x="561" y="497"/>
                </a:cxn>
                <a:cxn ang="0">
                  <a:pos x="555" y="466"/>
                </a:cxn>
                <a:cxn ang="0">
                  <a:pos x="539" y="436"/>
                </a:cxn>
                <a:cxn ang="0">
                  <a:pos x="513" y="409"/>
                </a:cxn>
                <a:cxn ang="0">
                  <a:pos x="482" y="381"/>
                </a:cxn>
                <a:cxn ang="0">
                  <a:pos x="448" y="355"/>
                </a:cxn>
                <a:cxn ang="0">
                  <a:pos x="412" y="332"/>
                </a:cxn>
                <a:cxn ang="0">
                  <a:pos x="381" y="308"/>
                </a:cxn>
                <a:cxn ang="0">
                  <a:pos x="353" y="290"/>
                </a:cxn>
                <a:cxn ang="0">
                  <a:pos x="326" y="272"/>
                </a:cxn>
                <a:cxn ang="0">
                  <a:pos x="302" y="256"/>
                </a:cxn>
                <a:cxn ang="0">
                  <a:pos x="276" y="241"/>
                </a:cxn>
                <a:cxn ang="0">
                  <a:pos x="250" y="227"/>
                </a:cxn>
                <a:cxn ang="0">
                  <a:pos x="229" y="211"/>
                </a:cxn>
                <a:cxn ang="0">
                  <a:pos x="205" y="199"/>
                </a:cxn>
                <a:cxn ang="0">
                  <a:pos x="183" y="183"/>
                </a:cxn>
                <a:cxn ang="0">
                  <a:pos x="160" y="170"/>
                </a:cxn>
                <a:cxn ang="0">
                  <a:pos x="136" y="154"/>
                </a:cxn>
                <a:cxn ang="0">
                  <a:pos x="114" y="138"/>
                </a:cxn>
                <a:cxn ang="0">
                  <a:pos x="92" y="122"/>
                </a:cxn>
                <a:cxn ang="0">
                  <a:pos x="71" y="102"/>
                </a:cxn>
                <a:cxn ang="0">
                  <a:pos x="47" y="85"/>
                </a:cxn>
                <a:cxn ang="0">
                  <a:pos x="25" y="61"/>
                </a:cxn>
                <a:cxn ang="0">
                  <a:pos x="3" y="39"/>
                </a:cxn>
                <a:cxn ang="0">
                  <a:pos x="2" y="19"/>
                </a:cxn>
                <a:cxn ang="0">
                  <a:pos x="17" y="2"/>
                </a:cxn>
                <a:cxn ang="0">
                  <a:pos x="41" y="4"/>
                </a:cxn>
              </a:cxnLst>
              <a:rect l="0" t="0" r="r" b="b"/>
              <a:pathLst>
                <a:path w="610" h="578">
                  <a:moveTo>
                    <a:pt x="47" y="8"/>
                  </a:moveTo>
                  <a:lnTo>
                    <a:pt x="53" y="13"/>
                  </a:lnTo>
                  <a:lnTo>
                    <a:pt x="57" y="19"/>
                  </a:lnTo>
                  <a:lnTo>
                    <a:pt x="63" y="23"/>
                  </a:lnTo>
                  <a:lnTo>
                    <a:pt x="69" y="31"/>
                  </a:lnTo>
                  <a:lnTo>
                    <a:pt x="75" y="35"/>
                  </a:lnTo>
                  <a:lnTo>
                    <a:pt x="79" y="41"/>
                  </a:lnTo>
                  <a:lnTo>
                    <a:pt x="84" y="45"/>
                  </a:lnTo>
                  <a:lnTo>
                    <a:pt x="90" y="51"/>
                  </a:lnTo>
                  <a:lnTo>
                    <a:pt x="96" y="55"/>
                  </a:lnTo>
                  <a:lnTo>
                    <a:pt x="100" y="61"/>
                  </a:lnTo>
                  <a:lnTo>
                    <a:pt x="106" y="65"/>
                  </a:lnTo>
                  <a:lnTo>
                    <a:pt x="112" y="71"/>
                  </a:lnTo>
                  <a:lnTo>
                    <a:pt x="118" y="75"/>
                  </a:lnTo>
                  <a:lnTo>
                    <a:pt x="122" y="79"/>
                  </a:lnTo>
                  <a:lnTo>
                    <a:pt x="128" y="83"/>
                  </a:lnTo>
                  <a:lnTo>
                    <a:pt x="134" y="89"/>
                  </a:lnTo>
                  <a:lnTo>
                    <a:pt x="140" y="92"/>
                  </a:lnTo>
                  <a:lnTo>
                    <a:pt x="146" y="96"/>
                  </a:lnTo>
                  <a:lnTo>
                    <a:pt x="152" y="100"/>
                  </a:lnTo>
                  <a:lnTo>
                    <a:pt x="156" y="104"/>
                  </a:lnTo>
                  <a:lnTo>
                    <a:pt x="162" y="108"/>
                  </a:lnTo>
                  <a:lnTo>
                    <a:pt x="167" y="112"/>
                  </a:lnTo>
                  <a:lnTo>
                    <a:pt x="173" y="116"/>
                  </a:lnTo>
                  <a:lnTo>
                    <a:pt x="179" y="120"/>
                  </a:lnTo>
                  <a:lnTo>
                    <a:pt x="185" y="124"/>
                  </a:lnTo>
                  <a:lnTo>
                    <a:pt x="189" y="126"/>
                  </a:lnTo>
                  <a:lnTo>
                    <a:pt x="195" y="130"/>
                  </a:lnTo>
                  <a:lnTo>
                    <a:pt x="201" y="134"/>
                  </a:lnTo>
                  <a:lnTo>
                    <a:pt x="207" y="138"/>
                  </a:lnTo>
                  <a:lnTo>
                    <a:pt x="211" y="142"/>
                  </a:lnTo>
                  <a:lnTo>
                    <a:pt x="217" y="144"/>
                  </a:lnTo>
                  <a:lnTo>
                    <a:pt x="223" y="150"/>
                  </a:lnTo>
                  <a:lnTo>
                    <a:pt x="229" y="152"/>
                  </a:lnTo>
                  <a:lnTo>
                    <a:pt x="235" y="156"/>
                  </a:lnTo>
                  <a:lnTo>
                    <a:pt x="241" y="158"/>
                  </a:lnTo>
                  <a:lnTo>
                    <a:pt x="245" y="162"/>
                  </a:lnTo>
                  <a:lnTo>
                    <a:pt x="250" y="166"/>
                  </a:lnTo>
                  <a:lnTo>
                    <a:pt x="256" y="168"/>
                  </a:lnTo>
                  <a:lnTo>
                    <a:pt x="262" y="172"/>
                  </a:lnTo>
                  <a:lnTo>
                    <a:pt x="268" y="175"/>
                  </a:lnTo>
                  <a:lnTo>
                    <a:pt x="274" y="179"/>
                  </a:lnTo>
                  <a:lnTo>
                    <a:pt x="278" y="181"/>
                  </a:lnTo>
                  <a:lnTo>
                    <a:pt x="284" y="185"/>
                  </a:lnTo>
                  <a:lnTo>
                    <a:pt x="292" y="189"/>
                  </a:lnTo>
                  <a:lnTo>
                    <a:pt x="296" y="191"/>
                  </a:lnTo>
                  <a:lnTo>
                    <a:pt x="304" y="195"/>
                  </a:lnTo>
                  <a:lnTo>
                    <a:pt x="310" y="199"/>
                  </a:lnTo>
                  <a:lnTo>
                    <a:pt x="316" y="203"/>
                  </a:lnTo>
                  <a:lnTo>
                    <a:pt x="322" y="207"/>
                  </a:lnTo>
                  <a:lnTo>
                    <a:pt x="327" y="211"/>
                  </a:lnTo>
                  <a:lnTo>
                    <a:pt x="333" y="213"/>
                  </a:lnTo>
                  <a:lnTo>
                    <a:pt x="339" y="219"/>
                  </a:lnTo>
                  <a:lnTo>
                    <a:pt x="345" y="223"/>
                  </a:lnTo>
                  <a:lnTo>
                    <a:pt x="351" y="227"/>
                  </a:lnTo>
                  <a:lnTo>
                    <a:pt x="359" y="231"/>
                  </a:lnTo>
                  <a:lnTo>
                    <a:pt x="365" y="235"/>
                  </a:lnTo>
                  <a:lnTo>
                    <a:pt x="371" y="239"/>
                  </a:lnTo>
                  <a:lnTo>
                    <a:pt x="379" y="243"/>
                  </a:lnTo>
                  <a:lnTo>
                    <a:pt x="383" y="247"/>
                  </a:lnTo>
                  <a:lnTo>
                    <a:pt x="391" y="253"/>
                  </a:lnTo>
                  <a:lnTo>
                    <a:pt x="397" y="256"/>
                  </a:lnTo>
                  <a:lnTo>
                    <a:pt x="405" y="260"/>
                  </a:lnTo>
                  <a:lnTo>
                    <a:pt x="410" y="266"/>
                  </a:lnTo>
                  <a:lnTo>
                    <a:pt x="418" y="272"/>
                  </a:lnTo>
                  <a:lnTo>
                    <a:pt x="428" y="278"/>
                  </a:lnTo>
                  <a:lnTo>
                    <a:pt x="438" y="286"/>
                  </a:lnTo>
                  <a:lnTo>
                    <a:pt x="442" y="290"/>
                  </a:lnTo>
                  <a:lnTo>
                    <a:pt x="448" y="292"/>
                  </a:lnTo>
                  <a:lnTo>
                    <a:pt x="454" y="296"/>
                  </a:lnTo>
                  <a:lnTo>
                    <a:pt x="460" y="300"/>
                  </a:lnTo>
                  <a:lnTo>
                    <a:pt x="464" y="304"/>
                  </a:lnTo>
                  <a:lnTo>
                    <a:pt x="470" y="310"/>
                  </a:lnTo>
                  <a:lnTo>
                    <a:pt x="474" y="314"/>
                  </a:lnTo>
                  <a:lnTo>
                    <a:pt x="480" y="318"/>
                  </a:lnTo>
                  <a:lnTo>
                    <a:pt x="484" y="322"/>
                  </a:lnTo>
                  <a:lnTo>
                    <a:pt x="489" y="326"/>
                  </a:lnTo>
                  <a:lnTo>
                    <a:pt x="495" y="330"/>
                  </a:lnTo>
                  <a:lnTo>
                    <a:pt x="501" y="333"/>
                  </a:lnTo>
                  <a:lnTo>
                    <a:pt x="509" y="341"/>
                  </a:lnTo>
                  <a:lnTo>
                    <a:pt x="519" y="349"/>
                  </a:lnTo>
                  <a:lnTo>
                    <a:pt x="527" y="359"/>
                  </a:lnTo>
                  <a:lnTo>
                    <a:pt x="537" y="369"/>
                  </a:lnTo>
                  <a:lnTo>
                    <a:pt x="547" y="377"/>
                  </a:lnTo>
                  <a:lnTo>
                    <a:pt x="555" y="385"/>
                  </a:lnTo>
                  <a:lnTo>
                    <a:pt x="563" y="395"/>
                  </a:lnTo>
                  <a:lnTo>
                    <a:pt x="570" y="405"/>
                  </a:lnTo>
                  <a:lnTo>
                    <a:pt x="578" y="413"/>
                  </a:lnTo>
                  <a:lnTo>
                    <a:pt x="584" y="422"/>
                  </a:lnTo>
                  <a:lnTo>
                    <a:pt x="590" y="432"/>
                  </a:lnTo>
                  <a:lnTo>
                    <a:pt x="594" y="442"/>
                  </a:lnTo>
                  <a:lnTo>
                    <a:pt x="596" y="446"/>
                  </a:lnTo>
                  <a:lnTo>
                    <a:pt x="598" y="450"/>
                  </a:lnTo>
                  <a:lnTo>
                    <a:pt x="600" y="456"/>
                  </a:lnTo>
                  <a:lnTo>
                    <a:pt x="604" y="462"/>
                  </a:lnTo>
                  <a:lnTo>
                    <a:pt x="604" y="466"/>
                  </a:lnTo>
                  <a:lnTo>
                    <a:pt x="606" y="470"/>
                  </a:lnTo>
                  <a:lnTo>
                    <a:pt x="608" y="476"/>
                  </a:lnTo>
                  <a:lnTo>
                    <a:pt x="610" y="482"/>
                  </a:lnTo>
                  <a:lnTo>
                    <a:pt x="610" y="486"/>
                  </a:lnTo>
                  <a:lnTo>
                    <a:pt x="610" y="492"/>
                  </a:lnTo>
                  <a:lnTo>
                    <a:pt x="610" y="495"/>
                  </a:lnTo>
                  <a:lnTo>
                    <a:pt x="610" y="501"/>
                  </a:lnTo>
                  <a:lnTo>
                    <a:pt x="610" y="505"/>
                  </a:lnTo>
                  <a:lnTo>
                    <a:pt x="610" y="511"/>
                  </a:lnTo>
                  <a:lnTo>
                    <a:pt x="610" y="517"/>
                  </a:lnTo>
                  <a:lnTo>
                    <a:pt x="610" y="523"/>
                  </a:lnTo>
                  <a:lnTo>
                    <a:pt x="608" y="527"/>
                  </a:lnTo>
                  <a:lnTo>
                    <a:pt x="606" y="533"/>
                  </a:lnTo>
                  <a:lnTo>
                    <a:pt x="604" y="539"/>
                  </a:lnTo>
                  <a:lnTo>
                    <a:pt x="604" y="545"/>
                  </a:lnTo>
                  <a:lnTo>
                    <a:pt x="602" y="549"/>
                  </a:lnTo>
                  <a:lnTo>
                    <a:pt x="600" y="555"/>
                  </a:lnTo>
                  <a:lnTo>
                    <a:pt x="598" y="561"/>
                  </a:lnTo>
                  <a:lnTo>
                    <a:pt x="596" y="567"/>
                  </a:lnTo>
                  <a:lnTo>
                    <a:pt x="592" y="571"/>
                  </a:lnTo>
                  <a:lnTo>
                    <a:pt x="588" y="574"/>
                  </a:lnTo>
                  <a:lnTo>
                    <a:pt x="582" y="576"/>
                  </a:lnTo>
                  <a:lnTo>
                    <a:pt x="578" y="578"/>
                  </a:lnTo>
                  <a:lnTo>
                    <a:pt x="568" y="578"/>
                  </a:lnTo>
                  <a:lnTo>
                    <a:pt x="561" y="576"/>
                  </a:lnTo>
                  <a:lnTo>
                    <a:pt x="553" y="571"/>
                  </a:lnTo>
                  <a:lnTo>
                    <a:pt x="549" y="561"/>
                  </a:lnTo>
                  <a:lnTo>
                    <a:pt x="547" y="557"/>
                  </a:lnTo>
                  <a:lnTo>
                    <a:pt x="547" y="551"/>
                  </a:lnTo>
                  <a:lnTo>
                    <a:pt x="549" y="547"/>
                  </a:lnTo>
                  <a:lnTo>
                    <a:pt x="551" y="541"/>
                  </a:lnTo>
                  <a:lnTo>
                    <a:pt x="555" y="533"/>
                  </a:lnTo>
                  <a:lnTo>
                    <a:pt x="559" y="523"/>
                  </a:lnTo>
                  <a:lnTo>
                    <a:pt x="559" y="513"/>
                  </a:lnTo>
                  <a:lnTo>
                    <a:pt x="561" y="505"/>
                  </a:lnTo>
                  <a:lnTo>
                    <a:pt x="561" y="497"/>
                  </a:lnTo>
                  <a:lnTo>
                    <a:pt x="561" y="490"/>
                  </a:lnTo>
                  <a:lnTo>
                    <a:pt x="559" y="482"/>
                  </a:lnTo>
                  <a:lnTo>
                    <a:pt x="559" y="474"/>
                  </a:lnTo>
                  <a:lnTo>
                    <a:pt x="555" y="466"/>
                  </a:lnTo>
                  <a:lnTo>
                    <a:pt x="553" y="458"/>
                  </a:lnTo>
                  <a:lnTo>
                    <a:pt x="549" y="452"/>
                  </a:lnTo>
                  <a:lnTo>
                    <a:pt x="545" y="444"/>
                  </a:lnTo>
                  <a:lnTo>
                    <a:pt x="539" y="436"/>
                  </a:lnTo>
                  <a:lnTo>
                    <a:pt x="533" y="430"/>
                  </a:lnTo>
                  <a:lnTo>
                    <a:pt x="527" y="422"/>
                  </a:lnTo>
                  <a:lnTo>
                    <a:pt x="521" y="416"/>
                  </a:lnTo>
                  <a:lnTo>
                    <a:pt x="513" y="409"/>
                  </a:lnTo>
                  <a:lnTo>
                    <a:pt x="505" y="401"/>
                  </a:lnTo>
                  <a:lnTo>
                    <a:pt x="497" y="395"/>
                  </a:lnTo>
                  <a:lnTo>
                    <a:pt x="491" y="389"/>
                  </a:lnTo>
                  <a:lnTo>
                    <a:pt x="482" y="381"/>
                  </a:lnTo>
                  <a:lnTo>
                    <a:pt x="474" y="375"/>
                  </a:lnTo>
                  <a:lnTo>
                    <a:pt x="466" y="369"/>
                  </a:lnTo>
                  <a:lnTo>
                    <a:pt x="458" y="363"/>
                  </a:lnTo>
                  <a:lnTo>
                    <a:pt x="448" y="355"/>
                  </a:lnTo>
                  <a:lnTo>
                    <a:pt x="438" y="349"/>
                  </a:lnTo>
                  <a:lnTo>
                    <a:pt x="430" y="343"/>
                  </a:lnTo>
                  <a:lnTo>
                    <a:pt x="422" y="337"/>
                  </a:lnTo>
                  <a:lnTo>
                    <a:pt x="412" y="332"/>
                  </a:lnTo>
                  <a:lnTo>
                    <a:pt x="405" y="324"/>
                  </a:lnTo>
                  <a:lnTo>
                    <a:pt x="397" y="320"/>
                  </a:lnTo>
                  <a:lnTo>
                    <a:pt x="389" y="314"/>
                  </a:lnTo>
                  <a:lnTo>
                    <a:pt x="381" y="308"/>
                  </a:lnTo>
                  <a:lnTo>
                    <a:pt x="373" y="302"/>
                  </a:lnTo>
                  <a:lnTo>
                    <a:pt x="367" y="298"/>
                  </a:lnTo>
                  <a:lnTo>
                    <a:pt x="361" y="294"/>
                  </a:lnTo>
                  <a:lnTo>
                    <a:pt x="353" y="290"/>
                  </a:lnTo>
                  <a:lnTo>
                    <a:pt x="347" y="284"/>
                  </a:lnTo>
                  <a:lnTo>
                    <a:pt x="339" y="280"/>
                  </a:lnTo>
                  <a:lnTo>
                    <a:pt x="333" y="276"/>
                  </a:lnTo>
                  <a:lnTo>
                    <a:pt x="326" y="272"/>
                  </a:lnTo>
                  <a:lnTo>
                    <a:pt x="320" y="268"/>
                  </a:lnTo>
                  <a:lnTo>
                    <a:pt x="314" y="264"/>
                  </a:lnTo>
                  <a:lnTo>
                    <a:pt x="308" y="260"/>
                  </a:lnTo>
                  <a:lnTo>
                    <a:pt x="302" y="256"/>
                  </a:lnTo>
                  <a:lnTo>
                    <a:pt x="296" y="253"/>
                  </a:lnTo>
                  <a:lnTo>
                    <a:pt x="288" y="249"/>
                  </a:lnTo>
                  <a:lnTo>
                    <a:pt x="284" y="245"/>
                  </a:lnTo>
                  <a:lnTo>
                    <a:pt x="276" y="241"/>
                  </a:lnTo>
                  <a:lnTo>
                    <a:pt x="270" y="237"/>
                  </a:lnTo>
                  <a:lnTo>
                    <a:pt x="264" y="235"/>
                  </a:lnTo>
                  <a:lnTo>
                    <a:pt x="258" y="231"/>
                  </a:lnTo>
                  <a:lnTo>
                    <a:pt x="250" y="227"/>
                  </a:lnTo>
                  <a:lnTo>
                    <a:pt x="245" y="223"/>
                  </a:lnTo>
                  <a:lnTo>
                    <a:pt x="241" y="219"/>
                  </a:lnTo>
                  <a:lnTo>
                    <a:pt x="235" y="217"/>
                  </a:lnTo>
                  <a:lnTo>
                    <a:pt x="229" y="211"/>
                  </a:lnTo>
                  <a:lnTo>
                    <a:pt x="223" y="209"/>
                  </a:lnTo>
                  <a:lnTo>
                    <a:pt x="217" y="205"/>
                  </a:lnTo>
                  <a:lnTo>
                    <a:pt x="211" y="201"/>
                  </a:lnTo>
                  <a:lnTo>
                    <a:pt x="205" y="199"/>
                  </a:lnTo>
                  <a:lnTo>
                    <a:pt x="199" y="195"/>
                  </a:lnTo>
                  <a:lnTo>
                    <a:pt x="195" y="191"/>
                  </a:lnTo>
                  <a:lnTo>
                    <a:pt x="189" y="189"/>
                  </a:lnTo>
                  <a:lnTo>
                    <a:pt x="183" y="183"/>
                  </a:lnTo>
                  <a:lnTo>
                    <a:pt x="177" y="179"/>
                  </a:lnTo>
                  <a:lnTo>
                    <a:pt x="171" y="177"/>
                  </a:lnTo>
                  <a:lnTo>
                    <a:pt x="165" y="173"/>
                  </a:lnTo>
                  <a:lnTo>
                    <a:pt x="160" y="170"/>
                  </a:lnTo>
                  <a:lnTo>
                    <a:pt x="154" y="166"/>
                  </a:lnTo>
                  <a:lnTo>
                    <a:pt x="148" y="162"/>
                  </a:lnTo>
                  <a:lnTo>
                    <a:pt x="142" y="158"/>
                  </a:lnTo>
                  <a:lnTo>
                    <a:pt x="136" y="154"/>
                  </a:lnTo>
                  <a:lnTo>
                    <a:pt x="130" y="150"/>
                  </a:lnTo>
                  <a:lnTo>
                    <a:pt x="126" y="146"/>
                  </a:lnTo>
                  <a:lnTo>
                    <a:pt x="120" y="144"/>
                  </a:lnTo>
                  <a:lnTo>
                    <a:pt x="114" y="138"/>
                  </a:lnTo>
                  <a:lnTo>
                    <a:pt x="110" y="134"/>
                  </a:lnTo>
                  <a:lnTo>
                    <a:pt x="104" y="130"/>
                  </a:lnTo>
                  <a:lnTo>
                    <a:pt x="98" y="126"/>
                  </a:lnTo>
                  <a:lnTo>
                    <a:pt x="92" y="122"/>
                  </a:lnTo>
                  <a:lnTo>
                    <a:pt x="86" y="118"/>
                  </a:lnTo>
                  <a:lnTo>
                    <a:pt x="81" y="112"/>
                  </a:lnTo>
                  <a:lnTo>
                    <a:pt x="75" y="108"/>
                  </a:lnTo>
                  <a:lnTo>
                    <a:pt x="71" y="102"/>
                  </a:lnTo>
                  <a:lnTo>
                    <a:pt x="65" y="98"/>
                  </a:lnTo>
                  <a:lnTo>
                    <a:pt x="59" y="94"/>
                  </a:lnTo>
                  <a:lnTo>
                    <a:pt x="53" y="89"/>
                  </a:lnTo>
                  <a:lnTo>
                    <a:pt x="47" y="85"/>
                  </a:lnTo>
                  <a:lnTo>
                    <a:pt x="43" y="79"/>
                  </a:lnTo>
                  <a:lnTo>
                    <a:pt x="37" y="73"/>
                  </a:lnTo>
                  <a:lnTo>
                    <a:pt x="31" y="67"/>
                  </a:lnTo>
                  <a:lnTo>
                    <a:pt x="25" y="61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9" y="45"/>
                  </a:lnTo>
                  <a:lnTo>
                    <a:pt x="3" y="39"/>
                  </a:lnTo>
                  <a:lnTo>
                    <a:pt x="2" y="33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2" y="19"/>
                  </a:lnTo>
                  <a:lnTo>
                    <a:pt x="3" y="13"/>
                  </a:lnTo>
                  <a:lnTo>
                    <a:pt x="5" y="10"/>
                  </a:lnTo>
                  <a:lnTo>
                    <a:pt x="9" y="8"/>
                  </a:lnTo>
                  <a:lnTo>
                    <a:pt x="1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1" y="4"/>
                  </a:lnTo>
                  <a:lnTo>
                    <a:pt x="47" y="8"/>
                  </a:lnTo>
                  <a:lnTo>
                    <a:pt x="47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3" name="Freeform 29"/>
            <p:cNvSpPr>
              <a:spLocks/>
            </p:cNvSpPr>
            <p:nvPr/>
          </p:nvSpPr>
          <p:spPr bwMode="auto">
            <a:xfrm>
              <a:off x="1433513" y="4438650"/>
              <a:ext cx="561975" cy="527050"/>
            </a:xfrm>
            <a:custGeom>
              <a:avLst/>
              <a:gdLst/>
              <a:ahLst/>
              <a:cxnLst>
                <a:cxn ang="0">
                  <a:pos x="596" y="160"/>
                </a:cxn>
                <a:cxn ang="0">
                  <a:pos x="636" y="212"/>
                </a:cxn>
                <a:cxn ang="0">
                  <a:pos x="660" y="273"/>
                </a:cxn>
                <a:cxn ang="0">
                  <a:pos x="664" y="319"/>
                </a:cxn>
                <a:cxn ang="0">
                  <a:pos x="656" y="366"/>
                </a:cxn>
                <a:cxn ang="0">
                  <a:pos x="646" y="413"/>
                </a:cxn>
                <a:cxn ang="0">
                  <a:pos x="630" y="459"/>
                </a:cxn>
                <a:cxn ang="0">
                  <a:pos x="610" y="502"/>
                </a:cxn>
                <a:cxn ang="0">
                  <a:pos x="557" y="565"/>
                </a:cxn>
                <a:cxn ang="0">
                  <a:pos x="494" y="599"/>
                </a:cxn>
                <a:cxn ang="0">
                  <a:pos x="448" y="609"/>
                </a:cxn>
                <a:cxn ang="0">
                  <a:pos x="407" y="611"/>
                </a:cxn>
                <a:cxn ang="0">
                  <a:pos x="353" y="613"/>
                </a:cxn>
                <a:cxn ang="0">
                  <a:pos x="286" y="603"/>
                </a:cxn>
                <a:cxn ang="0">
                  <a:pos x="225" y="579"/>
                </a:cxn>
                <a:cxn ang="0">
                  <a:pos x="164" y="540"/>
                </a:cxn>
                <a:cxn ang="0">
                  <a:pos x="118" y="479"/>
                </a:cxn>
                <a:cxn ang="0">
                  <a:pos x="87" y="405"/>
                </a:cxn>
                <a:cxn ang="0">
                  <a:pos x="71" y="340"/>
                </a:cxn>
                <a:cxn ang="0">
                  <a:pos x="69" y="293"/>
                </a:cxn>
                <a:cxn ang="0">
                  <a:pos x="83" y="241"/>
                </a:cxn>
                <a:cxn ang="0">
                  <a:pos x="106" y="188"/>
                </a:cxn>
                <a:cxn ang="0">
                  <a:pos x="142" y="139"/>
                </a:cxn>
                <a:cxn ang="0">
                  <a:pos x="185" y="105"/>
                </a:cxn>
                <a:cxn ang="0">
                  <a:pos x="231" y="85"/>
                </a:cxn>
                <a:cxn ang="0">
                  <a:pos x="284" y="74"/>
                </a:cxn>
                <a:cxn ang="0">
                  <a:pos x="330" y="40"/>
                </a:cxn>
                <a:cxn ang="0">
                  <a:pos x="314" y="2"/>
                </a:cxn>
                <a:cxn ang="0">
                  <a:pos x="247" y="12"/>
                </a:cxn>
                <a:cxn ang="0">
                  <a:pos x="201" y="32"/>
                </a:cxn>
                <a:cxn ang="0">
                  <a:pos x="152" y="56"/>
                </a:cxn>
                <a:cxn ang="0">
                  <a:pos x="99" y="99"/>
                </a:cxn>
                <a:cxn ang="0">
                  <a:pos x="47" y="170"/>
                </a:cxn>
                <a:cxn ang="0">
                  <a:pos x="23" y="218"/>
                </a:cxn>
                <a:cxn ang="0">
                  <a:pos x="10" y="261"/>
                </a:cxn>
                <a:cxn ang="0">
                  <a:pos x="0" y="305"/>
                </a:cxn>
                <a:cxn ang="0">
                  <a:pos x="0" y="348"/>
                </a:cxn>
                <a:cxn ang="0">
                  <a:pos x="6" y="390"/>
                </a:cxn>
                <a:cxn ang="0">
                  <a:pos x="20" y="443"/>
                </a:cxn>
                <a:cxn ang="0">
                  <a:pos x="53" y="508"/>
                </a:cxn>
                <a:cxn ang="0">
                  <a:pos x="89" y="554"/>
                </a:cxn>
                <a:cxn ang="0">
                  <a:pos x="146" y="599"/>
                </a:cxn>
                <a:cxn ang="0">
                  <a:pos x="189" y="627"/>
                </a:cxn>
                <a:cxn ang="0">
                  <a:pos x="245" y="650"/>
                </a:cxn>
                <a:cxn ang="0">
                  <a:pos x="316" y="662"/>
                </a:cxn>
                <a:cxn ang="0">
                  <a:pos x="369" y="664"/>
                </a:cxn>
                <a:cxn ang="0">
                  <a:pos x="409" y="660"/>
                </a:cxn>
                <a:cxn ang="0">
                  <a:pos x="450" y="656"/>
                </a:cxn>
                <a:cxn ang="0">
                  <a:pos x="502" y="644"/>
                </a:cxn>
                <a:cxn ang="0">
                  <a:pos x="569" y="611"/>
                </a:cxn>
                <a:cxn ang="0">
                  <a:pos x="630" y="554"/>
                </a:cxn>
                <a:cxn ang="0">
                  <a:pos x="668" y="496"/>
                </a:cxn>
                <a:cxn ang="0">
                  <a:pos x="689" y="449"/>
                </a:cxn>
                <a:cxn ang="0">
                  <a:pos x="701" y="405"/>
                </a:cxn>
                <a:cxn ang="0">
                  <a:pos x="707" y="354"/>
                </a:cxn>
                <a:cxn ang="0">
                  <a:pos x="707" y="301"/>
                </a:cxn>
                <a:cxn ang="0">
                  <a:pos x="699" y="241"/>
                </a:cxn>
                <a:cxn ang="0">
                  <a:pos x="679" y="178"/>
                </a:cxn>
                <a:cxn ang="0">
                  <a:pos x="646" y="113"/>
                </a:cxn>
                <a:cxn ang="0">
                  <a:pos x="608" y="64"/>
                </a:cxn>
                <a:cxn ang="0">
                  <a:pos x="559" y="30"/>
                </a:cxn>
                <a:cxn ang="0">
                  <a:pos x="549" y="72"/>
                </a:cxn>
                <a:cxn ang="0">
                  <a:pos x="555" y="127"/>
                </a:cxn>
              </a:cxnLst>
              <a:rect l="0" t="0" r="r" b="b"/>
              <a:pathLst>
                <a:path w="707" h="664">
                  <a:moveTo>
                    <a:pt x="555" y="129"/>
                  </a:moveTo>
                  <a:lnTo>
                    <a:pt x="557" y="129"/>
                  </a:lnTo>
                  <a:lnTo>
                    <a:pt x="559" y="131"/>
                  </a:lnTo>
                  <a:lnTo>
                    <a:pt x="565" y="133"/>
                  </a:lnTo>
                  <a:lnTo>
                    <a:pt x="573" y="141"/>
                  </a:lnTo>
                  <a:lnTo>
                    <a:pt x="581" y="147"/>
                  </a:lnTo>
                  <a:lnTo>
                    <a:pt x="592" y="155"/>
                  </a:lnTo>
                  <a:lnTo>
                    <a:pt x="596" y="160"/>
                  </a:lnTo>
                  <a:lnTo>
                    <a:pt x="602" y="164"/>
                  </a:lnTo>
                  <a:lnTo>
                    <a:pt x="608" y="170"/>
                  </a:lnTo>
                  <a:lnTo>
                    <a:pt x="614" y="176"/>
                  </a:lnTo>
                  <a:lnTo>
                    <a:pt x="618" y="182"/>
                  </a:lnTo>
                  <a:lnTo>
                    <a:pt x="624" y="190"/>
                  </a:lnTo>
                  <a:lnTo>
                    <a:pt x="628" y="196"/>
                  </a:lnTo>
                  <a:lnTo>
                    <a:pt x="634" y="204"/>
                  </a:lnTo>
                  <a:lnTo>
                    <a:pt x="636" y="212"/>
                  </a:lnTo>
                  <a:lnTo>
                    <a:pt x="642" y="220"/>
                  </a:lnTo>
                  <a:lnTo>
                    <a:pt x="646" y="228"/>
                  </a:lnTo>
                  <a:lnTo>
                    <a:pt x="650" y="238"/>
                  </a:lnTo>
                  <a:lnTo>
                    <a:pt x="654" y="245"/>
                  </a:lnTo>
                  <a:lnTo>
                    <a:pt x="656" y="255"/>
                  </a:lnTo>
                  <a:lnTo>
                    <a:pt x="656" y="261"/>
                  </a:lnTo>
                  <a:lnTo>
                    <a:pt x="658" y="267"/>
                  </a:lnTo>
                  <a:lnTo>
                    <a:pt x="660" y="273"/>
                  </a:lnTo>
                  <a:lnTo>
                    <a:pt x="662" y="277"/>
                  </a:lnTo>
                  <a:lnTo>
                    <a:pt x="662" y="283"/>
                  </a:lnTo>
                  <a:lnTo>
                    <a:pt x="662" y="289"/>
                  </a:lnTo>
                  <a:lnTo>
                    <a:pt x="662" y="295"/>
                  </a:lnTo>
                  <a:lnTo>
                    <a:pt x="664" y="299"/>
                  </a:lnTo>
                  <a:lnTo>
                    <a:pt x="664" y="305"/>
                  </a:lnTo>
                  <a:lnTo>
                    <a:pt x="664" y="311"/>
                  </a:lnTo>
                  <a:lnTo>
                    <a:pt x="664" y="319"/>
                  </a:lnTo>
                  <a:lnTo>
                    <a:pt x="664" y="324"/>
                  </a:lnTo>
                  <a:lnTo>
                    <a:pt x="662" y="330"/>
                  </a:lnTo>
                  <a:lnTo>
                    <a:pt x="662" y="336"/>
                  </a:lnTo>
                  <a:lnTo>
                    <a:pt x="660" y="342"/>
                  </a:lnTo>
                  <a:lnTo>
                    <a:pt x="660" y="348"/>
                  </a:lnTo>
                  <a:lnTo>
                    <a:pt x="658" y="354"/>
                  </a:lnTo>
                  <a:lnTo>
                    <a:pt x="658" y="360"/>
                  </a:lnTo>
                  <a:lnTo>
                    <a:pt x="656" y="366"/>
                  </a:lnTo>
                  <a:lnTo>
                    <a:pt x="656" y="372"/>
                  </a:lnTo>
                  <a:lnTo>
                    <a:pt x="654" y="378"/>
                  </a:lnTo>
                  <a:lnTo>
                    <a:pt x="654" y="384"/>
                  </a:lnTo>
                  <a:lnTo>
                    <a:pt x="652" y="390"/>
                  </a:lnTo>
                  <a:lnTo>
                    <a:pt x="650" y="396"/>
                  </a:lnTo>
                  <a:lnTo>
                    <a:pt x="648" y="401"/>
                  </a:lnTo>
                  <a:lnTo>
                    <a:pt x="648" y="407"/>
                  </a:lnTo>
                  <a:lnTo>
                    <a:pt x="646" y="413"/>
                  </a:lnTo>
                  <a:lnTo>
                    <a:pt x="646" y="419"/>
                  </a:lnTo>
                  <a:lnTo>
                    <a:pt x="642" y="425"/>
                  </a:lnTo>
                  <a:lnTo>
                    <a:pt x="640" y="431"/>
                  </a:lnTo>
                  <a:lnTo>
                    <a:pt x="638" y="437"/>
                  </a:lnTo>
                  <a:lnTo>
                    <a:pt x="636" y="443"/>
                  </a:lnTo>
                  <a:lnTo>
                    <a:pt x="634" y="449"/>
                  </a:lnTo>
                  <a:lnTo>
                    <a:pt x="632" y="453"/>
                  </a:lnTo>
                  <a:lnTo>
                    <a:pt x="630" y="459"/>
                  </a:lnTo>
                  <a:lnTo>
                    <a:pt x="628" y="465"/>
                  </a:lnTo>
                  <a:lnTo>
                    <a:pt x="626" y="471"/>
                  </a:lnTo>
                  <a:lnTo>
                    <a:pt x="624" y="475"/>
                  </a:lnTo>
                  <a:lnTo>
                    <a:pt x="620" y="481"/>
                  </a:lnTo>
                  <a:lnTo>
                    <a:pt x="618" y="486"/>
                  </a:lnTo>
                  <a:lnTo>
                    <a:pt x="614" y="490"/>
                  </a:lnTo>
                  <a:lnTo>
                    <a:pt x="612" y="496"/>
                  </a:lnTo>
                  <a:lnTo>
                    <a:pt x="610" y="502"/>
                  </a:lnTo>
                  <a:lnTo>
                    <a:pt x="606" y="508"/>
                  </a:lnTo>
                  <a:lnTo>
                    <a:pt x="600" y="516"/>
                  </a:lnTo>
                  <a:lnTo>
                    <a:pt x="592" y="526"/>
                  </a:lnTo>
                  <a:lnTo>
                    <a:pt x="587" y="534"/>
                  </a:lnTo>
                  <a:lnTo>
                    <a:pt x="579" y="544"/>
                  </a:lnTo>
                  <a:lnTo>
                    <a:pt x="571" y="552"/>
                  </a:lnTo>
                  <a:lnTo>
                    <a:pt x="565" y="560"/>
                  </a:lnTo>
                  <a:lnTo>
                    <a:pt x="557" y="565"/>
                  </a:lnTo>
                  <a:lnTo>
                    <a:pt x="547" y="573"/>
                  </a:lnTo>
                  <a:lnTo>
                    <a:pt x="537" y="579"/>
                  </a:lnTo>
                  <a:lnTo>
                    <a:pt x="529" y="585"/>
                  </a:lnTo>
                  <a:lnTo>
                    <a:pt x="519" y="589"/>
                  </a:lnTo>
                  <a:lnTo>
                    <a:pt x="509" y="595"/>
                  </a:lnTo>
                  <a:lnTo>
                    <a:pt x="504" y="597"/>
                  </a:lnTo>
                  <a:lnTo>
                    <a:pt x="500" y="599"/>
                  </a:lnTo>
                  <a:lnTo>
                    <a:pt x="494" y="599"/>
                  </a:lnTo>
                  <a:lnTo>
                    <a:pt x="490" y="601"/>
                  </a:lnTo>
                  <a:lnTo>
                    <a:pt x="484" y="603"/>
                  </a:lnTo>
                  <a:lnTo>
                    <a:pt x="478" y="605"/>
                  </a:lnTo>
                  <a:lnTo>
                    <a:pt x="472" y="605"/>
                  </a:lnTo>
                  <a:lnTo>
                    <a:pt x="468" y="607"/>
                  </a:lnTo>
                  <a:lnTo>
                    <a:pt x="460" y="607"/>
                  </a:lnTo>
                  <a:lnTo>
                    <a:pt x="456" y="609"/>
                  </a:lnTo>
                  <a:lnTo>
                    <a:pt x="448" y="609"/>
                  </a:lnTo>
                  <a:lnTo>
                    <a:pt x="444" y="609"/>
                  </a:lnTo>
                  <a:lnTo>
                    <a:pt x="438" y="609"/>
                  </a:lnTo>
                  <a:lnTo>
                    <a:pt x="432" y="609"/>
                  </a:lnTo>
                  <a:lnTo>
                    <a:pt x="426" y="611"/>
                  </a:lnTo>
                  <a:lnTo>
                    <a:pt x="423" y="611"/>
                  </a:lnTo>
                  <a:lnTo>
                    <a:pt x="417" y="611"/>
                  </a:lnTo>
                  <a:lnTo>
                    <a:pt x="413" y="611"/>
                  </a:lnTo>
                  <a:lnTo>
                    <a:pt x="407" y="611"/>
                  </a:lnTo>
                  <a:lnTo>
                    <a:pt x="403" y="613"/>
                  </a:lnTo>
                  <a:lnTo>
                    <a:pt x="393" y="613"/>
                  </a:lnTo>
                  <a:lnTo>
                    <a:pt x="383" y="613"/>
                  </a:lnTo>
                  <a:lnTo>
                    <a:pt x="377" y="613"/>
                  </a:lnTo>
                  <a:lnTo>
                    <a:pt x="371" y="613"/>
                  </a:lnTo>
                  <a:lnTo>
                    <a:pt x="367" y="613"/>
                  </a:lnTo>
                  <a:lnTo>
                    <a:pt x="363" y="613"/>
                  </a:lnTo>
                  <a:lnTo>
                    <a:pt x="353" y="613"/>
                  </a:lnTo>
                  <a:lnTo>
                    <a:pt x="345" y="613"/>
                  </a:lnTo>
                  <a:lnTo>
                    <a:pt x="338" y="611"/>
                  </a:lnTo>
                  <a:lnTo>
                    <a:pt x="328" y="611"/>
                  </a:lnTo>
                  <a:lnTo>
                    <a:pt x="320" y="609"/>
                  </a:lnTo>
                  <a:lnTo>
                    <a:pt x="312" y="609"/>
                  </a:lnTo>
                  <a:lnTo>
                    <a:pt x="304" y="607"/>
                  </a:lnTo>
                  <a:lnTo>
                    <a:pt x="294" y="605"/>
                  </a:lnTo>
                  <a:lnTo>
                    <a:pt x="286" y="603"/>
                  </a:lnTo>
                  <a:lnTo>
                    <a:pt x="278" y="601"/>
                  </a:lnTo>
                  <a:lnTo>
                    <a:pt x="270" y="599"/>
                  </a:lnTo>
                  <a:lnTo>
                    <a:pt x="263" y="595"/>
                  </a:lnTo>
                  <a:lnTo>
                    <a:pt x="257" y="593"/>
                  </a:lnTo>
                  <a:lnTo>
                    <a:pt x="249" y="591"/>
                  </a:lnTo>
                  <a:lnTo>
                    <a:pt x="241" y="587"/>
                  </a:lnTo>
                  <a:lnTo>
                    <a:pt x="233" y="583"/>
                  </a:lnTo>
                  <a:lnTo>
                    <a:pt x="225" y="579"/>
                  </a:lnTo>
                  <a:lnTo>
                    <a:pt x="217" y="577"/>
                  </a:lnTo>
                  <a:lnTo>
                    <a:pt x="209" y="571"/>
                  </a:lnTo>
                  <a:lnTo>
                    <a:pt x="203" y="567"/>
                  </a:lnTo>
                  <a:lnTo>
                    <a:pt x="195" y="563"/>
                  </a:lnTo>
                  <a:lnTo>
                    <a:pt x="187" y="558"/>
                  </a:lnTo>
                  <a:lnTo>
                    <a:pt x="180" y="552"/>
                  </a:lnTo>
                  <a:lnTo>
                    <a:pt x="172" y="546"/>
                  </a:lnTo>
                  <a:lnTo>
                    <a:pt x="164" y="540"/>
                  </a:lnTo>
                  <a:lnTo>
                    <a:pt x="158" y="534"/>
                  </a:lnTo>
                  <a:lnTo>
                    <a:pt x="150" y="526"/>
                  </a:lnTo>
                  <a:lnTo>
                    <a:pt x="144" y="520"/>
                  </a:lnTo>
                  <a:lnTo>
                    <a:pt x="140" y="510"/>
                  </a:lnTo>
                  <a:lnTo>
                    <a:pt x="134" y="504"/>
                  </a:lnTo>
                  <a:lnTo>
                    <a:pt x="128" y="494"/>
                  </a:lnTo>
                  <a:lnTo>
                    <a:pt x="122" y="486"/>
                  </a:lnTo>
                  <a:lnTo>
                    <a:pt x="118" y="479"/>
                  </a:lnTo>
                  <a:lnTo>
                    <a:pt x="112" y="471"/>
                  </a:lnTo>
                  <a:lnTo>
                    <a:pt x="108" y="461"/>
                  </a:lnTo>
                  <a:lnTo>
                    <a:pt x="104" y="453"/>
                  </a:lnTo>
                  <a:lnTo>
                    <a:pt x="101" y="443"/>
                  </a:lnTo>
                  <a:lnTo>
                    <a:pt x="97" y="433"/>
                  </a:lnTo>
                  <a:lnTo>
                    <a:pt x="93" y="423"/>
                  </a:lnTo>
                  <a:lnTo>
                    <a:pt x="89" y="415"/>
                  </a:lnTo>
                  <a:lnTo>
                    <a:pt x="87" y="405"/>
                  </a:lnTo>
                  <a:lnTo>
                    <a:pt x="85" y="398"/>
                  </a:lnTo>
                  <a:lnTo>
                    <a:pt x="81" y="388"/>
                  </a:lnTo>
                  <a:lnTo>
                    <a:pt x="79" y="380"/>
                  </a:lnTo>
                  <a:lnTo>
                    <a:pt x="77" y="372"/>
                  </a:lnTo>
                  <a:lnTo>
                    <a:pt x="75" y="364"/>
                  </a:lnTo>
                  <a:lnTo>
                    <a:pt x="73" y="354"/>
                  </a:lnTo>
                  <a:lnTo>
                    <a:pt x="73" y="346"/>
                  </a:lnTo>
                  <a:lnTo>
                    <a:pt x="71" y="340"/>
                  </a:lnTo>
                  <a:lnTo>
                    <a:pt x="71" y="332"/>
                  </a:lnTo>
                  <a:lnTo>
                    <a:pt x="69" y="326"/>
                  </a:lnTo>
                  <a:lnTo>
                    <a:pt x="69" y="320"/>
                  </a:lnTo>
                  <a:lnTo>
                    <a:pt x="69" y="315"/>
                  </a:lnTo>
                  <a:lnTo>
                    <a:pt x="69" y="311"/>
                  </a:lnTo>
                  <a:lnTo>
                    <a:pt x="69" y="305"/>
                  </a:lnTo>
                  <a:lnTo>
                    <a:pt x="69" y="299"/>
                  </a:lnTo>
                  <a:lnTo>
                    <a:pt x="69" y="293"/>
                  </a:lnTo>
                  <a:lnTo>
                    <a:pt x="71" y="287"/>
                  </a:lnTo>
                  <a:lnTo>
                    <a:pt x="71" y="281"/>
                  </a:lnTo>
                  <a:lnTo>
                    <a:pt x="73" y="275"/>
                  </a:lnTo>
                  <a:lnTo>
                    <a:pt x="73" y="269"/>
                  </a:lnTo>
                  <a:lnTo>
                    <a:pt x="75" y="263"/>
                  </a:lnTo>
                  <a:lnTo>
                    <a:pt x="77" y="255"/>
                  </a:lnTo>
                  <a:lnTo>
                    <a:pt x="79" y="249"/>
                  </a:lnTo>
                  <a:lnTo>
                    <a:pt x="83" y="241"/>
                  </a:lnTo>
                  <a:lnTo>
                    <a:pt x="85" y="236"/>
                  </a:lnTo>
                  <a:lnTo>
                    <a:pt x="87" y="230"/>
                  </a:lnTo>
                  <a:lnTo>
                    <a:pt x="89" y="222"/>
                  </a:lnTo>
                  <a:lnTo>
                    <a:pt x="93" y="216"/>
                  </a:lnTo>
                  <a:lnTo>
                    <a:pt x="97" y="210"/>
                  </a:lnTo>
                  <a:lnTo>
                    <a:pt x="99" y="202"/>
                  </a:lnTo>
                  <a:lnTo>
                    <a:pt x="103" y="196"/>
                  </a:lnTo>
                  <a:lnTo>
                    <a:pt x="106" y="188"/>
                  </a:lnTo>
                  <a:lnTo>
                    <a:pt x="110" y="182"/>
                  </a:lnTo>
                  <a:lnTo>
                    <a:pt x="114" y="174"/>
                  </a:lnTo>
                  <a:lnTo>
                    <a:pt x="118" y="168"/>
                  </a:lnTo>
                  <a:lnTo>
                    <a:pt x="122" y="162"/>
                  </a:lnTo>
                  <a:lnTo>
                    <a:pt x="128" y="157"/>
                  </a:lnTo>
                  <a:lnTo>
                    <a:pt x="132" y="151"/>
                  </a:lnTo>
                  <a:lnTo>
                    <a:pt x="136" y="145"/>
                  </a:lnTo>
                  <a:lnTo>
                    <a:pt x="142" y="139"/>
                  </a:lnTo>
                  <a:lnTo>
                    <a:pt x="148" y="135"/>
                  </a:lnTo>
                  <a:lnTo>
                    <a:pt x="152" y="129"/>
                  </a:lnTo>
                  <a:lnTo>
                    <a:pt x="158" y="125"/>
                  </a:lnTo>
                  <a:lnTo>
                    <a:pt x="164" y="119"/>
                  </a:lnTo>
                  <a:lnTo>
                    <a:pt x="170" y="117"/>
                  </a:lnTo>
                  <a:lnTo>
                    <a:pt x="176" y="113"/>
                  </a:lnTo>
                  <a:lnTo>
                    <a:pt x="182" y="109"/>
                  </a:lnTo>
                  <a:lnTo>
                    <a:pt x="185" y="105"/>
                  </a:lnTo>
                  <a:lnTo>
                    <a:pt x="191" y="103"/>
                  </a:lnTo>
                  <a:lnTo>
                    <a:pt x="197" y="99"/>
                  </a:lnTo>
                  <a:lnTo>
                    <a:pt x="203" y="97"/>
                  </a:lnTo>
                  <a:lnTo>
                    <a:pt x="207" y="95"/>
                  </a:lnTo>
                  <a:lnTo>
                    <a:pt x="215" y="93"/>
                  </a:lnTo>
                  <a:lnTo>
                    <a:pt x="219" y="89"/>
                  </a:lnTo>
                  <a:lnTo>
                    <a:pt x="225" y="87"/>
                  </a:lnTo>
                  <a:lnTo>
                    <a:pt x="231" y="85"/>
                  </a:lnTo>
                  <a:lnTo>
                    <a:pt x="237" y="85"/>
                  </a:lnTo>
                  <a:lnTo>
                    <a:pt x="241" y="83"/>
                  </a:lnTo>
                  <a:lnTo>
                    <a:pt x="247" y="81"/>
                  </a:lnTo>
                  <a:lnTo>
                    <a:pt x="251" y="79"/>
                  </a:lnTo>
                  <a:lnTo>
                    <a:pt x="257" y="79"/>
                  </a:lnTo>
                  <a:lnTo>
                    <a:pt x="266" y="78"/>
                  </a:lnTo>
                  <a:lnTo>
                    <a:pt x="274" y="74"/>
                  </a:lnTo>
                  <a:lnTo>
                    <a:pt x="284" y="74"/>
                  </a:lnTo>
                  <a:lnTo>
                    <a:pt x="292" y="72"/>
                  </a:lnTo>
                  <a:lnTo>
                    <a:pt x="296" y="68"/>
                  </a:lnTo>
                  <a:lnTo>
                    <a:pt x="304" y="66"/>
                  </a:lnTo>
                  <a:lnTo>
                    <a:pt x="308" y="64"/>
                  </a:lnTo>
                  <a:lnTo>
                    <a:pt x="312" y="62"/>
                  </a:lnTo>
                  <a:lnTo>
                    <a:pt x="318" y="54"/>
                  </a:lnTo>
                  <a:lnTo>
                    <a:pt x="326" y="46"/>
                  </a:lnTo>
                  <a:lnTo>
                    <a:pt x="330" y="40"/>
                  </a:lnTo>
                  <a:lnTo>
                    <a:pt x="336" y="32"/>
                  </a:lnTo>
                  <a:lnTo>
                    <a:pt x="338" y="24"/>
                  </a:lnTo>
                  <a:lnTo>
                    <a:pt x="338" y="16"/>
                  </a:lnTo>
                  <a:lnTo>
                    <a:pt x="334" y="12"/>
                  </a:lnTo>
                  <a:lnTo>
                    <a:pt x="332" y="8"/>
                  </a:lnTo>
                  <a:lnTo>
                    <a:pt x="326" y="6"/>
                  </a:lnTo>
                  <a:lnTo>
                    <a:pt x="322" y="4"/>
                  </a:lnTo>
                  <a:lnTo>
                    <a:pt x="314" y="2"/>
                  </a:lnTo>
                  <a:lnTo>
                    <a:pt x="306" y="0"/>
                  </a:lnTo>
                  <a:lnTo>
                    <a:pt x="298" y="0"/>
                  </a:lnTo>
                  <a:lnTo>
                    <a:pt x="290" y="0"/>
                  </a:lnTo>
                  <a:lnTo>
                    <a:pt x="280" y="2"/>
                  </a:lnTo>
                  <a:lnTo>
                    <a:pt x="270" y="4"/>
                  </a:lnTo>
                  <a:lnTo>
                    <a:pt x="261" y="8"/>
                  </a:lnTo>
                  <a:lnTo>
                    <a:pt x="251" y="12"/>
                  </a:lnTo>
                  <a:lnTo>
                    <a:pt x="247" y="12"/>
                  </a:lnTo>
                  <a:lnTo>
                    <a:pt x="241" y="14"/>
                  </a:lnTo>
                  <a:lnTo>
                    <a:pt x="235" y="16"/>
                  </a:lnTo>
                  <a:lnTo>
                    <a:pt x="229" y="18"/>
                  </a:lnTo>
                  <a:lnTo>
                    <a:pt x="223" y="22"/>
                  </a:lnTo>
                  <a:lnTo>
                    <a:pt x="217" y="24"/>
                  </a:lnTo>
                  <a:lnTo>
                    <a:pt x="213" y="28"/>
                  </a:lnTo>
                  <a:lnTo>
                    <a:pt x="207" y="30"/>
                  </a:lnTo>
                  <a:lnTo>
                    <a:pt x="201" y="32"/>
                  </a:lnTo>
                  <a:lnTo>
                    <a:pt x="195" y="36"/>
                  </a:lnTo>
                  <a:lnTo>
                    <a:pt x="189" y="38"/>
                  </a:lnTo>
                  <a:lnTo>
                    <a:pt x="184" y="42"/>
                  </a:lnTo>
                  <a:lnTo>
                    <a:pt x="178" y="44"/>
                  </a:lnTo>
                  <a:lnTo>
                    <a:pt x="172" y="46"/>
                  </a:lnTo>
                  <a:lnTo>
                    <a:pt x="166" y="50"/>
                  </a:lnTo>
                  <a:lnTo>
                    <a:pt x="160" y="52"/>
                  </a:lnTo>
                  <a:lnTo>
                    <a:pt x="152" y="56"/>
                  </a:lnTo>
                  <a:lnTo>
                    <a:pt x="146" y="60"/>
                  </a:lnTo>
                  <a:lnTo>
                    <a:pt x="140" y="64"/>
                  </a:lnTo>
                  <a:lnTo>
                    <a:pt x="132" y="70"/>
                  </a:lnTo>
                  <a:lnTo>
                    <a:pt x="126" y="74"/>
                  </a:lnTo>
                  <a:lnTo>
                    <a:pt x="118" y="79"/>
                  </a:lnTo>
                  <a:lnTo>
                    <a:pt x="112" y="85"/>
                  </a:lnTo>
                  <a:lnTo>
                    <a:pt x="106" y="93"/>
                  </a:lnTo>
                  <a:lnTo>
                    <a:pt x="99" y="99"/>
                  </a:lnTo>
                  <a:lnTo>
                    <a:pt x="93" y="107"/>
                  </a:lnTo>
                  <a:lnTo>
                    <a:pt x="87" y="117"/>
                  </a:lnTo>
                  <a:lnTo>
                    <a:pt x="79" y="125"/>
                  </a:lnTo>
                  <a:lnTo>
                    <a:pt x="73" y="133"/>
                  </a:lnTo>
                  <a:lnTo>
                    <a:pt x="65" y="143"/>
                  </a:lnTo>
                  <a:lnTo>
                    <a:pt x="59" y="153"/>
                  </a:lnTo>
                  <a:lnTo>
                    <a:pt x="53" y="162"/>
                  </a:lnTo>
                  <a:lnTo>
                    <a:pt x="47" y="170"/>
                  </a:lnTo>
                  <a:lnTo>
                    <a:pt x="41" y="180"/>
                  </a:lnTo>
                  <a:lnTo>
                    <a:pt x="39" y="186"/>
                  </a:lnTo>
                  <a:lnTo>
                    <a:pt x="35" y="190"/>
                  </a:lnTo>
                  <a:lnTo>
                    <a:pt x="33" y="196"/>
                  </a:lnTo>
                  <a:lnTo>
                    <a:pt x="31" y="202"/>
                  </a:lnTo>
                  <a:lnTo>
                    <a:pt x="29" y="206"/>
                  </a:lnTo>
                  <a:lnTo>
                    <a:pt x="25" y="212"/>
                  </a:lnTo>
                  <a:lnTo>
                    <a:pt x="23" y="218"/>
                  </a:lnTo>
                  <a:lnTo>
                    <a:pt x="22" y="222"/>
                  </a:lnTo>
                  <a:lnTo>
                    <a:pt x="20" y="228"/>
                  </a:lnTo>
                  <a:lnTo>
                    <a:pt x="18" y="234"/>
                  </a:lnTo>
                  <a:lnTo>
                    <a:pt x="16" y="240"/>
                  </a:lnTo>
                  <a:lnTo>
                    <a:pt x="16" y="243"/>
                  </a:lnTo>
                  <a:lnTo>
                    <a:pt x="12" y="249"/>
                  </a:lnTo>
                  <a:lnTo>
                    <a:pt x="10" y="255"/>
                  </a:lnTo>
                  <a:lnTo>
                    <a:pt x="10" y="261"/>
                  </a:lnTo>
                  <a:lnTo>
                    <a:pt x="8" y="265"/>
                  </a:lnTo>
                  <a:lnTo>
                    <a:pt x="6" y="271"/>
                  </a:lnTo>
                  <a:lnTo>
                    <a:pt x="6" y="277"/>
                  </a:lnTo>
                  <a:lnTo>
                    <a:pt x="4" y="283"/>
                  </a:lnTo>
                  <a:lnTo>
                    <a:pt x="4" y="289"/>
                  </a:lnTo>
                  <a:lnTo>
                    <a:pt x="2" y="295"/>
                  </a:lnTo>
                  <a:lnTo>
                    <a:pt x="0" y="299"/>
                  </a:lnTo>
                  <a:lnTo>
                    <a:pt x="0" y="305"/>
                  </a:lnTo>
                  <a:lnTo>
                    <a:pt x="0" y="311"/>
                  </a:lnTo>
                  <a:lnTo>
                    <a:pt x="0" y="317"/>
                  </a:lnTo>
                  <a:lnTo>
                    <a:pt x="0" y="320"/>
                  </a:lnTo>
                  <a:lnTo>
                    <a:pt x="0" y="326"/>
                  </a:lnTo>
                  <a:lnTo>
                    <a:pt x="0" y="332"/>
                  </a:lnTo>
                  <a:lnTo>
                    <a:pt x="0" y="338"/>
                  </a:lnTo>
                  <a:lnTo>
                    <a:pt x="0" y="342"/>
                  </a:lnTo>
                  <a:lnTo>
                    <a:pt x="0" y="348"/>
                  </a:lnTo>
                  <a:lnTo>
                    <a:pt x="0" y="354"/>
                  </a:lnTo>
                  <a:lnTo>
                    <a:pt x="0" y="358"/>
                  </a:lnTo>
                  <a:lnTo>
                    <a:pt x="2" y="364"/>
                  </a:lnTo>
                  <a:lnTo>
                    <a:pt x="2" y="370"/>
                  </a:lnTo>
                  <a:lnTo>
                    <a:pt x="4" y="376"/>
                  </a:lnTo>
                  <a:lnTo>
                    <a:pt x="4" y="380"/>
                  </a:lnTo>
                  <a:lnTo>
                    <a:pt x="4" y="386"/>
                  </a:lnTo>
                  <a:lnTo>
                    <a:pt x="6" y="390"/>
                  </a:lnTo>
                  <a:lnTo>
                    <a:pt x="8" y="396"/>
                  </a:lnTo>
                  <a:lnTo>
                    <a:pt x="8" y="400"/>
                  </a:lnTo>
                  <a:lnTo>
                    <a:pt x="10" y="405"/>
                  </a:lnTo>
                  <a:lnTo>
                    <a:pt x="10" y="409"/>
                  </a:lnTo>
                  <a:lnTo>
                    <a:pt x="12" y="415"/>
                  </a:lnTo>
                  <a:lnTo>
                    <a:pt x="16" y="425"/>
                  </a:lnTo>
                  <a:lnTo>
                    <a:pt x="18" y="433"/>
                  </a:lnTo>
                  <a:lnTo>
                    <a:pt x="20" y="443"/>
                  </a:lnTo>
                  <a:lnTo>
                    <a:pt x="25" y="453"/>
                  </a:lnTo>
                  <a:lnTo>
                    <a:pt x="27" y="461"/>
                  </a:lnTo>
                  <a:lnTo>
                    <a:pt x="31" y="469"/>
                  </a:lnTo>
                  <a:lnTo>
                    <a:pt x="35" y="477"/>
                  </a:lnTo>
                  <a:lnTo>
                    <a:pt x="41" y="486"/>
                  </a:lnTo>
                  <a:lnTo>
                    <a:pt x="45" y="494"/>
                  </a:lnTo>
                  <a:lnTo>
                    <a:pt x="49" y="500"/>
                  </a:lnTo>
                  <a:lnTo>
                    <a:pt x="53" y="508"/>
                  </a:lnTo>
                  <a:lnTo>
                    <a:pt x="57" y="516"/>
                  </a:lnTo>
                  <a:lnTo>
                    <a:pt x="61" y="522"/>
                  </a:lnTo>
                  <a:lnTo>
                    <a:pt x="67" y="528"/>
                  </a:lnTo>
                  <a:lnTo>
                    <a:pt x="71" y="534"/>
                  </a:lnTo>
                  <a:lnTo>
                    <a:pt x="75" y="540"/>
                  </a:lnTo>
                  <a:lnTo>
                    <a:pt x="79" y="544"/>
                  </a:lnTo>
                  <a:lnTo>
                    <a:pt x="85" y="550"/>
                  </a:lnTo>
                  <a:lnTo>
                    <a:pt x="89" y="554"/>
                  </a:lnTo>
                  <a:lnTo>
                    <a:pt x="93" y="560"/>
                  </a:lnTo>
                  <a:lnTo>
                    <a:pt x="101" y="565"/>
                  </a:lnTo>
                  <a:lnTo>
                    <a:pt x="108" y="573"/>
                  </a:lnTo>
                  <a:lnTo>
                    <a:pt x="116" y="577"/>
                  </a:lnTo>
                  <a:lnTo>
                    <a:pt x="124" y="583"/>
                  </a:lnTo>
                  <a:lnTo>
                    <a:pt x="132" y="589"/>
                  </a:lnTo>
                  <a:lnTo>
                    <a:pt x="142" y="597"/>
                  </a:lnTo>
                  <a:lnTo>
                    <a:pt x="146" y="599"/>
                  </a:lnTo>
                  <a:lnTo>
                    <a:pt x="150" y="603"/>
                  </a:lnTo>
                  <a:lnTo>
                    <a:pt x="156" y="607"/>
                  </a:lnTo>
                  <a:lnTo>
                    <a:pt x="162" y="609"/>
                  </a:lnTo>
                  <a:lnTo>
                    <a:pt x="166" y="613"/>
                  </a:lnTo>
                  <a:lnTo>
                    <a:pt x="172" y="617"/>
                  </a:lnTo>
                  <a:lnTo>
                    <a:pt x="178" y="621"/>
                  </a:lnTo>
                  <a:lnTo>
                    <a:pt x="185" y="625"/>
                  </a:lnTo>
                  <a:lnTo>
                    <a:pt x="189" y="627"/>
                  </a:lnTo>
                  <a:lnTo>
                    <a:pt x="195" y="631"/>
                  </a:lnTo>
                  <a:lnTo>
                    <a:pt x="201" y="633"/>
                  </a:lnTo>
                  <a:lnTo>
                    <a:pt x="209" y="637"/>
                  </a:lnTo>
                  <a:lnTo>
                    <a:pt x="215" y="641"/>
                  </a:lnTo>
                  <a:lnTo>
                    <a:pt x="223" y="642"/>
                  </a:lnTo>
                  <a:lnTo>
                    <a:pt x="229" y="644"/>
                  </a:lnTo>
                  <a:lnTo>
                    <a:pt x="239" y="648"/>
                  </a:lnTo>
                  <a:lnTo>
                    <a:pt x="245" y="650"/>
                  </a:lnTo>
                  <a:lnTo>
                    <a:pt x="253" y="652"/>
                  </a:lnTo>
                  <a:lnTo>
                    <a:pt x="261" y="654"/>
                  </a:lnTo>
                  <a:lnTo>
                    <a:pt x="270" y="656"/>
                  </a:lnTo>
                  <a:lnTo>
                    <a:pt x="278" y="658"/>
                  </a:lnTo>
                  <a:lnTo>
                    <a:pt x="286" y="660"/>
                  </a:lnTo>
                  <a:lnTo>
                    <a:pt x="296" y="660"/>
                  </a:lnTo>
                  <a:lnTo>
                    <a:pt x="306" y="662"/>
                  </a:lnTo>
                  <a:lnTo>
                    <a:pt x="316" y="662"/>
                  </a:lnTo>
                  <a:lnTo>
                    <a:pt x="326" y="662"/>
                  </a:lnTo>
                  <a:lnTo>
                    <a:pt x="334" y="662"/>
                  </a:lnTo>
                  <a:lnTo>
                    <a:pt x="344" y="664"/>
                  </a:lnTo>
                  <a:lnTo>
                    <a:pt x="349" y="664"/>
                  </a:lnTo>
                  <a:lnTo>
                    <a:pt x="353" y="664"/>
                  </a:lnTo>
                  <a:lnTo>
                    <a:pt x="359" y="664"/>
                  </a:lnTo>
                  <a:lnTo>
                    <a:pt x="363" y="664"/>
                  </a:lnTo>
                  <a:lnTo>
                    <a:pt x="369" y="664"/>
                  </a:lnTo>
                  <a:lnTo>
                    <a:pt x="373" y="664"/>
                  </a:lnTo>
                  <a:lnTo>
                    <a:pt x="379" y="664"/>
                  </a:lnTo>
                  <a:lnTo>
                    <a:pt x="385" y="664"/>
                  </a:lnTo>
                  <a:lnTo>
                    <a:pt x="389" y="662"/>
                  </a:lnTo>
                  <a:lnTo>
                    <a:pt x="395" y="662"/>
                  </a:lnTo>
                  <a:lnTo>
                    <a:pt x="399" y="662"/>
                  </a:lnTo>
                  <a:lnTo>
                    <a:pt x="405" y="662"/>
                  </a:lnTo>
                  <a:lnTo>
                    <a:pt x="409" y="660"/>
                  </a:lnTo>
                  <a:lnTo>
                    <a:pt x="415" y="660"/>
                  </a:lnTo>
                  <a:lnTo>
                    <a:pt x="421" y="660"/>
                  </a:lnTo>
                  <a:lnTo>
                    <a:pt x="426" y="660"/>
                  </a:lnTo>
                  <a:lnTo>
                    <a:pt x="430" y="658"/>
                  </a:lnTo>
                  <a:lnTo>
                    <a:pt x="436" y="658"/>
                  </a:lnTo>
                  <a:lnTo>
                    <a:pt x="440" y="656"/>
                  </a:lnTo>
                  <a:lnTo>
                    <a:pt x="446" y="656"/>
                  </a:lnTo>
                  <a:lnTo>
                    <a:pt x="450" y="656"/>
                  </a:lnTo>
                  <a:lnTo>
                    <a:pt x="456" y="654"/>
                  </a:lnTo>
                  <a:lnTo>
                    <a:pt x="462" y="654"/>
                  </a:lnTo>
                  <a:lnTo>
                    <a:pt x="468" y="654"/>
                  </a:lnTo>
                  <a:lnTo>
                    <a:pt x="476" y="652"/>
                  </a:lnTo>
                  <a:lnTo>
                    <a:pt x="486" y="648"/>
                  </a:lnTo>
                  <a:lnTo>
                    <a:pt x="492" y="646"/>
                  </a:lnTo>
                  <a:lnTo>
                    <a:pt x="496" y="646"/>
                  </a:lnTo>
                  <a:lnTo>
                    <a:pt x="502" y="644"/>
                  </a:lnTo>
                  <a:lnTo>
                    <a:pt x="506" y="644"/>
                  </a:lnTo>
                  <a:lnTo>
                    <a:pt x="515" y="639"/>
                  </a:lnTo>
                  <a:lnTo>
                    <a:pt x="525" y="635"/>
                  </a:lnTo>
                  <a:lnTo>
                    <a:pt x="535" y="633"/>
                  </a:lnTo>
                  <a:lnTo>
                    <a:pt x="545" y="629"/>
                  </a:lnTo>
                  <a:lnTo>
                    <a:pt x="553" y="623"/>
                  </a:lnTo>
                  <a:lnTo>
                    <a:pt x="561" y="617"/>
                  </a:lnTo>
                  <a:lnTo>
                    <a:pt x="569" y="611"/>
                  </a:lnTo>
                  <a:lnTo>
                    <a:pt x="579" y="605"/>
                  </a:lnTo>
                  <a:lnTo>
                    <a:pt x="587" y="599"/>
                  </a:lnTo>
                  <a:lnTo>
                    <a:pt x="594" y="591"/>
                  </a:lnTo>
                  <a:lnTo>
                    <a:pt x="602" y="585"/>
                  </a:lnTo>
                  <a:lnTo>
                    <a:pt x="612" y="577"/>
                  </a:lnTo>
                  <a:lnTo>
                    <a:pt x="618" y="569"/>
                  </a:lnTo>
                  <a:lnTo>
                    <a:pt x="624" y="562"/>
                  </a:lnTo>
                  <a:lnTo>
                    <a:pt x="630" y="554"/>
                  </a:lnTo>
                  <a:lnTo>
                    <a:pt x="636" y="546"/>
                  </a:lnTo>
                  <a:lnTo>
                    <a:pt x="642" y="538"/>
                  </a:lnTo>
                  <a:lnTo>
                    <a:pt x="646" y="532"/>
                  </a:lnTo>
                  <a:lnTo>
                    <a:pt x="652" y="524"/>
                  </a:lnTo>
                  <a:lnTo>
                    <a:pt x="656" y="518"/>
                  </a:lnTo>
                  <a:lnTo>
                    <a:pt x="660" y="510"/>
                  </a:lnTo>
                  <a:lnTo>
                    <a:pt x="664" y="504"/>
                  </a:lnTo>
                  <a:lnTo>
                    <a:pt x="668" y="496"/>
                  </a:lnTo>
                  <a:lnTo>
                    <a:pt x="671" y="490"/>
                  </a:lnTo>
                  <a:lnTo>
                    <a:pt x="675" y="484"/>
                  </a:lnTo>
                  <a:lnTo>
                    <a:pt x="677" y="479"/>
                  </a:lnTo>
                  <a:lnTo>
                    <a:pt x="679" y="473"/>
                  </a:lnTo>
                  <a:lnTo>
                    <a:pt x="683" y="467"/>
                  </a:lnTo>
                  <a:lnTo>
                    <a:pt x="685" y="461"/>
                  </a:lnTo>
                  <a:lnTo>
                    <a:pt x="687" y="453"/>
                  </a:lnTo>
                  <a:lnTo>
                    <a:pt x="689" y="449"/>
                  </a:lnTo>
                  <a:lnTo>
                    <a:pt x="691" y="443"/>
                  </a:lnTo>
                  <a:lnTo>
                    <a:pt x="693" y="437"/>
                  </a:lnTo>
                  <a:lnTo>
                    <a:pt x="695" y="433"/>
                  </a:lnTo>
                  <a:lnTo>
                    <a:pt x="697" y="427"/>
                  </a:lnTo>
                  <a:lnTo>
                    <a:pt x="699" y="421"/>
                  </a:lnTo>
                  <a:lnTo>
                    <a:pt x="699" y="415"/>
                  </a:lnTo>
                  <a:lnTo>
                    <a:pt x="699" y="409"/>
                  </a:lnTo>
                  <a:lnTo>
                    <a:pt x="701" y="405"/>
                  </a:lnTo>
                  <a:lnTo>
                    <a:pt x="701" y="400"/>
                  </a:lnTo>
                  <a:lnTo>
                    <a:pt x="703" y="390"/>
                  </a:lnTo>
                  <a:lnTo>
                    <a:pt x="705" y="382"/>
                  </a:lnTo>
                  <a:lnTo>
                    <a:pt x="705" y="376"/>
                  </a:lnTo>
                  <a:lnTo>
                    <a:pt x="705" y="370"/>
                  </a:lnTo>
                  <a:lnTo>
                    <a:pt x="705" y="364"/>
                  </a:lnTo>
                  <a:lnTo>
                    <a:pt x="707" y="360"/>
                  </a:lnTo>
                  <a:lnTo>
                    <a:pt x="707" y="354"/>
                  </a:lnTo>
                  <a:lnTo>
                    <a:pt x="707" y="348"/>
                  </a:lnTo>
                  <a:lnTo>
                    <a:pt x="707" y="342"/>
                  </a:lnTo>
                  <a:lnTo>
                    <a:pt x="707" y="336"/>
                  </a:lnTo>
                  <a:lnTo>
                    <a:pt x="707" y="328"/>
                  </a:lnTo>
                  <a:lnTo>
                    <a:pt x="707" y="322"/>
                  </a:lnTo>
                  <a:lnTo>
                    <a:pt x="707" y="315"/>
                  </a:lnTo>
                  <a:lnTo>
                    <a:pt x="707" y="309"/>
                  </a:lnTo>
                  <a:lnTo>
                    <a:pt x="707" y="301"/>
                  </a:lnTo>
                  <a:lnTo>
                    <a:pt x="707" y="295"/>
                  </a:lnTo>
                  <a:lnTo>
                    <a:pt x="705" y="287"/>
                  </a:lnTo>
                  <a:lnTo>
                    <a:pt x="705" y="281"/>
                  </a:lnTo>
                  <a:lnTo>
                    <a:pt x="703" y="273"/>
                  </a:lnTo>
                  <a:lnTo>
                    <a:pt x="703" y="265"/>
                  </a:lnTo>
                  <a:lnTo>
                    <a:pt x="701" y="257"/>
                  </a:lnTo>
                  <a:lnTo>
                    <a:pt x="701" y="249"/>
                  </a:lnTo>
                  <a:lnTo>
                    <a:pt x="699" y="241"/>
                  </a:lnTo>
                  <a:lnTo>
                    <a:pt x="697" y="234"/>
                  </a:lnTo>
                  <a:lnTo>
                    <a:pt x="695" y="226"/>
                  </a:lnTo>
                  <a:lnTo>
                    <a:pt x="693" y="220"/>
                  </a:lnTo>
                  <a:lnTo>
                    <a:pt x="691" y="210"/>
                  </a:lnTo>
                  <a:lnTo>
                    <a:pt x="687" y="202"/>
                  </a:lnTo>
                  <a:lnTo>
                    <a:pt x="685" y="194"/>
                  </a:lnTo>
                  <a:lnTo>
                    <a:pt x="681" y="186"/>
                  </a:lnTo>
                  <a:lnTo>
                    <a:pt x="679" y="178"/>
                  </a:lnTo>
                  <a:lnTo>
                    <a:pt x="675" y="170"/>
                  </a:lnTo>
                  <a:lnTo>
                    <a:pt x="671" y="162"/>
                  </a:lnTo>
                  <a:lnTo>
                    <a:pt x="669" y="153"/>
                  </a:lnTo>
                  <a:lnTo>
                    <a:pt x="664" y="145"/>
                  </a:lnTo>
                  <a:lnTo>
                    <a:pt x="660" y="137"/>
                  </a:lnTo>
                  <a:lnTo>
                    <a:pt x="656" y="129"/>
                  </a:lnTo>
                  <a:lnTo>
                    <a:pt x="652" y="121"/>
                  </a:lnTo>
                  <a:lnTo>
                    <a:pt x="646" y="113"/>
                  </a:lnTo>
                  <a:lnTo>
                    <a:pt x="642" y="107"/>
                  </a:lnTo>
                  <a:lnTo>
                    <a:pt x="638" y="101"/>
                  </a:lnTo>
                  <a:lnTo>
                    <a:pt x="634" y="95"/>
                  </a:lnTo>
                  <a:lnTo>
                    <a:pt x="628" y="89"/>
                  </a:lnTo>
                  <a:lnTo>
                    <a:pt x="624" y="83"/>
                  </a:lnTo>
                  <a:lnTo>
                    <a:pt x="620" y="78"/>
                  </a:lnTo>
                  <a:lnTo>
                    <a:pt x="616" y="74"/>
                  </a:lnTo>
                  <a:lnTo>
                    <a:pt x="608" y="64"/>
                  </a:lnTo>
                  <a:lnTo>
                    <a:pt x="600" y="56"/>
                  </a:lnTo>
                  <a:lnTo>
                    <a:pt x="592" y="48"/>
                  </a:lnTo>
                  <a:lnTo>
                    <a:pt x="585" y="42"/>
                  </a:lnTo>
                  <a:lnTo>
                    <a:pt x="579" y="38"/>
                  </a:lnTo>
                  <a:lnTo>
                    <a:pt x="573" y="34"/>
                  </a:lnTo>
                  <a:lnTo>
                    <a:pt x="567" y="32"/>
                  </a:lnTo>
                  <a:lnTo>
                    <a:pt x="563" y="30"/>
                  </a:lnTo>
                  <a:lnTo>
                    <a:pt x="559" y="30"/>
                  </a:lnTo>
                  <a:lnTo>
                    <a:pt x="557" y="30"/>
                  </a:lnTo>
                  <a:lnTo>
                    <a:pt x="555" y="32"/>
                  </a:lnTo>
                  <a:lnTo>
                    <a:pt x="553" y="36"/>
                  </a:lnTo>
                  <a:lnTo>
                    <a:pt x="551" y="40"/>
                  </a:lnTo>
                  <a:lnTo>
                    <a:pt x="551" y="48"/>
                  </a:lnTo>
                  <a:lnTo>
                    <a:pt x="549" y="54"/>
                  </a:lnTo>
                  <a:lnTo>
                    <a:pt x="549" y="64"/>
                  </a:lnTo>
                  <a:lnTo>
                    <a:pt x="549" y="72"/>
                  </a:lnTo>
                  <a:lnTo>
                    <a:pt x="551" y="81"/>
                  </a:lnTo>
                  <a:lnTo>
                    <a:pt x="551" y="89"/>
                  </a:lnTo>
                  <a:lnTo>
                    <a:pt x="551" y="97"/>
                  </a:lnTo>
                  <a:lnTo>
                    <a:pt x="551" y="105"/>
                  </a:lnTo>
                  <a:lnTo>
                    <a:pt x="553" y="113"/>
                  </a:lnTo>
                  <a:lnTo>
                    <a:pt x="553" y="119"/>
                  </a:lnTo>
                  <a:lnTo>
                    <a:pt x="555" y="123"/>
                  </a:lnTo>
                  <a:lnTo>
                    <a:pt x="555" y="127"/>
                  </a:lnTo>
                  <a:lnTo>
                    <a:pt x="555" y="129"/>
                  </a:lnTo>
                  <a:lnTo>
                    <a:pt x="555" y="129"/>
                  </a:lnTo>
                  <a:close/>
                </a:path>
              </a:pathLst>
            </a:custGeom>
            <a:solidFill>
              <a:srgbClr val="FFD1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4" name="Freeform 30"/>
            <p:cNvSpPr>
              <a:spLocks/>
            </p:cNvSpPr>
            <p:nvPr/>
          </p:nvSpPr>
          <p:spPr bwMode="auto">
            <a:xfrm>
              <a:off x="1141413" y="4949825"/>
              <a:ext cx="427038" cy="1011238"/>
            </a:xfrm>
            <a:custGeom>
              <a:avLst/>
              <a:gdLst/>
              <a:ahLst/>
              <a:cxnLst>
                <a:cxn ang="0">
                  <a:pos x="498" y="14"/>
                </a:cxn>
                <a:cxn ang="0">
                  <a:pos x="530" y="44"/>
                </a:cxn>
                <a:cxn ang="0">
                  <a:pos x="536" y="70"/>
                </a:cxn>
                <a:cxn ang="0">
                  <a:pos x="526" y="99"/>
                </a:cxn>
                <a:cxn ang="0">
                  <a:pos x="508" y="143"/>
                </a:cxn>
                <a:cxn ang="0">
                  <a:pos x="486" y="194"/>
                </a:cxn>
                <a:cxn ang="0">
                  <a:pos x="459" y="253"/>
                </a:cxn>
                <a:cxn ang="0">
                  <a:pos x="433" y="315"/>
                </a:cxn>
                <a:cxn ang="0">
                  <a:pos x="403" y="374"/>
                </a:cxn>
                <a:cxn ang="0">
                  <a:pos x="380" y="429"/>
                </a:cxn>
                <a:cxn ang="0">
                  <a:pos x="358" y="475"/>
                </a:cxn>
                <a:cxn ang="0">
                  <a:pos x="342" y="508"/>
                </a:cxn>
                <a:cxn ang="0">
                  <a:pos x="328" y="542"/>
                </a:cxn>
                <a:cxn ang="0">
                  <a:pos x="316" y="575"/>
                </a:cxn>
                <a:cxn ang="0">
                  <a:pos x="305" y="613"/>
                </a:cxn>
                <a:cxn ang="0">
                  <a:pos x="293" y="652"/>
                </a:cxn>
                <a:cxn ang="0">
                  <a:pos x="279" y="698"/>
                </a:cxn>
                <a:cxn ang="0">
                  <a:pos x="265" y="741"/>
                </a:cxn>
                <a:cxn ang="0">
                  <a:pos x="253" y="785"/>
                </a:cxn>
                <a:cxn ang="0">
                  <a:pos x="241" y="824"/>
                </a:cxn>
                <a:cxn ang="0">
                  <a:pos x="231" y="856"/>
                </a:cxn>
                <a:cxn ang="0">
                  <a:pos x="220" y="893"/>
                </a:cxn>
                <a:cxn ang="0">
                  <a:pos x="212" y="921"/>
                </a:cxn>
                <a:cxn ang="0">
                  <a:pos x="200" y="957"/>
                </a:cxn>
                <a:cxn ang="0">
                  <a:pos x="186" y="1000"/>
                </a:cxn>
                <a:cxn ang="0">
                  <a:pos x="170" y="1047"/>
                </a:cxn>
                <a:cxn ang="0">
                  <a:pos x="154" y="1097"/>
                </a:cxn>
                <a:cxn ang="0">
                  <a:pos x="137" y="1144"/>
                </a:cxn>
                <a:cxn ang="0">
                  <a:pos x="119" y="1188"/>
                </a:cxn>
                <a:cxn ang="0">
                  <a:pos x="103" y="1225"/>
                </a:cxn>
                <a:cxn ang="0">
                  <a:pos x="83" y="1255"/>
                </a:cxn>
                <a:cxn ang="0">
                  <a:pos x="44" y="1273"/>
                </a:cxn>
                <a:cxn ang="0">
                  <a:pos x="6" y="1261"/>
                </a:cxn>
                <a:cxn ang="0">
                  <a:pos x="4" y="1221"/>
                </a:cxn>
                <a:cxn ang="0">
                  <a:pos x="20" y="1172"/>
                </a:cxn>
                <a:cxn ang="0">
                  <a:pos x="36" y="1134"/>
                </a:cxn>
                <a:cxn ang="0">
                  <a:pos x="48" y="1097"/>
                </a:cxn>
                <a:cxn ang="0">
                  <a:pos x="62" y="1059"/>
                </a:cxn>
                <a:cxn ang="0">
                  <a:pos x="75" y="1020"/>
                </a:cxn>
                <a:cxn ang="0">
                  <a:pos x="89" y="982"/>
                </a:cxn>
                <a:cxn ang="0">
                  <a:pos x="101" y="947"/>
                </a:cxn>
                <a:cxn ang="0">
                  <a:pos x="113" y="913"/>
                </a:cxn>
                <a:cxn ang="0">
                  <a:pos x="123" y="880"/>
                </a:cxn>
                <a:cxn ang="0">
                  <a:pos x="133" y="848"/>
                </a:cxn>
                <a:cxn ang="0">
                  <a:pos x="149" y="806"/>
                </a:cxn>
                <a:cxn ang="0">
                  <a:pos x="168" y="755"/>
                </a:cxn>
                <a:cxn ang="0">
                  <a:pos x="192" y="694"/>
                </a:cxn>
                <a:cxn ang="0">
                  <a:pos x="216" y="633"/>
                </a:cxn>
                <a:cxn ang="0">
                  <a:pos x="239" y="567"/>
                </a:cxn>
                <a:cxn ang="0">
                  <a:pos x="263" y="506"/>
                </a:cxn>
                <a:cxn ang="0">
                  <a:pos x="285" y="455"/>
                </a:cxn>
                <a:cxn ang="0">
                  <a:pos x="301" y="411"/>
                </a:cxn>
                <a:cxn ang="0">
                  <a:pos x="316" y="374"/>
                </a:cxn>
                <a:cxn ang="0">
                  <a:pos x="330" y="340"/>
                </a:cxn>
                <a:cxn ang="0">
                  <a:pos x="346" y="301"/>
                </a:cxn>
                <a:cxn ang="0">
                  <a:pos x="364" y="255"/>
                </a:cxn>
                <a:cxn ang="0">
                  <a:pos x="384" y="208"/>
                </a:cxn>
                <a:cxn ang="0">
                  <a:pos x="405" y="159"/>
                </a:cxn>
                <a:cxn ang="0">
                  <a:pos x="425" y="111"/>
                </a:cxn>
                <a:cxn ang="0">
                  <a:pos x="443" y="68"/>
                </a:cxn>
                <a:cxn ang="0">
                  <a:pos x="457" y="34"/>
                </a:cxn>
                <a:cxn ang="0">
                  <a:pos x="473" y="0"/>
                </a:cxn>
              </a:cxnLst>
              <a:rect l="0" t="0" r="r" b="b"/>
              <a:pathLst>
                <a:path w="540" h="1275">
                  <a:moveTo>
                    <a:pt x="473" y="0"/>
                  </a:moveTo>
                  <a:lnTo>
                    <a:pt x="474" y="0"/>
                  </a:lnTo>
                  <a:lnTo>
                    <a:pt x="482" y="4"/>
                  </a:lnTo>
                  <a:lnTo>
                    <a:pt x="486" y="8"/>
                  </a:lnTo>
                  <a:lnTo>
                    <a:pt x="490" y="10"/>
                  </a:lnTo>
                  <a:lnTo>
                    <a:pt x="498" y="14"/>
                  </a:lnTo>
                  <a:lnTo>
                    <a:pt x="504" y="20"/>
                  </a:lnTo>
                  <a:lnTo>
                    <a:pt x="510" y="22"/>
                  </a:lnTo>
                  <a:lnTo>
                    <a:pt x="516" y="28"/>
                  </a:lnTo>
                  <a:lnTo>
                    <a:pt x="520" y="34"/>
                  </a:lnTo>
                  <a:lnTo>
                    <a:pt x="526" y="38"/>
                  </a:lnTo>
                  <a:lnTo>
                    <a:pt x="530" y="44"/>
                  </a:lnTo>
                  <a:lnTo>
                    <a:pt x="534" y="48"/>
                  </a:lnTo>
                  <a:lnTo>
                    <a:pt x="538" y="54"/>
                  </a:lnTo>
                  <a:lnTo>
                    <a:pt x="540" y="58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6" y="70"/>
                  </a:lnTo>
                  <a:lnTo>
                    <a:pt x="534" y="74"/>
                  </a:lnTo>
                  <a:lnTo>
                    <a:pt x="534" y="78"/>
                  </a:lnTo>
                  <a:lnTo>
                    <a:pt x="532" y="83"/>
                  </a:lnTo>
                  <a:lnTo>
                    <a:pt x="530" y="87"/>
                  </a:lnTo>
                  <a:lnTo>
                    <a:pt x="528" y="93"/>
                  </a:lnTo>
                  <a:lnTo>
                    <a:pt x="526" y="99"/>
                  </a:lnTo>
                  <a:lnTo>
                    <a:pt x="524" y="105"/>
                  </a:lnTo>
                  <a:lnTo>
                    <a:pt x="520" y="111"/>
                  </a:lnTo>
                  <a:lnTo>
                    <a:pt x="518" y="119"/>
                  </a:lnTo>
                  <a:lnTo>
                    <a:pt x="516" y="127"/>
                  </a:lnTo>
                  <a:lnTo>
                    <a:pt x="512" y="135"/>
                  </a:lnTo>
                  <a:lnTo>
                    <a:pt x="508" y="143"/>
                  </a:lnTo>
                  <a:lnTo>
                    <a:pt x="506" y="151"/>
                  </a:lnTo>
                  <a:lnTo>
                    <a:pt x="500" y="159"/>
                  </a:lnTo>
                  <a:lnTo>
                    <a:pt x="498" y="166"/>
                  </a:lnTo>
                  <a:lnTo>
                    <a:pt x="494" y="176"/>
                  </a:lnTo>
                  <a:lnTo>
                    <a:pt x="490" y="186"/>
                  </a:lnTo>
                  <a:lnTo>
                    <a:pt x="486" y="194"/>
                  </a:lnTo>
                  <a:lnTo>
                    <a:pt x="482" y="204"/>
                  </a:lnTo>
                  <a:lnTo>
                    <a:pt x="478" y="214"/>
                  </a:lnTo>
                  <a:lnTo>
                    <a:pt x="473" y="224"/>
                  </a:lnTo>
                  <a:lnTo>
                    <a:pt x="469" y="234"/>
                  </a:lnTo>
                  <a:lnTo>
                    <a:pt x="465" y="243"/>
                  </a:lnTo>
                  <a:lnTo>
                    <a:pt x="459" y="253"/>
                  </a:lnTo>
                  <a:lnTo>
                    <a:pt x="455" y="263"/>
                  </a:lnTo>
                  <a:lnTo>
                    <a:pt x="451" y="273"/>
                  </a:lnTo>
                  <a:lnTo>
                    <a:pt x="447" y="285"/>
                  </a:lnTo>
                  <a:lnTo>
                    <a:pt x="441" y="295"/>
                  </a:lnTo>
                  <a:lnTo>
                    <a:pt x="437" y="305"/>
                  </a:lnTo>
                  <a:lnTo>
                    <a:pt x="433" y="315"/>
                  </a:lnTo>
                  <a:lnTo>
                    <a:pt x="427" y="324"/>
                  </a:lnTo>
                  <a:lnTo>
                    <a:pt x="423" y="334"/>
                  </a:lnTo>
                  <a:lnTo>
                    <a:pt x="417" y="344"/>
                  </a:lnTo>
                  <a:lnTo>
                    <a:pt x="413" y="354"/>
                  </a:lnTo>
                  <a:lnTo>
                    <a:pt x="409" y="364"/>
                  </a:lnTo>
                  <a:lnTo>
                    <a:pt x="403" y="374"/>
                  </a:lnTo>
                  <a:lnTo>
                    <a:pt x="401" y="384"/>
                  </a:lnTo>
                  <a:lnTo>
                    <a:pt x="395" y="392"/>
                  </a:lnTo>
                  <a:lnTo>
                    <a:pt x="392" y="401"/>
                  </a:lnTo>
                  <a:lnTo>
                    <a:pt x="388" y="411"/>
                  </a:lnTo>
                  <a:lnTo>
                    <a:pt x="384" y="419"/>
                  </a:lnTo>
                  <a:lnTo>
                    <a:pt x="380" y="429"/>
                  </a:lnTo>
                  <a:lnTo>
                    <a:pt x="378" y="437"/>
                  </a:lnTo>
                  <a:lnTo>
                    <a:pt x="372" y="445"/>
                  </a:lnTo>
                  <a:lnTo>
                    <a:pt x="368" y="453"/>
                  </a:lnTo>
                  <a:lnTo>
                    <a:pt x="364" y="461"/>
                  </a:lnTo>
                  <a:lnTo>
                    <a:pt x="362" y="469"/>
                  </a:lnTo>
                  <a:lnTo>
                    <a:pt x="358" y="475"/>
                  </a:lnTo>
                  <a:lnTo>
                    <a:pt x="356" y="480"/>
                  </a:lnTo>
                  <a:lnTo>
                    <a:pt x="352" y="488"/>
                  </a:lnTo>
                  <a:lnTo>
                    <a:pt x="350" y="494"/>
                  </a:lnTo>
                  <a:lnTo>
                    <a:pt x="348" y="498"/>
                  </a:lnTo>
                  <a:lnTo>
                    <a:pt x="346" y="504"/>
                  </a:lnTo>
                  <a:lnTo>
                    <a:pt x="342" y="508"/>
                  </a:lnTo>
                  <a:lnTo>
                    <a:pt x="342" y="512"/>
                  </a:lnTo>
                  <a:lnTo>
                    <a:pt x="338" y="520"/>
                  </a:lnTo>
                  <a:lnTo>
                    <a:pt x="336" y="526"/>
                  </a:lnTo>
                  <a:lnTo>
                    <a:pt x="334" y="530"/>
                  </a:lnTo>
                  <a:lnTo>
                    <a:pt x="332" y="536"/>
                  </a:lnTo>
                  <a:lnTo>
                    <a:pt x="328" y="542"/>
                  </a:lnTo>
                  <a:lnTo>
                    <a:pt x="326" y="552"/>
                  </a:lnTo>
                  <a:lnTo>
                    <a:pt x="324" y="556"/>
                  </a:lnTo>
                  <a:lnTo>
                    <a:pt x="322" y="560"/>
                  </a:lnTo>
                  <a:lnTo>
                    <a:pt x="320" y="565"/>
                  </a:lnTo>
                  <a:lnTo>
                    <a:pt x="320" y="569"/>
                  </a:lnTo>
                  <a:lnTo>
                    <a:pt x="316" y="575"/>
                  </a:lnTo>
                  <a:lnTo>
                    <a:pt x="316" y="581"/>
                  </a:lnTo>
                  <a:lnTo>
                    <a:pt x="312" y="587"/>
                  </a:lnTo>
                  <a:lnTo>
                    <a:pt x="312" y="593"/>
                  </a:lnTo>
                  <a:lnTo>
                    <a:pt x="311" y="599"/>
                  </a:lnTo>
                  <a:lnTo>
                    <a:pt x="309" y="605"/>
                  </a:lnTo>
                  <a:lnTo>
                    <a:pt x="305" y="613"/>
                  </a:lnTo>
                  <a:lnTo>
                    <a:pt x="303" y="619"/>
                  </a:lnTo>
                  <a:lnTo>
                    <a:pt x="301" y="625"/>
                  </a:lnTo>
                  <a:lnTo>
                    <a:pt x="299" y="633"/>
                  </a:lnTo>
                  <a:lnTo>
                    <a:pt x="297" y="639"/>
                  </a:lnTo>
                  <a:lnTo>
                    <a:pt x="295" y="646"/>
                  </a:lnTo>
                  <a:lnTo>
                    <a:pt x="293" y="652"/>
                  </a:lnTo>
                  <a:lnTo>
                    <a:pt x="291" y="660"/>
                  </a:lnTo>
                  <a:lnTo>
                    <a:pt x="289" y="668"/>
                  </a:lnTo>
                  <a:lnTo>
                    <a:pt x="287" y="676"/>
                  </a:lnTo>
                  <a:lnTo>
                    <a:pt x="283" y="682"/>
                  </a:lnTo>
                  <a:lnTo>
                    <a:pt x="281" y="690"/>
                  </a:lnTo>
                  <a:lnTo>
                    <a:pt x="279" y="698"/>
                  </a:lnTo>
                  <a:lnTo>
                    <a:pt x="279" y="706"/>
                  </a:lnTo>
                  <a:lnTo>
                    <a:pt x="275" y="714"/>
                  </a:lnTo>
                  <a:lnTo>
                    <a:pt x="273" y="720"/>
                  </a:lnTo>
                  <a:lnTo>
                    <a:pt x="269" y="727"/>
                  </a:lnTo>
                  <a:lnTo>
                    <a:pt x="269" y="735"/>
                  </a:lnTo>
                  <a:lnTo>
                    <a:pt x="265" y="741"/>
                  </a:lnTo>
                  <a:lnTo>
                    <a:pt x="263" y="749"/>
                  </a:lnTo>
                  <a:lnTo>
                    <a:pt x="261" y="757"/>
                  </a:lnTo>
                  <a:lnTo>
                    <a:pt x="259" y="765"/>
                  </a:lnTo>
                  <a:lnTo>
                    <a:pt x="257" y="771"/>
                  </a:lnTo>
                  <a:lnTo>
                    <a:pt x="255" y="779"/>
                  </a:lnTo>
                  <a:lnTo>
                    <a:pt x="253" y="785"/>
                  </a:lnTo>
                  <a:lnTo>
                    <a:pt x="251" y="793"/>
                  </a:lnTo>
                  <a:lnTo>
                    <a:pt x="247" y="799"/>
                  </a:lnTo>
                  <a:lnTo>
                    <a:pt x="247" y="804"/>
                  </a:lnTo>
                  <a:lnTo>
                    <a:pt x="245" y="810"/>
                  </a:lnTo>
                  <a:lnTo>
                    <a:pt x="243" y="818"/>
                  </a:lnTo>
                  <a:lnTo>
                    <a:pt x="241" y="824"/>
                  </a:lnTo>
                  <a:lnTo>
                    <a:pt x="239" y="828"/>
                  </a:lnTo>
                  <a:lnTo>
                    <a:pt x="237" y="834"/>
                  </a:lnTo>
                  <a:lnTo>
                    <a:pt x="235" y="840"/>
                  </a:lnTo>
                  <a:lnTo>
                    <a:pt x="233" y="846"/>
                  </a:lnTo>
                  <a:lnTo>
                    <a:pt x="233" y="850"/>
                  </a:lnTo>
                  <a:lnTo>
                    <a:pt x="231" y="856"/>
                  </a:lnTo>
                  <a:lnTo>
                    <a:pt x="230" y="860"/>
                  </a:lnTo>
                  <a:lnTo>
                    <a:pt x="228" y="870"/>
                  </a:lnTo>
                  <a:lnTo>
                    <a:pt x="226" y="878"/>
                  </a:lnTo>
                  <a:lnTo>
                    <a:pt x="224" y="882"/>
                  </a:lnTo>
                  <a:lnTo>
                    <a:pt x="224" y="889"/>
                  </a:lnTo>
                  <a:lnTo>
                    <a:pt x="220" y="893"/>
                  </a:lnTo>
                  <a:lnTo>
                    <a:pt x="218" y="899"/>
                  </a:lnTo>
                  <a:lnTo>
                    <a:pt x="216" y="903"/>
                  </a:lnTo>
                  <a:lnTo>
                    <a:pt x="216" y="907"/>
                  </a:lnTo>
                  <a:lnTo>
                    <a:pt x="214" y="911"/>
                  </a:lnTo>
                  <a:lnTo>
                    <a:pt x="212" y="917"/>
                  </a:lnTo>
                  <a:lnTo>
                    <a:pt x="212" y="921"/>
                  </a:lnTo>
                  <a:lnTo>
                    <a:pt x="210" y="927"/>
                  </a:lnTo>
                  <a:lnTo>
                    <a:pt x="208" y="933"/>
                  </a:lnTo>
                  <a:lnTo>
                    <a:pt x="206" y="937"/>
                  </a:lnTo>
                  <a:lnTo>
                    <a:pt x="204" y="943"/>
                  </a:lnTo>
                  <a:lnTo>
                    <a:pt x="202" y="951"/>
                  </a:lnTo>
                  <a:lnTo>
                    <a:pt x="200" y="957"/>
                  </a:lnTo>
                  <a:lnTo>
                    <a:pt x="198" y="964"/>
                  </a:lnTo>
                  <a:lnTo>
                    <a:pt x="196" y="970"/>
                  </a:lnTo>
                  <a:lnTo>
                    <a:pt x="194" y="978"/>
                  </a:lnTo>
                  <a:lnTo>
                    <a:pt x="192" y="984"/>
                  </a:lnTo>
                  <a:lnTo>
                    <a:pt x="190" y="992"/>
                  </a:lnTo>
                  <a:lnTo>
                    <a:pt x="186" y="1000"/>
                  </a:lnTo>
                  <a:lnTo>
                    <a:pt x="184" y="1008"/>
                  </a:lnTo>
                  <a:lnTo>
                    <a:pt x="180" y="1016"/>
                  </a:lnTo>
                  <a:lnTo>
                    <a:pt x="180" y="1024"/>
                  </a:lnTo>
                  <a:lnTo>
                    <a:pt x="176" y="1032"/>
                  </a:lnTo>
                  <a:lnTo>
                    <a:pt x="174" y="1040"/>
                  </a:lnTo>
                  <a:lnTo>
                    <a:pt x="170" y="1047"/>
                  </a:lnTo>
                  <a:lnTo>
                    <a:pt x="168" y="1055"/>
                  </a:lnTo>
                  <a:lnTo>
                    <a:pt x="166" y="1063"/>
                  </a:lnTo>
                  <a:lnTo>
                    <a:pt x="162" y="1071"/>
                  </a:lnTo>
                  <a:lnTo>
                    <a:pt x="160" y="1081"/>
                  </a:lnTo>
                  <a:lnTo>
                    <a:pt x="158" y="1089"/>
                  </a:lnTo>
                  <a:lnTo>
                    <a:pt x="154" y="1097"/>
                  </a:lnTo>
                  <a:lnTo>
                    <a:pt x="152" y="1105"/>
                  </a:lnTo>
                  <a:lnTo>
                    <a:pt x="149" y="1113"/>
                  </a:lnTo>
                  <a:lnTo>
                    <a:pt x="147" y="1121"/>
                  </a:lnTo>
                  <a:lnTo>
                    <a:pt x="143" y="1128"/>
                  </a:lnTo>
                  <a:lnTo>
                    <a:pt x="141" y="1136"/>
                  </a:lnTo>
                  <a:lnTo>
                    <a:pt x="137" y="1144"/>
                  </a:lnTo>
                  <a:lnTo>
                    <a:pt x="135" y="1152"/>
                  </a:lnTo>
                  <a:lnTo>
                    <a:pt x="131" y="1160"/>
                  </a:lnTo>
                  <a:lnTo>
                    <a:pt x="129" y="1168"/>
                  </a:lnTo>
                  <a:lnTo>
                    <a:pt x="125" y="1174"/>
                  </a:lnTo>
                  <a:lnTo>
                    <a:pt x="123" y="1182"/>
                  </a:lnTo>
                  <a:lnTo>
                    <a:pt x="119" y="1188"/>
                  </a:lnTo>
                  <a:lnTo>
                    <a:pt x="117" y="1196"/>
                  </a:lnTo>
                  <a:lnTo>
                    <a:pt x="115" y="1202"/>
                  </a:lnTo>
                  <a:lnTo>
                    <a:pt x="111" y="1209"/>
                  </a:lnTo>
                  <a:lnTo>
                    <a:pt x="109" y="1215"/>
                  </a:lnTo>
                  <a:lnTo>
                    <a:pt x="105" y="1219"/>
                  </a:lnTo>
                  <a:lnTo>
                    <a:pt x="103" y="1225"/>
                  </a:lnTo>
                  <a:lnTo>
                    <a:pt x="101" y="1231"/>
                  </a:lnTo>
                  <a:lnTo>
                    <a:pt x="97" y="1235"/>
                  </a:lnTo>
                  <a:lnTo>
                    <a:pt x="95" y="1239"/>
                  </a:lnTo>
                  <a:lnTo>
                    <a:pt x="93" y="1245"/>
                  </a:lnTo>
                  <a:lnTo>
                    <a:pt x="89" y="1249"/>
                  </a:lnTo>
                  <a:lnTo>
                    <a:pt x="83" y="1255"/>
                  </a:lnTo>
                  <a:lnTo>
                    <a:pt x="79" y="1261"/>
                  </a:lnTo>
                  <a:lnTo>
                    <a:pt x="73" y="1265"/>
                  </a:lnTo>
                  <a:lnTo>
                    <a:pt x="71" y="1269"/>
                  </a:lnTo>
                  <a:lnTo>
                    <a:pt x="60" y="1271"/>
                  </a:lnTo>
                  <a:lnTo>
                    <a:pt x="52" y="1273"/>
                  </a:lnTo>
                  <a:lnTo>
                    <a:pt x="44" y="1273"/>
                  </a:lnTo>
                  <a:lnTo>
                    <a:pt x="36" y="1275"/>
                  </a:lnTo>
                  <a:lnTo>
                    <a:pt x="28" y="1273"/>
                  </a:lnTo>
                  <a:lnTo>
                    <a:pt x="22" y="1271"/>
                  </a:lnTo>
                  <a:lnTo>
                    <a:pt x="16" y="1269"/>
                  </a:lnTo>
                  <a:lnTo>
                    <a:pt x="12" y="1267"/>
                  </a:lnTo>
                  <a:lnTo>
                    <a:pt x="6" y="1261"/>
                  </a:lnTo>
                  <a:lnTo>
                    <a:pt x="4" y="1257"/>
                  </a:lnTo>
                  <a:lnTo>
                    <a:pt x="0" y="1251"/>
                  </a:lnTo>
                  <a:lnTo>
                    <a:pt x="0" y="1245"/>
                  </a:lnTo>
                  <a:lnTo>
                    <a:pt x="0" y="1237"/>
                  </a:lnTo>
                  <a:lnTo>
                    <a:pt x="2" y="1229"/>
                  </a:lnTo>
                  <a:lnTo>
                    <a:pt x="4" y="1221"/>
                  </a:lnTo>
                  <a:lnTo>
                    <a:pt x="8" y="1211"/>
                  </a:lnTo>
                  <a:lnTo>
                    <a:pt x="10" y="1205"/>
                  </a:lnTo>
                  <a:lnTo>
                    <a:pt x="12" y="1198"/>
                  </a:lnTo>
                  <a:lnTo>
                    <a:pt x="16" y="1190"/>
                  </a:lnTo>
                  <a:lnTo>
                    <a:pt x="18" y="1182"/>
                  </a:lnTo>
                  <a:lnTo>
                    <a:pt x="20" y="1172"/>
                  </a:lnTo>
                  <a:lnTo>
                    <a:pt x="26" y="1162"/>
                  </a:lnTo>
                  <a:lnTo>
                    <a:pt x="26" y="1158"/>
                  </a:lnTo>
                  <a:lnTo>
                    <a:pt x="28" y="1152"/>
                  </a:lnTo>
                  <a:lnTo>
                    <a:pt x="30" y="1146"/>
                  </a:lnTo>
                  <a:lnTo>
                    <a:pt x="34" y="1140"/>
                  </a:lnTo>
                  <a:lnTo>
                    <a:pt x="36" y="1134"/>
                  </a:lnTo>
                  <a:lnTo>
                    <a:pt x="38" y="1128"/>
                  </a:lnTo>
                  <a:lnTo>
                    <a:pt x="38" y="1123"/>
                  </a:lnTo>
                  <a:lnTo>
                    <a:pt x="42" y="1117"/>
                  </a:lnTo>
                  <a:lnTo>
                    <a:pt x="44" y="1111"/>
                  </a:lnTo>
                  <a:lnTo>
                    <a:pt x="46" y="1105"/>
                  </a:lnTo>
                  <a:lnTo>
                    <a:pt x="48" y="1097"/>
                  </a:lnTo>
                  <a:lnTo>
                    <a:pt x="50" y="1093"/>
                  </a:lnTo>
                  <a:lnTo>
                    <a:pt x="52" y="1085"/>
                  </a:lnTo>
                  <a:lnTo>
                    <a:pt x="56" y="1079"/>
                  </a:lnTo>
                  <a:lnTo>
                    <a:pt x="58" y="1071"/>
                  </a:lnTo>
                  <a:lnTo>
                    <a:pt x="60" y="1065"/>
                  </a:lnTo>
                  <a:lnTo>
                    <a:pt x="62" y="1059"/>
                  </a:lnTo>
                  <a:lnTo>
                    <a:pt x="66" y="1053"/>
                  </a:lnTo>
                  <a:lnTo>
                    <a:pt x="68" y="1045"/>
                  </a:lnTo>
                  <a:lnTo>
                    <a:pt x="71" y="1040"/>
                  </a:lnTo>
                  <a:lnTo>
                    <a:pt x="71" y="1034"/>
                  </a:lnTo>
                  <a:lnTo>
                    <a:pt x="73" y="1028"/>
                  </a:lnTo>
                  <a:lnTo>
                    <a:pt x="75" y="1020"/>
                  </a:lnTo>
                  <a:lnTo>
                    <a:pt x="79" y="1014"/>
                  </a:lnTo>
                  <a:lnTo>
                    <a:pt x="81" y="1006"/>
                  </a:lnTo>
                  <a:lnTo>
                    <a:pt x="83" y="1000"/>
                  </a:lnTo>
                  <a:lnTo>
                    <a:pt x="85" y="992"/>
                  </a:lnTo>
                  <a:lnTo>
                    <a:pt x="87" y="988"/>
                  </a:lnTo>
                  <a:lnTo>
                    <a:pt x="89" y="982"/>
                  </a:lnTo>
                  <a:lnTo>
                    <a:pt x="91" y="974"/>
                  </a:lnTo>
                  <a:lnTo>
                    <a:pt x="93" y="968"/>
                  </a:lnTo>
                  <a:lnTo>
                    <a:pt x="95" y="963"/>
                  </a:lnTo>
                  <a:lnTo>
                    <a:pt x="97" y="959"/>
                  </a:lnTo>
                  <a:lnTo>
                    <a:pt x="99" y="953"/>
                  </a:lnTo>
                  <a:lnTo>
                    <a:pt x="101" y="947"/>
                  </a:lnTo>
                  <a:lnTo>
                    <a:pt x="103" y="943"/>
                  </a:lnTo>
                  <a:lnTo>
                    <a:pt x="103" y="937"/>
                  </a:lnTo>
                  <a:lnTo>
                    <a:pt x="105" y="931"/>
                  </a:lnTo>
                  <a:lnTo>
                    <a:pt x="107" y="927"/>
                  </a:lnTo>
                  <a:lnTo>
                    <a:pt x="109" y="923"/>
                  </a:lnTo>
                  <a:lnTo>
                    <a:pt x="113" y="913"/>
                  </a:lnTo>
                  <a:lnTo>
                    <a:pt x="115" y="905"/>
                  </a:lnTo>
                  <a:lnTo>
                    <a:pt x="117" y="897"/>
                  </a:lnTo>
                  <a:lnTo>
                    <a:pt x="119" y="893"/>
                  </a:lnTo>
                  <a:lnTo>
                    <a:pt x="121" y="887"/>
                  </a:lnTo>
                  <a:lnTo>
                    <a:pt x="123" y="885"/>
                  </a:lnTo>
                  <a:lnTo>
                    <a:pt x="123" y="880"/>
                  </a:lnTo>
                  <a:lnTo>
                    <a:pt x="125" y="874"/>
                  </a:lnTo>
                  <a:lnTo>
                    <a:pt x="125" y="870"/>
                  </a:lnTo>
                  <a:lnTo>
                    <a:pt x="127" y="866"/>
                  </a:lnTo>
                  <a:lnTo>
                    <a:pt x="129" y="860"/>
                  </a:lnTo>
                  <a:lnTo>
                    <a:pt x="131" y="856"/>
                  </a:lnTo>
                  <a:lnTo>
                    <a:pt x="133" y="848"/>
                  </a:lnTo>
                  <a:lnTo>
                    <a:pt x="135" y="842"/>
                  </a:lnTo>
                  <a:lnTo>
                    <a:pt x="137" y="836"/>
                  </a:lnTo>
                  <a:lnTo>
                    <a:pt x="141" y="830"/>
                  </a:lnTo>
                  <a:lnTo>
                    <a:pt x="143" y="822"/>
                  </a:lnTo>
                  <a:lnTo>
                    <a:pt x="147" y="814"/>
                  </a:lnTo>
                  <a:lnTo>
                    <a:pt x="149" y="806"/>
                  </a:lnTo>
                  <a:lnTo>
                    <a:pt x="152" y="801"/>
                  </a:lnTo>
                  <a:lnTo>
                    <a:pt x="154" y="791"/>
                  </a:lnTo>
                  <a:lnTo>
                    <a:pt x="158" y="783"/>
                  </a:lnTo>
                  <a:lnTo>
                    <a:pt x="160" y="773"/>
                  </a:lnTo>
                  <a:lnTo>
                    <a:pt x="164" y="765"/>
                  </a:lnTo>
                  <a:lnTo>
                    <a:pt x="168" y="755"/>
                  </a:lnTo>
                  <a:lnTo>
                    <a:pt x="170" y="745"/>
                  </a:lnTo>
                  <a:lnTo>
                    <a:pt x="174" y="735"/>
                  </a:lnTo>
                  <a:lnTo>
                    <a:pt x="180" y="725"/>
                  </a:lnTo>
                  <a:lnTo>
                    <a:pt x="182" y="716"/>
                  </a:lnTo>
                  <a:lnTo>
                    <a:pt x="188" y="706"/>
                  </a:lnTo>
                  <a:lnTo>
                    <a:pt x="192" y="694"/>
                  </a:lnTo>
                  <a:lnTo>
                    <a:pt x="196" y="684"/>
                  </a:lnTo>
                  <a:lnTo>
                    <a:pt x="200" y="674"/>
                  </a:lnTo>
                  <a:lnTo>
                    <a:pt x="204" y="664"/>
                  </a:lnTo>
                  <a:lnTo>
                    <a:pt x="208" y="652"/>
                  </a:lnTo>
                  <a:lnTo>
                    <a:pt x="212" y="642"/>
                  </a:lnTo>
                  <a:lnTo>
                    <a:pt x="216" y="633"/>
                  </a:lnTo>
                  <a:lnTo>
                    <a:pt x="220" y="621"/>
                  </a:lnTo>
                  <a:lnTo>
                    <a:pt x="224" y="611"/>
                  </a:lnTo>
                  <a:lnTo>
                    <a:pt x="228" y="599"/>
                  </a:lnTo>
                  <a:lnTo>
                    <a:pt x="231" y="589"/>
                  </a:lnTo>
                  <a:lnTo>
                    <a:pt x="235" y="577"/>
                  </a:lnTo>
                  <a:lnTo>
                    <a:pt x="239" y="567"/>
                  </a:lnTo>
                  <a:lnTo>
                    <a:pt x="245" y="558"/>
                  </a:lnTo>
                  <a:lnTo>
                    <a:pt x="247" y="546"/>
                  </a:lnTo>
                  <a:lnTo>
                    <a:pt x="251" y="536"/>
                  </a:lnTo>
                  <a:lnTo>
                    <a:pt x="255" y="526"/>
                  </a:lnTo>
                  <a:lnTo>
                    <a:pt x="259" y="518"/>
                  </a:lnTo>
                  <a:lnTo>
                    <a:pt x="263" y="506"/>
                  </a:lnTo>
                  <a:lnTo>
                    <a:pt x="267" y="498"/>
                  </a:lnTo>
                  <a:lnTo>
                    <a:pt x="271" y="488"/>
                  </a:lnTo>
                  <a:lnTo>
                    <a:pt x="275" y="480"/>
                  </a:lnTo>
                  <a:lnTo>
                    <a:pt x="279" y="471"/>
                  </a:lnTo>
                  <a:lnTo>
                    <a:pt x="281" y="463"/>
                  </a:lnTo>
                  <a:lnTo>
                    <a:pt x="285" y="455"/>
                  </a:lnTo>
                  <a:lnTo>
                    <a:pt x="289" y="447"/>
                  </a:lnTo>
                  <a:lnTo>
                    <a:pt x="291" y="439"/>
                  </a:lnTo>
                  <a:lnTo>
                    <a:pt x="293" y="431"/>
                  </a:lnTo>
                  <a:lnTo>
                    <a:pt x="297" y="425"/>
                  </a:lnTo>
                  <a:lnTo>
                    <a:pt x="299" y="419"/>
                  </a:lnTo>
                  <a:lnTo>
                    <a:pt x="301" y="411"/>
                  </a:lnTo>
                  <a:lnTo>
                    <a:pt x="303" y="405"/>
                  </a:lnTo>
                  <a:lnTo>
                    <a:pt x="305" y="401"/>
                  </a:lnTo>
                  <a:lnTo>
                    <a:pt x="309" y="396"/>
                  </a:lnTo>
                  <a:lnTo>
                    <a:pt x="312" y="388"/>
                  </a:lnTo>
                  <a:lnTo>
                    <a:pt x="314" y="382"/>
                  </a:lnTo>
                  <a:lnTo>
                    <a:pt x="316" y="374"/>
                  </a:lnTo>
                  <a:lnTo>
                    <a:pt x="320" y="366"/>
                  </a:lnTo>
                  <a:lnTo>
                    <a:pt x="322" y="360"/>
                  </a:lnTo>
                  <a:lnTo>
                    <a:pt x="324" y="356"/>
                  </a:lnTo>
                  <a:lnTo>
                    <a:pt x="324" y="350"/>
                  </a:lnTo>
                  <a:lnTo>
                    <a:pt x="328" y="346"/>
                  </a:lnTo>
                  <a:lnTo>
                    <a:pt x="330" y="340"/>
                  </a:lnTo>
                  <a:lnTo>
                    <a:pt x="332" y="334"/>
                  </a:lnTo>
                  <a:lnTo>
                    <a:pt x="334" y="328"/>
                  </a:lnTo>
                  <a:lnTo>
                    <a:pt x="336" y="322"/>
                  </a:lnTo>
                  <a:lnTo>
                    <a:pt x="340" y="315"/>
                  </a:lnTo>
                  <a:lnTo>
                    <a:pt x="342" y="309"/>
                  </a:lnTo>
                  <a:lnTo>
                    <a:pt x="346" y="301"/>
                  </a:lnTo>
                  <a:lnTo>
                    <a:pt x="348" y="295"/>
                  </a:lnTo>
                  <a:lnTo>
                    <a:pt x="352" y="287"/>
                  </a:lnTo>
                  <a:lnTo>
                    <a:pt x="354" y="279"/>
                  </a:lnTo>
                  <a:lnTo>
                    <a:pt x="356" y="271"/>
                  </a:lnTo>
                  <a:lnTo>
                    <a:pt x="360" y="263"/>
                  </a:lnTo>
                  <a:lnTo>
                    <a:pt x="364" y="255"/>
                  </a:lnTo>
                  <a:lnTo>
                    <a:pt x="366" y="247"/>
                  </a:lnTo>
                  <a:lnTo>
                    <a:pt x="370" y="239"/>
                  </a:lnTo>
                  <a:lnTo>
                    <a:pt x="374" y="232"/>
                  </a:lnTo>
                  <a:lnTo>
                    <a:pt x="378" y="224"/>
                  </a:lnTo>
                  <a:lnTo>
                    <a:pt x="380" y="216"/>
                  </a:lnTo>
                  <a:lnTo>
                    <a:pt x="384" y="208"/>
                  </a:lnTo>
                  <a:lnTo>
                    <a:pt x="388" y="200"/>
                  </a:lnTo>
                  <a:lnTo>
                    <a:pt x="390" y="190"/>
                  </a:lnTo>
                  <a:lnTo>
                    <a:pt x="395" y="182"/>
                  </a:lnTo>
                  <a:lnTo>
                    <a:pt x="397" y="174"/>
                  </a:lnTo>
                  <a:lnTo>
                    <a:pt x="401" y="166"/>
                  </a:lnTo>
                  <a:lnTo>
                    <a:pt x="405" y="159"/>
                  </a:lnTo>
                  <a:lnTo>
                    <a:pt x="409" y="151"/>
                  </a:lnTo>
                  <a:lnTo>
                    <a:pt x="411" y="143"/>
                  </a:lnTo>
                  <a:lnTo>
                    <a:pt x="415" y="135"/>
                  </a:lnTo>
                  <a:lnTo>
                    <a:pt x="417" y="125"/>
                  </a:lnTo>
                  <a:lnTo>
                    <a:pt x="421" y="117"/>
                  </a:lnTo>
                  <a:lnTo>
                    <a:pt x="425" y="111"/>
                  </a:lnTo>
                  <a:lnTo>
                    <a:pt x="429" y="103"/>
                  </a:lnTo>
                  <a:lnTo>
                    <a:pt x="431" y="95"/>
                  </a:lnTo>
                  <a:lnTo>
                    <a:pt x="433" y="89"/>
                  </a:lnTo>
                  <a:lnTo>
                    <a:pt x="437" y="81"/>
                  </a:lnTo>
                  <a:lnTo>
                    <a:pt x="441" y="76"/>
                  </a:lnTo>
                  <a:lnTo>
                    <a:pt x="443" y="68"/>
                  </a:lnTo>
                  <a:lnTo>
                    <a:pt x="445" y="62"/>
                  </a:lnTo>
                  <a:lnTo>
                    <a:pt x="449" y="56"/>
                  </a:lnTo>
                  <a:lnTo>
                    <a:pt x="451" y="50"/>
                  </a:lnTo>
                  <a:lnTo>
                    <a:pt x="453" y="44"/>
                  </a:lnTo>
                  <a:lnTo>
                    <a:pt x="455" y="38"/>
                  </a:lnTo>
                  <a:lnTo>
                    <a:pt x="457" y="34"/>
                  </a:lnTo>
                  <a:lnTo>
                    <a:pt x="459" y="28"/>
                  </a:lnTo>
                  <a:lnTo>
                    <a:pt x="463" y="20"/>
                  </a:lnTo>
                  <a:lnTo>
                    <a:pt x="467" y="12"/>
                  </a:lnTo>
                  <a:lnTo>
                    <a:pt x="469" y="6"/>
                  </a:lnTo>
                  <a:lnTo>
                    <a:pt x="471" y="2"/>
                  </a:lnTo>
                  <a:lnTo>
                    <a:pt x="473" y="0"/>
                  </a:lnTo>
                  <a:lnTo>
                    <a:pt x="473" y="0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FFC9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5" name="Freeform 31"/>
            <p:cNvSpPr>
              <a:spLocks/>
            </p:cNvSpPr>
            <p:nvPr/>
          </p:nvSpPr>
          <p:spPr bwMode="auto">
            <a:xfrm>
              <a:off x="1069975" y="5462588"/>
              <a:ext cx="168275" cy="320675"/>
            </a:xfrm>
            <a:custGeom>
              <a:avLst/>
              <a:gdLst/>
              <a:ahLst/>
              <a:cxnLst>
                <a:cxn ang="0">
                  <a:pos x="172" y="204"/>
                </a:cxn>
                <a:cxn ang="0">
                  <a:pos x="166" y="222"/>
                </a:cxn>
                <a:cxn ang="0">
                  <a:pos x="160" y="245"/>
                </a:cxn>
                <a:cxn ang="0">
                  <a:pos x="153" y="267"/>
                </a:cxn>
                <a:cxn ang="0">
                  <a:pos x="147" y="295"/>
                </a:cxn>
                <a:cxn ang="0">
                  <a:pos x="139" y="320"/>
                </a:cxn>
                <a:cxn ang="0">
                  <a:pos x="129" y="346"/>
                </a:cxn>
                <a:cxn ang="0">
                  <a:pos x="121" y="366"/>
                </a:cxn>
                <a:cxn ang="0">
                  <a:pos x="111" y="384"/>
                </a:cxn>
                <a:cxn ang="0">
                  <a:pos x="101" y="399"/>
                </a:cxn>
                <a:cxn ang="0">
                  <a:pos x="81" y="405"/>
                </a:cxn>
                <a:cxn ang="0">
                  <a:pos x="58" y="403"/>
                </a:cxn>
                <a:cxn ang="0">
                  <a:pos x="36" y="397"/>
                </a:cxn>
                <a:cxn ang="0">
                  <a:pos x="14" y="388"/>
                </a:cxn>
                <a:cxn ang="0">
                  <a:pos x="0" y="368"/>
                </a:cxn>
                <a:cxn ang="0">
                  <a:pos x="12" y="352"/>
                </a:cxn>
                <a:cxn ang="0">
                  <a:pos x="28" y="346"/>
                </a:cxn>
                <a:cxn ang="0">
                  <a:pos x="42" y="336"/>
                </a:cxn>
                <a:cxn ang="0">
                  <a:pos x="54" y="320"/>
                </a:cxn>
                <a:cxn ang="0">
                  <a:pos x="56" y="299"/>
                </a:cxn>
                <a:cxn ang="0">
                  <a:pos x="54" y="275"/>
                </a:cxn>
                <a:cxn ang="0">
                  <a:pos x="48" y="253"/>
                </a:cxn>
                <a:cxn ang="0">
                  <a:pos x="44" y="234"/>
                </a:cxn>
                <a:cxn ang="0">
                  <a:pos x="40" y="214"/>
                </a:cxn>
                <a:cxn ang="0">
                  <a:pos x="46" y="202"/>
                </a:cxn>
                <a:cxn ang="0">
                  <a:pos x="60" y="194"/>
                </a:cxn>
                <a:cxn ang="0">
                  <a:pos x="78" y="186"/>
                </a:cxn>
                <a:cxn ang="0">
                  <a:pos x="97" y="174"/>
                </a:cxn>
                <a:cxn ang="0">
                  <a:pos x="115" y="162"/>
                </a:cxn>
                <a:cxn ang="0">
                  <a:pos x="123" y="145"/>
                </a:cxn>
                <a:cxn ang="0">
                  <a:pos x="121" y="121"/>
                </a:cxn>
                <a:cxn ang="0">
                  <a:pos x="107" y="93"/>
                </a:cxn>
                <a:cxn ang="0">
                  <a:pos x="93" y="68"/>
                </a:cxn>
                <a:cxn ang="0">
                  <a:pos x="79" y="40"/>
                </a:cxn>
                <a:cxn ang="0">
                  <a:pos x="76" y="14"/>
                </a:cxn>
                <a:cxn ang="0">
                  <a:pos x="85" y="0"/>
                </a:cxn>
                <a:cxn ang="0">
                  <a:pos x="99" y="0"/>
                </a:cxn>
                <a:cxn ang="0">
                  <a:pos x="115" y="2"/>
                </a:cxn>
                <a:cxn ang="0">
                  <a:pos x="135" y="10"/>
                </a:cxn>
                <a:cxn ang="0">
                  <a:pos x="153" y="20"/>
                </a:cxn>
                <a:cxn ang="0">
                  <a:pos x="172" y="30"/>
                </a:cxn>
                <a:cxn ang="0">
                  <a:pos x="188" y="40"/>
                </a:cxn>
                <a:cxn ang="0">
                  <a:pos x="208" y="60"/>
                </a:cxn>
                <a:cxn ang="0">
                  <a:pos x="208" y="77"/>
                </a:cxn>
                <a:cxn ang="0">
                  <a:pos x="204" y="97"/>
                </a:cxn>
                <a:cxn ang="0">
                  <a:pos x="198" y="121"/>
                </a:cxn>
                <a:cxn ang="0">
                  <a:pos x="192" y="147"/>
                </a:cxn>
                <a:cxn ang="0">
                  <a:pos x="184" y="172"/>
                </a:cxn>
                <a:cxn ang="0">
                  <a:pos x="176" y="196"/>
                </a:cxn>
              </a:cxnLst>
              <a:rect l="0" t="0" r="r" b="b"/>
              <a:pathLst>
                <a:path w="212" h="405">
                  <a:moveTo>
                    <a:pt x="176" y="196"/>
                  </a:moveTo>
                  <a:lnTo>
                    <a:pt x="174" y="200"/>
                  </a:lnTo>
                  <a:lnTo>
                    <a:pt x="172" y="204"/>
                  </a:lnTo>
                  <a:lnTo>
                    <a:pt x="170" y="210"/>
                  </a:lnTo>
                  <a:lnTo>
                    <a:pt x="170" y="216"/>
                  </a:lnTo>
                  <a:lnTo>
                    <a:pt x="166" y="222"/>
                  </a:lnTo>
                  <a:lnTo>
                    <a:pt x="164" y="230"/>
                  </a:lnTo>
                  <a:lnTo>
                    <a:pt x="162" y="236"/>
                  </a:lnTo>
                  <a:lnTo>
                    <a:pt x="160" y="245"/>
                  </a:lnTo>
                  <a:lnTo>
                    <a:pt x="158" y="251"/>
                  </a:lnTo>
                  <a:lnTo>
                    <a:pt x="157" y="259"/>
                  </a:lnTo>
                  <a:lnTo>
                    <a:pt x="153" y="267"/>
                  </a:lnTo>
                  <a:lnTo>
                    <a:pt x="151" y="277"/>
                  </a:lnTo>
                  <a:lnTo>
                    <a:pt x="149" y="285"/>
                  </a:lnTo>
                  <a:lnTo>
                    <a:pt x="147" y="295"/>
                  </a:lnTo>
                  <a:lnTo>
                    <a:pt x="143" y="303"/>
                  </a:lnTo>
                  <a:lnTo>
                    <a:pt x="141" y="313"/>
                  </a:lnTo>
                  <a:lnTo>
                    <a:pt x="139" y="320"/>
                  </a:lnTo>
                  <a:lnTo>
                    <a:pt x="135" y="328"/>
                  </a:lnTo>
                  <a:lnTo>
                    <a:pt x="131" y="336"/>
                  </a:lnTo>
                  <a:lnTo>
                    <a:pt x="129" y="346"/>
                  </a:lnTo>
                  <a:lnTo>
                    <a:pt x="127" y="352"/>
                  </a:lnTo>
                  <a:lnTo>
                    <a:pt x="123" y="360"/>
                  </a:lnTo>
                  <a:lnTo>
                    <a:pt x="121" y="366"/>
                  </a:lnTo>
                  <a:lnTo>
                    <a:pt x="117" y="374"/>
                  </a:lnTo>
                  <a:lnTo>
                    <a:pt x="115" y="380"/>
                  </a:lnTo>
                  <a:lnTo>
                    <a:pt x="111" y="384"/>
                  </a:lnTo>
                  <a:lnTo>
                    <a:pt x="109" y="390"/>
                  </a:lnTo>
                  <a:lnTo>
                    <a:pt x="105" y="394"/>
                  </a:lnTo>
                  <a:lnTo>
                    <a:pt x="101" y="399"/>
                  </a:lnTo>
                  <a:lnTo>
                    <a:pt x="95" y="403"/>
                  </a:lnTo>
                  <a:lnTo>
                    <a:pt x="87" y="405"/>
                  </a:lnTo>
                  <a:lnTo>
                    <a:pt x="81" y="405"/>
                  </a:lnTo>
                  <a:lnTo>
                    <a:pt x="74" y="405"/>
                  </a:lnTo>
                  <a:lnTo>
                    <a:pt x="66" y="405"/>
                  </a:lnTo>
                  <a:lnTo>
                    <a:pt x="58" y="403"/>
                  </a:lnTo>
                  <a:lnTo>
                    <a:pt x="50" y="403"/>
                  </a:lnTo>
                  <a:lnTo>
                    <a:pt x="42" y="399"/>
                  </a:lnTo>
                  <a:lnTo>
                    <a:pt x="36" y="397"/>
                  </a:lnTo>
                  <a:lnTo>
                    <a:pt x="28" y="394"/>
                  </a:lnTo>
                  <a:lnTo>
                    <a:pt x="20" y="392"/>
                  </a:lnTo>
                  <a:lnTo>
                    <a:pt x="14" y="388"/>
                  </a:lnTo>
                  <a:lnTo>
                    <a:pt x="10" y="384"/>
                  </a:lnTo>
                  <a:lnTo>
                    <a:pt x="2" y="376"/>
                  </a:lnTo>
                  <a:lnTo>
                    <a:pt x="0" y="368"/>
                  </a:lnTo>
                  <a:lnTo>
                    <a:pt x="2" y="360"/>
                  </a:lnTo>
                  <a:lnTo>
                    <a:pt x="8" y="356"/>
                  </a:lnTo>
                  <a:lnTo>
                    <a:pt x="12" y="352"/>
                  </a:lnTo>
                  <a:lnTo>
                    <a:pt x="16" y="350"/>
                  </a:lnTo>
                  <a:lnTo>
                    <a:pt x="22" y="346"/>
                  </a:lnTo>
                  <a:lnTo>
                    <a:pt x="28" y="346"/>
                  </a:lnTo>
                  <a:lnTo>
                    <a:pt x="32" y="342"/>
                  </a:lnTo>
                  <a:lnTo>
                    <a:pt x="38" y="338"/>
                  </a:lnTo>
                  <a:lnTo>
                    <a:pt x="42" y="336"/>
                  </a:lnTo>
                  <a:lnTo>
                    <a:pt x="48" y="332"/>
                  </a:lnTo>
                  <a:lnTo>
                    <a:pt x="50" y="326"/>
                  </a:lnTo>
                  <a:lnTo>
                    <a:pt x="54" y="320"/>
                  </a:lnTo>
                  <a:lnTo>
                    <a:pt x="56" y="315"/>
                  </a:lnTo>
                  <a:lnTo>
                    <a:pt x="58" y="307"/>
                  </a:lnTo>
                  <a:lnTo>
                    <a:pt x="56" y="299"/>
                  </a:lnTo>
                  <a:lnTo>
                    <a:pt x="56" y="291"/>
                  </a:lnTo>
                  <a:lnTo>
                    <a:pt x="54" y="283"/>
                  </a:lnTo>
                  <a:lnTo>
                    <a:pt x="54" y="275"/>
                  </a:lnTo>
                  <a:lnTo>
                    <a:pt x="52" y="267"/>
                  </a:lnTo>
                  <a:lnTo>
                    <a:pt x="50" y="259"/>
                  </a:lnTo>
                  <a:lnTo>
                    <a:pt x="48" y="253"/>
                  </a:lnTo>
                  <a:lnTo>
                    <a:pt x="48" y="247"/>
                  </a:lnTo>
                  <a:lnTo>
                    <a:pt x="44" y="239"/>
                  </a:lnTo>
                  <a:lnTo>
                    <a:pt x="44" y="234"/>
                  </a:lnTo>
                  <a:lnTo>
                    <a:pt x="42" y="228"/>
                  </a:lnTo>
                  <a:lnTo>
                    <a:pt x="42" y="224"/>
                  </a:lnTo>
                  <a:lnTo>
                    <a:pt x="40" y="214"/>
                  </a:lnTo>
                  <a:lnTo>
                    <a:pt x="42" y="208"/>
                  </a:lnTo>
                  <a:lnTo>
                    <a:pt x="42" y="204"/>
                  </a:lnTo>
                  <a:lnTo>
                    <a:pt x="46" y="202"/>
                  </a:lnTo>
                  <a:lnTo>
                    <a:pt x="50" y="200"/>
                  </a:lnTo>
                  <a:lnTo>
                    <a:pt x="54" y="196"/>
                  </a:lnTo>
                  <a:lnTo>
                    <a:pt x="60" y="194"/>
                  </a:lnTo>
                  <a:lnTo>
                    <a:pt x="64" y="190"/>
                  </a:lnTo>
                  <a:lnTo>
                    <a:pt x="72" y="188"/>
                  </a:lnTo>
                  <a:lnTo>
                    <a:pt x="78" y="186"/>
                  </a:lnTo>
                  <a:lnTo>
                    <a:pt x="83" y="182"/>
                  </a:lnTo>
                  <a:lnTo>
                    <a:pt x="91" y="178"/>
                  </a:lnTo>
                  <a:lnTo>
                    <a:pt x="97" y="174"/>
                  </a:lnTo>
                  <a:lnTo>
                    <a:pt x="105" y="170"/>
                  </a:lnTo>
                  <a:lnTo>
                    <a:pt x="109" y="166"/>
                  </a:lnTo>
                  <a:lnTo>
                    <a:pt x="115" y="162"/>
                  </a:lnTo>
                  <a:lnTo>
                    <a:pt x="119" y="156"/>
                  </a:lnTo>
                  <a:lnTo>
                    <a:pt x="123" y="151"/>
                  </a:lnTo>
                  <a:lnTo>
                    <a:pt x="123" y="145"/>
                  </a:lnTo>
                  <a:lnTo>
                    <a:pt x="125" y="137"/>
                  </a:lnTo>
                  <a:lnTo>
                    <a:pt x="123" y="129"/>
                  </a:lnTo>
                  <a:lnTo>
                    <a:pt x="121" y="121"/>
                  </a:lnTo>
                  <a:lnTo>
                    <a:pt x="115" y="113"/>
                  </a:lnTo>
                  <a:lnTo>
                    <a:pt x="113" y="103"/>
                  </a:lnTo>
                  <a:lnTo>
                    <a:pt x="107" y="93"/>
                  </a:lnTo>
                  <a:lnTo>
                    <a:pt x="103" y="85"/>
                  </a:lnTo>
                  <a:lnTo>
                    <a:pt x="97" y="76"/>
                  </a:lnTo>
                  <a:lnTo>
                    <a:pt x="93" y="68"/>
                  </a:lnTo>
                  <a:lnTo>
                    <a:pt x="87" y="56"/>
                  </a:lnTo>
                  <a:lnTo>
                    <a:pt x="83" y="48"/>
                  </a:lnTo>
                  <a:lnTo>
                    <a:pt x="79" y="40"/>
                  </a:lnTo>
                  <a:lnTo>
                    <a:pt x="78" y="30"/>
                  </a:lnTo>
                  <a:lnTo>
                    <a:pt x="76" y="22"/>
                  </a:lnTo>
                  <a:lnTo>
                    <a:pt x="76" y="14"/>
                  </a:lnTo>
                  <a:lnTo>
                    <a:pt x="78" y="8"/>
                  </a:lnTo>
                  <a:lnTo>
                    <a:pt x="83" y="2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9" y="0"/>
                  </a:lnTo>
                  <a:lnTo>
                    <a:pt x="105" y="0"/>
                  </a:lnTo>
                  <a:lnTo>
                    <a:pt x="109" y="2"/>
                  </a:lnTo>
                  <a:lnTo>
                    <a:pt x="115" y="2"/>
                  </a:lnTo>
                  <a:lnTo>
                    <a:pt x="121" y="6"/>
                  </a:lnTo>
                  <a:lnTo>
                    <a:pt x="127" y="8"/>
                  </a:lnTo>
                  <a:lnTo>
                    <a:pt x="135" y="10"/>
                  </a:lnTo>
                  <a:lnTo>
                    <a:pt x="141" y="12"/>
                  </a:lnTo>
                  <a:lnTo>
                    <a:pt x="149" y="16"/>
                  </a:lnTo>
                  <a:lnTo>
                    <a:pt x="153" y="20"/>
                  </a:lnTo>
                  <a:lnTo>
                    <a:pt x="160" y="22"/>
                  </a:lnTo>
                  <a:lnTo>
                    <a:pt x="166" y="26"/>
                  </a:lnTo>
                  <a:lnTo>
                    <a:pt x="172" y="30"/>
                  </a:lnTo>
                  <a:lnTo>
                    <a:pt x="178" y="34"/>
                  </a:lnTo>
                  <a:lnTo>
                    <a:pt x="182" y="36"/>
                  </a:lnTo>
                  <a:lnTo>
                    <a:pt x="188" y="40"/>
                  </a:lnTo>
                  <a:lnTo>
                    <a:pt x="194" y="46"/>
                  </a:lnTo>
                  <a:lnTo>
                    <a:pt x="202" y="52"/>
                  </a:lnTo>
                  <a:lnTo>
                    <a:pt x="208" y="60"/>
                  </a:lnTo>
                  <a:lnTo>
                    <a:pt x="210" y="68"/>
                  </a:lnTo>
                  <a:lnTo>
                    <a:pt x="212" y="74"/>
                  </a:lnTo>
                  <a:lnTo>
                    <a:pt x="208" y="77"/>
                  </a:lnTo>
                  <a:lnTo>
                    <a:pt x="208" y="83"/>
                  </a:lnTo>
                  <a:lnTo>
                    <a:pt x="204" y="91"/>
                  </a:lnTo>
                  <a:lnTo>
                    <a:pt x="204" y="97"/>
                  </a:lnTo>
                  <a:lnTo>
                    <a:pt x="202" y="105"/>
                  </a:lnTo>
                  <a:lnTo>
                    <a:pt x="200" y="113"/>
                  </a:lnTo>
                  <a:lnTo>
                    <a:pt x="198" y="121"/>
                  </a:lnTo>
                  <a:lnTo>
                    <a:pt x="196" y="129"/>
                  </a:lnTo>
                  <a:lnTo>
                    <a:pt x="194" y="137"/>
                  </a:lnTo>
                  <a:lnTo>
                    <a:pt x="192" y="147"/>
                  </a:lnTo>
                  <a:lnTo>
                    <a:pt x="188" y="155"/>
                  </a:lnTo>
                  <a:lnTo>
                    <a:pt x="186" y="164"/>
                  </a:lnTo>
                  <a:lnTo>
                    <a:pt x="184" y="172"/>
                  </a:lnTo>
                  <a:lnTo>
                    <a:pt x="182" y="180"/>
                  </a:lnTo>
                  <a:lnTo>
                    <a:pt x="178" y="188"/>
                  </a:lnTo>
                  <a:lnTo>
                    <a:pt x="176" y="196"/>
                  </a:lnTo>
                  <a:lnTo>
                    <a:pt x="176" y="196"/>
                  </a:lnTo>
                  <a:close/>
                </a:path>
              </a:pathLst>
            </a:custGeom>
            <a:solidFill>
              <a:srgbClr val="F5994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1300163" y="5551488"/>
              <a:ext cx="152400" cy="282575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120" y="4"/>
                </a:cxn>
                <a:cxn ang="0">
                  <a:pos x="146" y="10"/>
                </a:cxn>
                <a:cxn ang="0">
                  <a:pos x="170" y="16"/>
                </a:cxn>
                <a:cxn ang="0">
                  <a:pos x="188" y="24"/>
                </a:cxn>
                <a:cxn ang="0">
                  <a:pos x="190" y="34"/>
                </a:cxn>
                <a:cxn ang="0">
                  <a:pos x="174" y="42"/>
                </a:cxn>
                <a:cxn ang="0">
                  <a:pos x="150" y="51"/>
                </a:cxn>
                <a:cxn ang="0">
                  <a:pos x="122" y="61"/>
                </a:cxn>
                <a:cxn ang="0">
                  <a:pos x="105" y="71"/>
                </a:cxn>
                <a:cxn ang="0">
                  <a:pos x="101" y="83"/>
                </a:cxn>
                <a:cxn ang="0">
                  <a:pos x="105" y="99"/>
                </a:cxn>
                <a:cxn ang="0">
                  <a:pos x="112" y="115"/>
                </a:cxn>
                <a:cxn ang="0">
                  <a:pos x="122" y="132"/>
                </a:cxn>
                <a:cxn ang="0">
                  <a:pos x="128" y="148"/>
                </a:cxn>
                <a:cxn ang="0">
                  <a:pos x="128" y="164"/>
                </a:cxn>
                <a:cxn ang="0">
                  <a:pos x="109" y="174"/>
                </a:cxn>
                <a:cxn ang="0">
                  <a:pos x="95" y="180"/>
                </a:cxn>
                <a:cxn ang="0">
                  <a:pos x="77" y="188"/>
                </a:cxn>
                <a:cxn ang="0">
                  <a:pos x="63" y="202"/>
                </a:cxn>
                <a:cxn ang="0">
                  <a:pos x="51" y="227"/>
                </a:cxn>
                <a:cxn ang="0">
                  <a:pos x="45" y="245"/>
                </a:cxn>
                <a:cxn ang="0">
                  <a:pos x="45" y="267"/>
                </a:cxn>
                <a:cxn ang="0">
                  <a:pos x="47" y="286"/>
                </a:cxn>
                <a:cxn ang="0">
                  <a:pos x="49" y="304"/>
                </a:cxn>
                <a:cxn ang="0">
                  <a:pos x="55" y="328"/>
                </a:cxn>
                <a:cxn ang="0">
                  <a:pos x="55" y="346"/>
                </a:cxn>
                <a:cxn ang="0">
                  <a:pos x="45" y="356"/>
                </a:cxn>
                <a:cxn ang="0">
                  <a:pos x="24" y="348"/>
                </a:cxn>
                <a:cxn ang="0">
                  <a:pos x="4" y="330"/>
                </a:cxn>
                <a:cxn ang="0">
                  <a:pos x="0" y="312"/>
                </a:cxn>
                <a:cxn ang="0">
                  <a:pos x="2" y="298"/>
                </a:cxn>
                <a:cxn ang="0">
                  <a:pos x="4" y="279"/>
                </a:cxn>
                <a:cxn ang="0">
                  <a:pos x="8" y="259"/>
                </a:cxn>
                <a:cxn ang="0">
                  <a:pos x="12" y="239"/>
                </a:cxn>
                <a:cxn ang="0">
                  <a:pos x="18" y="219"/>
                </a:cxn>
                <a:cxn ang="0">
                  <a:pos x="24" y="200"/>
                </a:cxn>
                <a:cxn ang="0">
                  <a:pos x="28" y="182"/>
                </a:cxn>
                <a:cxn ang="0">
                  <a:pos x="33" y="166"/>
                </a:cxn>
                <a:cxn ang="0">
                  <a:pos x="41" y="144"/>
                </a:cxn>
                <a:cxn ang="0">
                  <a:pos x="45" y="128"/>
                </a:cxn>
                <a:cxn ang="0">
                  <a:pos x="51" y="109"/>
                </a:cxn>
                <a:cxn ang="0">
                  <a:pos x="59" y="89"/>
                </a:cxn>
                <a:cxn ang="0">
                  <a:pos x="67" y="69"/>
                </a:cxn>
                <a:cxn ang="0">
                  <a:pos x="73" y="47"/>
                </a:cxn>
                <a:cxn ang="0">
                  <a:pos x="79" y="32"/>
                </a:cxn>
                <a:cxn ang="0">
                  <a:pos x="87" y="12"/>
                </a:cxn>
                <a:cxn ang="0">
                  <a:pos x="93" y="0"/>
                </a:cxn>
              </a:cxnLst>
              <a:rect l="0" t="0" r="r" b="b"/>
              <a:pathLst>
                <a:path w="191" h="356">
                  <a:moveTo>
                    <a:pt x="93" y="0"/>
                  </a:moveTo>
                  <a:lnTo>
                    <a:pt x="97" y="0"/>
                  </a:lnTo>
                  <a:lnTo>
                    <a:pt x="101" y="0"/>
                  </a:lnTo>
                  <a:lnTo>
                    <a:pt x="107" y="2"/>
                  </a:lnTo>
                  <a:lnTo>
                    <a:pt x="112" y="2"/>
                  </a:lnTo>
                  <a:lnTo>
                    <a:pt x="120" y="4"/>
                  </a:lnTo>
                  <a:lnTo>
                    <a:pt x="128" y="4"/>
                  </a:lnTo>
                  <a:lnTo>
                    <a:pt x="138" y="8"/>
                  </a:lnTo>
                  <a:lnTo>
                    <a:pt x="146" y="10"/>
                  </a:lnTo>
                  <a:lnTo>
                    <a:pt x="154" y="10"/>
                  </a:lnTo>
                  <a:lnTo>
                    <a:pt x="162" y="12"/>
                  </a:lnTo>
                  <a:lnTo>
                    <a:pt x="170" y="16"/>
                  </a:lnTo>
                  <a:lnTo>
                    <a:pt x="178" y="18"/>
                  </a:lnTo>
                  <a:lnTo>
                    <a:pt x="184" y="22"/>
                  </a:lnTo>
                  <a:lnTo>
                    <a:pt x="188" y="24"/>
                  </a:lnTo>
                  <a:lnTo>
                    <a:pt x="191" y="28"/>
                  </a:lnTo>
                  <a:lnTo>
                    <a:pt x="191" y="30"/>
                  </a:lnTo>
                  <a:lnTo>
                    <a:pt x="190" y="34"/>
                  </a:lnTo>
                  <a:lnTo>
                    <a:pt x="186" y="36"/>
                  </a:lnTo>
                  <a:lnTo>
                    <a:pt x="180" y="40"/>
                  </a:lnTo>
                  <a:lnTo>
                    <a:pt x="174" y="42"/>
                  </a:lnTo>
                  <a:lnTo>
                    <a:pt x="166" y="43"/>
                  </a:lnTo>
                  <a:lnTo>
                    <a:pt x="158" y="47"/>
                  </a:lnTo>
                  <a:lnTo>
                    <a:pt x="150" y="51"/>
                  </a:lnTo>
                  <a:lnTo>
                    <a:pt x="140" y="55"/>
                  </a:lnTo>
                  <a:lnTo>
                    <a:pt x="132" y="57"/>
                  </a:lnTo>
                  <a:lnTo>
                    <a:pt x="122" y="61"/>
                  </a:lnTo>
                  <a:lnTo>
                    <a:pt x="116" y="65"/>
                  </a:lnTo>
                  <a:lnTo>
                    <a:pt x="110" y="67"/>
                  </a:lnTo>
                  <a:lnTo>
                    <a:pt x="105" y="71"/>
                  </a:lnTo>
                  <a:lnTo>
                    <a:pt x="101" y="75"/>
                  </a:lnTo>
                  <a:lnTo>
                    <a:pt x="101" y="79"/>
                  </a:lnTo>
                  <a:lnTo>
                    <a:pt x="101" y="83"/>
                  </a:lnTo>
                  <a:lnTo>
                    <a:pt x="101" y="89"/>
                  </a:lnTo>
                  <a:lnTo>
                    <a:pt x="101" y="93"/>
                  </a:lnTo>
                  <a:lnTo>
                    <a:pt x="105" y="99"/>
                  </a:lnTo>
                  <a:lnTo>
                    <a:pt x="107" y="105"/>
                  </a:lnTo>
                  <a:lnTo>
                    <a:pt x="110" y="111"/>
                  </a:lnTo>
                  <a:lnTo>
                    <a:pt x="112" y="115"/>
                  </a:lnTo>
                  <a:lnTo>
                    <a:pt x="116" y="123"/>
                  </a:lnTo>
                  <a:lnTo>
                    <a:pt x="120" y="126"/>
                  </a:lnTo>
                  <a:lnTo>
                    <a:pt x="122" y="132"/>
                  </a:lnTo>
                  <a:lnTo>
                    <a:pt x="124" y="138"/>
                  </a:lnTo>
                  <a:lnTo>
                    <a:pt x="128" y="144"/>
                  </a:lnTo>
                  <a:lnTo>
                    <a:pt x="128" y="148"/>
                  </a:lnTo>
                  <a:lnTo>
                    <a:pt x="130" y="154"/>
                  </a:lnTo>
                  <a:lnTo>
                    <a:pt x="130" y="158"/>
                  </a:lnTo>
                  <a:lnTo>
                    <a:pt x="128" y="164"/>
                  </a:lnTo>
                  <a:lnTo>
                    <a:pt x="122" y="170"/>
                  </a:lnTo>
                  <a:lnTo>
                    <a:pt x="114" y="174"/>
                  </a:lnTo>
                  <a:lnTo>
                    <a:pt x="109" y="174"/>
                  </a:lnTo>
                  <a:lnTo>
                    <a:pt x="105" y="178"/>
                  </a:lnTo>
                  <a:lnTo>
                    <a:pt x="99" y="178"/>
                  </a:lnTo>
                  <a:lnTo>
                    <a:pt x="95" y="180"/>
                  </a:lnTo>
                  <a:lnTo>
                    <a:pt x="89" y="182"/>
                  </a:lnTo>
                  <a:lnTo>
                    <a:pt x="83" y="184"/>
                  </a:lnTo>
                  <a:lnTo>
                    <a:pt x="77" y="188"/>
                  </a:lnTo>
                  <a:lnTo>
                    <a:pt x="73" y="192"/>
                  </a:lnTo>
                  <a:lnTo>
                    <a:pt x="67" y="196"/>
                  </a:lnTo>
                  <a:lnTo>
                    <a:pt x="63" y="202"/>
                  </a:lnTo>
                  <a:lnTo>
                    <a:pt x="57" y="209"/>
                  </a:lnTo>
                  <a:lnTo>
                    <a:pt x="55" y="219"/>
                  </a:lnTo>
                  <a:lnTo>
                    <a:pt x="51" y="227"/>
                  </a:lnTo>
                  <a:lnTo>
                    <a:pt x="49" y="237"/>
                  </a:lnTo>
                  <a:lnTo>
                    <a:pt x="47" y="241"/>
                  </a:lnTo>
                  <a:lnTo>
                    <a:pt x="45" y="245"/>
                  </a:lnTo>
                  <a:lnTo>
                    <a:pt x="45" y="251"/>
                  </a:lnTo>
                  <a:lnTo>
                    <a:pt x="45" y="257"/>
                  </a:lnTo>
                  <a:lnTo>
                    <a:pt x="45" y="267"/>
                  </a:lnTo>
                  <a:lnTo>
                    <a:pt x="45" y="277"/>
                  </a:lnTo>
                  <a:lnTo>
                    <a:pt x="45" y="281"/>
                  </a:lnTo>
                  <a:lnTo>
                    <a:pt x="47" y="286"/>
                  </a:lnTo>
                  <a:lnTo>
                    <a:pt x="47" y="290"/>
                  </a:lnTo>
                  <a:lnTo>
                    <a:pt x="49" y="296"/>
                  </a:lnTo>
                  <a:lnTo>
                    <a:pt x="49" y="304"/>
                  </a:lnTo>
                  <a:lnTo>
                    <a:pt x="51" y="312"/>
                  </a:lnTo>
                  <a:lnTo>
                    <a:pt x="53" y="320"/>
                  </a:lnTo>
                  <a:lnTo>
                    <a:pt x="55" y="328"/>
                  </a:lnTo>
                  <a:lnTo>
                    <a:pt x="55" y="334"/>
                  </a:lnTo>
                  <a:lnTo>
                    <a:pt x="55" y="340"/>
                  </a:lnTo>
                  <a:lnTo>
                    <a:pt x="55" y="346"/>
                  </a:lnTo>
                  <a:lnTo>
                    <a:pt x="55" y="350"/>
                  </a:lnTo>
                  <a:lnTo>
                    <a:pt x="51" y="356"/>
                  </a:lnTo>
                  <a:lnTo>
                    <a:pt x="45" y="356"/>
                  </a:lnTo>
                  <a:lnTo>
                    <a:pt x="37" y="356"/>
                  </a:lnTo>
                  <a:lnTo>
                    <a:pt x="31" y="354"/>
                  </a:lnTo>
                  <a:lnTo>
                    <a:pt x="24" y="348"/>
                  </a:lnTo>
                  <a:lnTo>
                    <a:pt x="16" y="342"/>
                  </a:lnTo>
                  <a:lnTo>
                    <a:pt x="8" y="334"/>
                  </a:lnTo>
                  <a:lnTo>
                    <a:pt x="4" y="330"/>
                  </a:lnTo>
                  <a:lnTo>
                    <a:pt x="0" y="324"/>
                  </a:lnTo>
                  <a:lnTo>
                    <a:pt x="0" y="316"/>
                  </a:lnTo>
                  <a:lnTo>
                    <a:pt x="0" y="312"/>
                  </a:lnTo>
                  <a:lnTo>
                    <a:pt x="0" y="308"/>
                  </a:lnTo>
                  <a:lnTo>
                    <a:pt x="0" y="302"/>
                  </a:lnTo>
                  <a:lnTo>
                    <a:pt x="2" y="298"/>
                  </a:lnTo>
                  <a:lnTo>
                    <a:pt x="2" y="290"/>
                  </a:lnTo>
                  <a:lnTo>
                    <a:pt x="2" y="286"/>
                  </a:lnTo>
                  <a:lnTo>
                    <a:pt x="4" y="279"/>
                  </a:lnTo>
                  <a:lnTo>
                    <a:pt x="6" y="273"/>
                  </a:lnTo>
                  <a:lnTo>
                    <a:pt x="6" y="267"/>
                  </a:lnTo>
                  <a:lnTo>
                    <a:pt x="8" y="259"/>
                  </a:lnTo>
                  <a:lnTo>
                    <a:pt x="10" y="253"/>
                  </a:lnTo>
                  <a:lnTo>
                    <a:pt x="12" y="247"/>
                  </a:lnTo>
                  <a:lnTo>
                    <a:pt x="12" y="239"/>
                  </a:lnTo>
                  <a:lnTo>
                    <a:pt x="14" y="233"/>
                  </a:lnTo>
                  <a:lnTo>
                    <a:pt x="16" y="225"/>
                  </a:lnTo>
                  <a:lnTo>
                    <a:pt x="18" y="219"/>
                  </a:lnTo>
                  <a:lnTo>
                    <a:pt x="20" y="211"/>
                  </a:lnTo>
                  <a:lnTo>
                    <a:pt x="22" y="205"/>
                  </a:lnTo>
                  <a:lnTo>
                    <a:pt x="24" y="200"/>
                  </a:lnTo>
                  <a:lnTo>
                    <a:pt x="26" y="194"/>
                  </a:lnTo>
                  <a:lnTo>
                    <a:pt x="26" y="188"/>
                  </a:lnTo>
                  <a:lnTo>
                    <a:pt x="28" y="182"/>
                  </a:lnTo>
                  <a:lnTo>
                    <a:pt x="29" y="178"/>
                  </a:lnTo>
                  <a:lnTo>
                    <a:pt x="31" y="174"/>
                  </a:lnTo>
                  <a:lnTo>
                    <a:pt x="33" y="166"/>
                  </a:lnTo>
                  <a:lnTo>
                    <a:pt x="35" y="160"/>
                  </a:lnTo>
                  <a:lnTo>
                    <a:pt x="37" y="152"/>
                  </a:lnTo>
                  <a:lnTo>
                    <a:pt x="41" y="144"/>
                  </a:lnTo>
                  <a:lnTo>
                    <a:pt x="41" y="138"/>
                  </a:lnTo>
                  <a:lnTo>
                    <a:pt x="43" y="134"/>
                  </a:lnTo>
                  <a:lnTo>
                    <a:pt x="45" y="128"/>
                  </a:lnTo>
                  <a:lnTo>
                    <a:pt x="47" y="123"/>
                  </a:lnTo>
                  <a:lnTo>
                    <a:pt x="49" y="115"/>
                  </a:lnTo>
                  <a:lnTo>
                    <a:pt x="51" y="109"/>
                  </a:lnTo>
                  <a:lnTo>
                    <a:pt x="55" y="103"/>
                  </a:lnTo>
                  <a:lnTo>
                    <a:pt x="57" y="97"/>
                  </a:lnTo>
                  <a:lnTo>
                    <a:pt x="59" y="89"/>
                  </a:lnTo>
                  <a:lnTo>
                    <a:pt x="61" y="83"/>
                  </a:lnTo>
                  <a:lnTo>
                    <a:pt x="65" y="75"/>
                  </a:lnTo>
                  <a:lnTo>
                    <a:pt x="67" y="69"/>
                  </a:lnTo>
                  <a:lnTo>
                    <a:pt x="69" y="61"/>
                  </a:lnTo>
                  <a:lnTo>
                    <a:pt x="71" y="55"/>
                  </a:lnTo>
                  <a:lnTo>
                    <a:pt x="73" y="47"/>
                  </a:lnTo>
                  <a:lnTo>
                    <a:pt x="77" y="43"/>
                  </a:lnTo>
                  <a:lnTo>
                    <a:pt x="77" y="36"/>
                  </a:lnTo>
                  <a:lnTo>
                    <a:pt x="79" y="32"/>
                  </a:lnTo>
                  <a:lnTo>
                    <a:pt x="81" y="26"/>
                  </a:lnTo>
                  <a:lnTo>
                    <a:pt x="85" y="22"/>
                  </a:lnTo>
                  <a:lnTo>
                    <a:pt x="87" y="12"/>
                  </a:lnTo>
                  <a:lnTo>
                    <a:pt x="89" y="6"/>
                  </a:lnTo>
                  <a:lnTo>
                    <a:pt x="91" y="0"/>
                  </a:lnTo>
                  <a:lnTo>
                    <a:pt x="93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8F8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1954213" y="4471988"/>
              <a:ext cx="381000" cy="1211263"/>
            </a:xfrm>
            <a:custGeom>
              <a:avLst/>
              <a:gdLst/>
              <a:ahLst/>
              <a:cxnLst>
                <a:cxn ang="0">
                  <a:pos x="132" y="41"/>
                </a:cxn>
                <a:cxn ang="0">
                  <a:pos x="185" y="49"/>
                </a:cxn>
                <a:cxn ang="0">
                  <a:pos x="247" y="67"/>
                </a:cxn>
                <a:cxn ang="0">
                  <a:pos x="304" y="97"/>
                </a:cxn>
                <a:cxn ang="0">
                  <a:pos x="349" y="144"/>
                </a:cxn>
                <a:cxn ang="0">
                  <a:pos x="371" y="213"/>
                </a:cxn>
                <a:cxn ang="0">
                  <a:pos x="363" y="296"/>
                </a:cxn>
                <a:cxn ang="0">
                  <a:pos x="349" y="363"/>
                </a:cxn>
                <a:cxn ang="0">
                  <a:pos x="330" y="415"/>
                </a:cxn>
                <a:cxn ang="0">
                  <a:pos x="290" y="474"/>
                </a:cxn>
                <a:cxn ang="0">
                  <a:pos x="213" y="514"/>
                </a:cxn>
                <a:cxn ang="0">
                  <a:pos x="168" y="523"/>
                </a:cxn>
                <a:cxn ang="0">
                  <a:pos x="112" y="539"/>
                </a:cxn>
                <a:cxn ang="0">
                  <a:pos x="53" y="589"/>
                </a:cxn>
                <a:cxn ang="0">
                  <a:pos x="0" y="632"/>
                </a:cxn>
                <a:cxn ang="0">
                  <a:pos x="35" y="648"/>
                </a:cxn>
                <a:cxn ang="0">
                  <a:pos x="100" y="658"/>
                </a:cxn>
                <a:cxn ang="0">
                  <a:pos x="152" y="679"/>
                </a:cxn>
                <a:cxn ang="0">
                  <a:pos x="154" y="725"/>
                </a:cxn>
                <a:cxn ang="0">
                  <a:pos x="142" y="770"/>
                </a:cxn>
                <a:cxn ang="0">
                  <a:pos x="118" y="836"/>
                </a:cxn>
                <a:cxn ang="0">
                  <a:pos x="172" y="891"/>
                </a:cxn>
                <a:cxn ang="0">
                  <a:pos x="223" y="962"/>
                </a:cxn>
                <a:cxn ang="0">
                  <a:pos x="164" y="1041"/>
                </a:cxn>
                <a:cxn ang="0">
                  <a:pos x="148" y="1100"/>
                </a:cxn>
                <a:cxn ang="0">
                  <a:pos x="199" y="1128"/>
                </a:cxn>
                <a:cxn ang="0">
                  <a:pos x="215" y="1179"/>
                </a:cxn>
                <a:cxn ang="0">
                  <a:pos x="205" y="1227"/>
                </a:cxn>
                <a:cxn ang="0">
                  <a:pos x="179" y="1292"/>
                </a:cxn>
                <a:cxn ang="0">
                  <a:pos x="223" y="1320"/>
                </a:cxn>
                <a:cxn ang="0">
                  <a:pos x="258" y="1373"/>
                </a:cxn>
                <a:cxn ang="0">
                  <a:pos x="245" y="1428"/>
                </a:cxn>
                <a:cxn ang="0">
                  <a:pos x="221" y="1482"/>
                </a:cxn>
                <a:cxn ang="0">
                  <a:pos x="243" y="1521"/>
                </a:cxn>
                <a:cxn ang="0">
                  <a:pos x="310" y="1521"/>
                </a:cxn>
                <a:cxn ang="0">
                  <a:pos x="332" y="1480"/>
                </a:cxn>
                <a:cxn ang="0">
                  <a:pos x="330" y="1420"/>
                </a:cxn>
                <a:cxn ang="0">
                  <a:pos x="324" y="1347"/>
                </a:cxn>
                <a:cxn ang="0">
                  <a:pos x="316" y="1272"/>
                </a:cxn>
                <a:cxn ang="0">
                  <a:pos x="308" y="1205"/>
                </a:cxn>
                <a:cxn ang="0">
                  <a:pos x="300" y="1148"/>
                </a:cxn>
                <a:cxn ang="0">
                  <a:pos x="298" y="1104"/>
                </a:cxn>
                <a:cxn ang="0">
                  <a:pos x="290" y="1041"/>
                </a:cxn>
                <a:cxn ang="0">
                  <a:pos x="282" y="960"/>
                </a:cxn>
                <a:cxn ang="0">
                  <a:pos x="272" y="867"/>
                </a:cxn>
                <a:cxn ang="0">
                  <a:pos x="266" y="778"/>
                </a:cxn>
                <a:cxn ang="0">
                  <a:pos x="260" y="701"/>
                </a:cxn>
                <a:cxn ang="0">
                  <a:pos x="264" y="646"/>
                </a:cxn>
                <a:cxn ang="0">
                  <a:pos x="308" y="583"/>
                </a:cxn>
                <a:cxn ang="0">
                  <a:pos x="373" y="521"/>
                </a:cxn>
                <a:cxn ang="0">
                  <a:pos x="415" y="474"/>
                </a:cxn>
                <a:cxn ang="0">
                  <a:pos x="450" y="423"/>
                </a:cxn>
                <a:cxn ang="0">
                  <a:pos x="474" y="365"/>
                </a:cxn>
                <a:cxn ang="0">
                  <a:pos x="478" y="300"/>
                </a:cxn>
                <a:cxn ang="0">
                  <a:pos x="468" y="239"/>
                </a:cxn>
                <a:cxn ang="0">
                  <a:pos x="452" y="182"/>
                </a:cxn>
                <a:cxn ang="0">
                  <a:pos x="426" y="132"/>
                </a:cxn>
                <a:cxn ang="0">
                  <a:pos x="381" y="71"/>
                </a:cxn>
                <a:cxn ang="0">
                  <a:pos x="316" y="24"/>
                </a:cxn>
                <a:cxn ang="0">
                  <a:pos x="256" y="10"/>
                </a:cxn>
                <a:cxn ang="0">
                  <a:pos x="199" y="2"/>
                </a:cxn>
                <a:cxn ang="0">
                  <a:pos x="150" y="0"/>
                </a:cxn>
                <a:cxn ang="0">
                  <a:pos x="102" y="12"/>
                </a:cxn>
              </a:cxnLst>
              <a:rect l="0" t="0" r="r" b="b"/>
              <a:pathLst>
                <a:path w="480" h="1525">
                  <a:moveTo>
                    <a:pt x="93" y="39"/>
                  </a:moveTo>
                  <a:lnTo>
                    <a:pt x="94" y="39"/>
                  </a:lnTo>
                  <a:lnTo>
                    <a:pt x="98" y="39"/>
                  </a:lnTo>
                  <a:lnTo>
                    <a:pt x="104" y="39"/>
                  </a:lnTo>
                  <a:lnTo>
                    <a:pt x="110" y="39"/>
                  </a:lnTo>
                  <a:lnTo>
                    <a:pt x="118" y="39"/>
                  </a:lnTo>
                  <a:lnTo>
                    <a:pt x="122" y="39"/>
                  </a:lnTo>
                  <a:lnTo>
                    <a:pt x="128" y="39"/>
                  </a:lnTo>
                  <a:lnTo>
                    <a:pt x="132" y="41"/>
                  </a:lnTo>
                  <a:lnTo>
                    <a:pt x="138" y="41"/>
                  </a:lnTo>
                  <a:lnTo>
                    <a:pt x="144" y="41"/>
                  </a:lnTo>
                  <a:lnTo>
                    <a:pt x="148" y="41"/>
                  </a:lnTo>
                  <a:lnTo>
                    <a:pt x="154" y="43"/>
                  </a:lnTo>
                  <a:lnTo>
                    <a:pt x="160" y="43"/>
                  </a:lnTo>
                  <a:lnTo>
                    <a:pt x="166" y="43"/>
                  </a:lnTo>
                  <a:lnTo>
                    <a:pt x="172" y="45"/>
                  </a:lnTo>
                  <a:lnTo>
                    <a:pt x="177" y="47"/>
                  </a:lnTo>
                  <a:lnTo>
                    <a:pt x="185" y="49"/>
                  </a:lnTo>
                  <a:lnTo>
                    <a:pt x="191" y="49"/>
                  </a:lnTo>
                  <a:lnTo>
                    <a:pt x="199" y="51"/>
                  </a:lnTo>
                  <a:lnTo>
                    <a:pt x="205" y="53"/>
                  </a:lnTo>
                  <a:lnTo>
                    <a:pt x="213" y="55"/>
                  </a:lnTo>
                  <a:lnTo>
                    <a:pt x="219" y="57"/>
                  </a:lnTo>
                  <a:lnTo>
                    <a:pt x="227" y="59"/>
                  </a:lnTo>
                  <a:lnTo>
                    <a:pt x="233" y="63"/>
                  </a:lnTo>
                  <a:lnTo>
                    <a:pt x="241" y="65"/>
                  </a:lnTo>
                  <a:lnTo>
                    <a:pt x="247" y="67"/>
                  </a:lnTo>
                  <a:lnTo>
                    <a:pt x="253" y="69"/>
                  </a:lnTo>
                  <a:lnTo>
                    <a:pt x="260" y="73"/>
                  </a:lnTo>
                  <a:lnTo>
                    <a:pt x="266" y="75"/>
                  </a:lnTo>
                  <a:lnTo>
                    <a:pt x="272" y="79"/>
                  </a:lnTo>
                  <a:lnTo>
                    <a:pt x="280" y="81"/>
                  </a:lnTo>
                  <a:lnTo>
                    <a:pt x="286" y="85"/>
                  </a:lnTo>
                  <a:lnTo>
                    <a:pt x="292" y="89"/>
                  </a:lnTo>
                  <a:lnTo>
                    <a:pt x="298" y="93"/>
                  </a:lnTo>
                  <a:lnTo>
                    <a:pt x="304" y="97"/>
                  </a:lnTo>
                  <a:lnTo>
                    <a:pt x="310" y="101"/>
                  </a:lnTo>
                  <a:lnTo>
                    <a:pt x="316" y="107"/>
                  </a:lnTo>
                  <a:lnTo>
                    <a:pt x="320" y="111"/>
                  </a:lnTo>
                  <a:lnTo>
                    <a:pt x="326" y="116"/>
                  </a:lnTo>
                  <a:lnTo>
                    <a:pt x="332" y="120"/>
                  </a:lnTo>
                  <a:lnTo>
                    <a:pt x="337" y="128"/>
                  </a:lnTo>
                  <a:lnTo>
                    <a:pt x="341" y="132"/>
                  </a:lnTo>
                  <a:lnTo>
                    <a:pt x="345" y="138"/>
                  </a:lnTo>
                  <a:lnTo>
                    <a:pt x="349" y="144"/>
                  </a:lnTo>
                  <a:lnTo>
                    <a:pt x="353" y="152"/>
                  </a:lnTo>
                  <a:lnTo>
                    <a:pt x="355" y="158"/>
                  </a:lnTo>
                  <a:lnTo>
                    <a:pt x="359" y="164"/>
                  </a:lnTo>
                  <a:lnTo>
                    <a:pt x="363" y="172"/>
                  </a:lnTo>
                  <a:lnTo>
                    <a:pt x="365" y="180"/>
                  </a:lnTo>
                  <a:lnTo>
                    <a:pt x="367" y="188"/>
                  </a:lnTo>
                  <a:lnTo>
                    <a:pt x="369" y="196"/>
                  </a:lnTo>
                  <a:lnTo>
                    <a:pt x="369" y="203"/>
                  </a:lnTo>
                  <a:lnTo>
                    <a:pt x="371" y="213"/>
                  </a:lnTo>
                  <a:lnTo>
                    <a:pt x="371" y="221"/>
                  </a:lnTo>
                  <a:lnTo>
                    <a:pt x="371" y="231"/>
                  </a:lnTo>
                  <a:lnTo>
                    <a:pt x="371" y="241"/>
                  </a:lnTo>
                  <a:lnTo>
                    <a:pt x="371" y="251"/>
                  </a:lnTo>
                  <a:lnTo>
                    <a:pt x="369" y="261"/>
                  </a:lnTo>
                  <a:lnTo>
                    <a:pt x="367" y="269"/>
                  </a:lnTo>
                  <a:lnTo>
                    <a:pt x="365" y="278"/>
                  </a:lnTo>
                  <a:lnTo>
                    <a:pt x="365" y="288"/>
                  </a:lnTo>
                  <a:lnTo>
                    <a:pt x="363" y="296"/>
                  </a:lnTo>
                  <a:lnTo>
                    <a:pt x="363" y="304"/>
                  </a:lnTo>
                  <a:lnTo>
                    <a:pt x="361" y="312"/>
                  </a:lnTo>
                  <a:lnTo>
                    <a:pt x="359" y="320"/>
                  </a:lnTo>
                  <a:lnTo>
                    <a:pt x="357" y="328"/>
                  </a:lnTo>
                  <a:lnTo>
                    <a:pt x="355" y="336"/>
                  </a:lnTo>
                  <a:lnTo>
                    <a:pt x="353" y="344"/>
                  </a:lnTo>
                  <a:lnTo>
                    <a:pt x="353" y="350"/>
                  </a:lnTo>
                  <a:lnTo>
                    <a:pt x="349" y="356"/>
                  </a:lnTo>
                  <a:lnTo>
                    <a:pt x="349" y="363"/>
                  </a:lnTo>
                  <a:lnTo>
                    <a:pt x="345" y="369"/>
                  </a:lnTo>
                  <a:lnTo>
                    <a:pt x="345" y="377"/>
                  </a:lnTo>
                  <a:lnTo>
                    <a:pt x="343" y="383"/>
                  </a:lnTo>
                  <a:lnTo>
                    <a:pt x="341" y="389"/>
                  </a:lnTo>
                  <a:lnTo>
                    <a:pt x="339" y="393"/>
                  </a:lnTo>
                  <a:lnTo>
                    <a:pt x="337" y="399"/>
                  </a:lnTo>
                  <a:lnTo>
                    <a:pt x="334" y="405"/>
                  </a:lnTo>
                  <a:lnTo>
                    <a:pt x="332" y="409"/>
                  </a:lnTo>
                  <a:lnTo>
                    <a:pt x="330" y="415"/>
                  </a:lnTo>
                  <a:lnTo>
                    <a:pt x="330" y="421"/>
                  </a:lnTo>
                  <a:lnTo>
                    <a:pt x="324" y="429"/>
                  </a:lnTo>
                  <a:lnTo>
                    <a:pt x="320" y="437"/>
                  </a:lnTo>
                  <a:lnTo>
                    <a:pt x="314" y="444"/>
                  </a:lnTo>
                  <a:lnTo>
                    <a:pt x="310" y="452"/>
                  </a:lnTo>
                  <a:lnTo>
                    <a:pt x="306" y="456"/>
                  </a:lnTo>
                  <a:lnTo>
                    <a:pt x="300" y="464"/>
                  </a:lnTo>
                  <a:lnTo>
                    <a:pt x="296" y="468"/>
                  </a:lnTo>
                  <a:lnTo>
                    <a:pt x="290" y="474"/>
                  </a:lnTo>
                  <a:lnTo>
                    <a:pt x="280" y="482"/>
                  </a:lnTo>
                  <a:lnTo>
                    <a:pt x="272" y="490"/>
                  </a:lnTo>
                  <a:lnTo>
                    <a:pt x="262" y="494"/>
                  </a:lnTo>
                  <a:lnTo>
                    <a:pt x="253" y="500"/>
                  </a:lnTo>
                  <a:lnTo>
                    <a:pt x="245" y="504"/>
                  </a:lnTo>
                  <a:lnTo>
                    <a:pt x="237" y="508"/>
                  </a:lnTo>
                  <a:lnTo>
                    <a:pt x="227" y="510"/>
                  </a:lnTo>
                  <a:lnTo>
                    <a:pt x="219" y="514"/>
                  </a:lnTo>
                  <a:lnTo>
                    <a:pt x="213" y="514"/>
                  </a:lnTo>
                  <a:lnTo>
                    <a:pt x="209" y="516"/>
                  </a:lnTo>
                  <a:lnTo>
                    <a:pt x="203" y="516"/>
                  </a:lnTo>
                  <a:lnTo>
                    <a:pt x="199" y="518"/>
                  </a:lnTo>
                  <a:lnTo>
                    <a:pt x="193" y="518"/>
                  </a:lnTo>
                  <a:lnTo>
                    <a:pt x="189" y="519"/>
                  </a:lnTo>
                  <a:lnTo>
                    <a:pt x="183" y="519"/>
                  </a:lnTo>
                  <a:lnTo>
                    <a:pt x="177" y="521"/>
                  </a:lnTo>
                  <a:lnTo>
                    <a:pt x="173" y="521"/>
                  </a:lnTo>
                  <a:lnTo>
                    <a:pt x="168" y="523"/>
                  </a:lnTo>
                  <a:lnTo>
                    <a:pt x="164" y="523"/>
                  </a:lnTo>
                  <a:lnTo>
                    <a:pt x="158" y="525"/>
                  </a:lnTo>
                  <a:lnTo>
                    <a:pt x="154" y="525"/>
                  </a:lnTo>
                  <a:lnTo>
                    <a:pt x="148" y="527"/>
                  </a:lnTo>
                  <a:lnTo>
                    <a:pt x="144" y="527"/>
                  </a:lnTo>
                  <a:lnTo>
                    <a:pt x="138" y="529"/>
                  </a:lnTo>
                  <a:lnTo>
                    <a:pt x="130" y="533"/>
                  </a:lnTo>
                  <a:lnTo>
                    <a:pt x="122" y="535"/>
                  </a:lnTo>
                  <a:lnTo>
                    <a:pt x="112" y="539"/>
                  </a:lnTo>
                  <a:lnTo>
                    <a:pt x="106" y="543"/>
                  </a:lnTo>
                  <a:lnTo>
                    <a:pt x="100" y="547"/>
                  </a:lnTo>
                  <a:lnTo>
                    <a:pt x="96" y="555"/>
                  </a:lnTo>
                  <a:lnTo>
                    <a:pt x="91" y="559"/>
                  </a:lnTo>
                  <a:lnTo>
                    <a:pt x="85" y="565"/>
                  </a:lnTo>
                  <a:lnTo>
                    <a:pt x="77" y="571"/>
                  </a:lnTo>
                  <a:lnTo>
                    <a:pt x="69" y="577"/>
                  </a:lnTo>
                  <a:lnTo>
                    <a:pt x="61" y="583"/>
                  </a:lnTo>
                  <a:lnTo>
                    <a:pt x="53" y="589"/>
                  </a:lnTo>
                  <a:lnTo>
                    <a:pt x="45" y="593"/>
                  </a:lnTo>
                  <a:lnTo>
                    <a:pt x="37" y="598"/>
                  </a:lnTo>
                  <a:lnTo>
                    <a:pt x="29" y="602"/>
                  </a:lnTo>
                  <a:lnTo>
                    <a:pt x="23" y="608"/>
                  </a:lnTo>
                  <a:lnTo>
                    <a:pt x="15" y="612"/>
                  </a:lnTo>
                  <a:lnTo>
                    <a:pt x="12" y="618"/>
                  </a:lnTo>
                  <a:lnTo>
                    <a:pt x="6" y="622"/>
                  </a:lnTo>
                  <a:lnTo>
                    <a:pt x="2" y="628"/>
                  </a:lnTo>
                  <a:lnTo>
                    <a:pt x="0" y="632"/>
                  </a:lnTo>
                  <a:lnTo>
                    <a:pt x="0" y="638"/>
                  </a:lnTo>
                  <a:lnTo>
                    <a:pt x="0" y="640"/>
                  </a:lnTo>
                  <a:lnTo>
                    <a:pt x="6" y="644"/>
                  </a:lnTo>
                  <a:lnTo>
                    <a:pt x="10" y="644"/>
                  </a:lnTo>
                  <a:lnTo>
                    <a:pt x="13" y="644"/>
                  </a:lnTo>
                  <a:lnTo>
                    <a:pt x="19" y="646"/>
                  </a:lnTo>
                  <a:lnTo>
                    <a:pt x="23" y="648"/>
                  </a:lnTo>
                  <a:lnTo>
                    <a:pt x="29" y="648"/>
                  </a:lnTo>
                  <a:lnTo>
                    <a:pt x="35" y="648"/>
                  </a:lnTo>
                  <a:lnTo>
                    <a:pt x="43" y="650"/>
                  </a:lnTo>
                  <a:lnTo>
                    <a:pt x="49" y="652"/>
                  </a:lnTo>
                  <a:lnTo>
                    <a:pt x="57" y="652"/>
                  </a:lnTo>
                  <a:lnTo>
                    <a:pt x="65" y="652"/>
                  </a:lnTo>
                  <a:lnTo>
                    <a:pt x="71" y="654"/>
                  </a:lnTo>
                  <a:lnTo>
                    <a:pt x="79" y="656"/>
                  </a:lnTo>
                  <a:lnTo>
                    <a:pt x="87" y="656"/>
                  </a:lnTo>
                  <a:lnTo>
                    <a:pt x="94" y="656"/>
                  </a:lnTo>
                  <a:lnTo>
                    <a:pt x="100" y="658"/>
                  </a:lnTo>
                  <a:lnTo>
                    <a:pt x="108" y="660"/>
                  </a:lnTo>
                  <a:lnTo>
                    <a:pt x="114" y="660"/>
                  </a:lnTo>
                  <a:lnTo>
                    <a:pt x="122" y="662"/>
                  </a:lnTo>
                  <a:lnTo>
                    <a:pt x="128" y="666"/>
                  </a:lnTo>
                  <a:lnTo>
                    <a:pt x="134" y="668"/>
                  </a:lnTo>
                  <a:lnTo>
                    <a:pt x="138" y="670"/>
                  </a:lnTo>
                  <a:lnTo>
                    <a:pt x="144" y="674"/>
                  </a:lnTo>
                  <a:lnTo>
                    <a:pt x="148" y="676"/>
                  </a:lnTo>
                  <a:lnTo>
                    <a:pt x="152" y="679"/>
                  </a:lnTo>
                  <a:lnTo>
                    <a:pt x="154" y="683"/>
                  </a:lnTo>
                  <a:lnTo>
                    <a:pt x="156" y="687"/>
                  </a:lnTo>
                  <a:lnTo>
                    <a:pt x="158" y="693"/>
                  </a:lnTo>
                  <a:lnTo>
                    <a:pt x="160" y="699"/>
                  </a:lnTo>
                  <a:lnTo>
                    <a:pt x="158" y="703"/>
                  </a:lnTo>
                  <a:lnTo>
                    <a:pt x="158" y="709"/>
                  </a:lnTo>
                  <a:lnTo>
                    <a:pt x="158" y="713"/>
                  </a:lnTo>
                  <a:lnTo>
                    <a:pt x="156" y="719"/>
                  </a:lnTo>
                  <a:lnTo>
                    <a:pt x="154" y="725"/>
                  </a:lnTo>
                  <a:lnTo>
                    <a:pt x="154" y="731"/>
                  </a:lnTo>
                  <a:lnTo>
                    <a:pt x="154" y="735"/>
                  </a:lnTo>
                  <a:lnTo>
                    <a:pt x="152" y="741"/>
                  </a:lnTo>
                  <a:lnTo>
                    <a:pt x="150" y="745"/>
                  </a:lnTo>
                  <a:lnTo>
                    <a:pt x="148" y="751"/>
                  </a:lnTo>
                  <a:lnTo>
                    <a:pt x="146" y="757"/>
                  </a:lnTo>
                  <a:lnTo>
                    <a:pt x="144" y="760"/>
                  </a:lnTo>
                  <a:lnTo>
                    <a:pt x="144" y="766"/>
                  </a:lnTo>
                  <a:lnTo>
                    <a:pt x="142" y="770"/>
                  </a:lnTo>
                  <a:lnTo>
                    <a:pt x="140" y="776"/>
                  </a:lnTo>
                  <a:lnTo>
                    <a:pt x="138" y="782"/>
                  </a:lnTo>
                  <a:lnTo>
                    <a:pt x="132" y="790"/>
                  </a:lnTo>
                  <a:lnTo>
                    <a:pt x="130" y="800"/>
                  </a:lnTo>
                  <a:lnTo>
                    <a:pt x="126" y="808"/>
                  </a:lnTo>
                  <a:lnTo>
                    <a:pt x="124" y="818"/>
                  </a:lnTo>
                  <a:lnTo>
                    <a:pt x="122" y="824"/>
                  </a:lnTo>
                  <a:lnTo>
                    <a:pt x="120" y="832"/>
                  </a:lnTo>
                  <a:lnTo>
                    <a:pt x="118" y="836"/>
                  </a:lnTo>
                  <a:lnTo>
                    <a:pt x="120" y="843"/>
                  </a:lnTo>
                  <a:lnTo>
                    <a:pt x="120" y="847"/>
                  </a:lnTo>
                  <a:lnTo>
                    <a:pt x="124" y="853"/>
                  </a:lnTo>
                  <a:lnTo>
                    <a:pt x="128" y="857"/>
                  </a:lnTo>
                  <a:lnTo>
                    <a:pt x="136" y="865"/>
                  </a:lnTo>
                  <a:lnTo>
                    <a:pt x="144" y="869"/>
                  </a:lnTo>
                  <a:lnTo>
                    <a:pt x="152" y="877"/>
                  </a:lnTo>
                  <a:lnTo>
                    <a:pt x="162" y="883"/>
                  </a:lnTo>
                  <a:lnTo>
                    <a:pt x="172" y="891"/>
                  </a:lnTo>
                  <a:lnTo>
                    <a:pt x="179" y="899"/>
                  </a:lnTo>
                  <a:lnTo>
                    <a:pt x="189" y="905"/>
                  </a:lnTo>
                  <a:lnTo>
                    <a:pt x="197" y="913"/>
                  </a:lnTo>
                  <a:lnTo>
                    <a:pt x="205" y="922"/>
                  </a:lnTo>
                  <a:lnTo>
                    <a:pt x="211" y="930"/>
                  </a:lnTo>
                  <a:lnTo>
                    <a:pt x="217" y="938"/>
                  </a:lnTo>
                  <a:lnTo>
                    <a:pt x="221" y="946"/>
                  </a:lnTo>
                  <a:lnTo>
                    <a:pt x="223" y="954"/>
                  </a:lnTo>
                  <a:lnTo>
                    <a:pt x="223" y="962"/>
                  </a:lnTo>
                  <a:lnTo>
                    <a:pt x="221" y="970"/>
                  </a:lnTo>
                  <a:lnTo>
                    <a:pt x="215" y="980"/>
                  </a:lnTo>
                  <a:lnTo>
                    <a:pt x="211" y="988"/>
                  </a:lnTo>
                  <a:lnTo>
                    <a:pt x="203" y="996"/>
                  </a:lnTo>
                  <a:lnTo>
                    <a:pt x="195" y="1005"/>
                  </a:lnTo>
                  <a:lnTo>
                    <a:pt x="187" y="1013"/>
                  </a:lnTo>
                  <a:lnTo>
                    <a:pt x="179" y="1025"/>
                  </a:lnTo>
                  <a:lnTo>
                    <a:pt x="172" y="1033"/>
                  </a:lnTo>
                  <a:lnTo>
                    <a:pt x="164" y="1041"/>
                  </a:lnTo>
                  <a:lnTo>
                    <a:pt x="154" y="1049"/>
                  </a:lnTo>
                  <a:lnTo>
                    <a:pt x="150" y="1057"/>
                  </a:lnTo>
                  <a:lnTo>
                    <a:pt x="144" y="1065"/>
                  </a:lnTo>
                  <a:lnTo>
                    <a:pt x="140" y="1073"/>
                  </a:lnTo>
                  <a:lnTo>
                    <a:pt x="138" y="1079"/>
                  </a:lnTo>
                  <a:lnTo>
                    <a:pt x="140" y="1086"/>
                  </a:lnTo>
                  <a:lnTo>
                    <a:pt x="142" y="1090"/>
                  </a:lnTo>
                  <a:lnTo>
                    <a:pt x="146" y="1096"/>
                  </a:lnTo>
                  <a:lnTo>
                    <a:pt x="148" y="1100"/>
                  </a:lnTo>
                  <a:lnTo>
                    <a:pt x="154" y="1102"/>
                  </a:lnTo>
                  <a:lnTo>
                    <a:pt x="160" y="1104"/>
                  </a:lnTo>
                  <a:lnTo>
                    <a:pt x="166" y="1108"/>
                  </a:lnTo>
                  <a:lnTo>
                    <a:pt x="170" y="1110"/>
                  </a:lnTo>
                  <a:lnTo>
                    <a:pt x="175" y="1112"/>
                  </a:lnTo>
                  <a:lnTo>
                    <a:pt x="181" y="1114"/>
                  </a:lnTo>
                  <a:lnTo>
                    <a:pt x="189" y="1118"/>
                  </a:lnTo>
                  <a:lnTo>
                    <a:pt x="193" y="1122"/>
                  </a:lnTo>
                  <a:lnTo>
                    <a:pt x="199" y="1128"/>
                  </a:lnTo>
                  <a:lnTo>
                    <a:pt x="203" y="1134"/>
                  </a:lnTo>
                  <a:lnTo>
                    <a:pt x="209" y="1142"/>
                  </a:lnTo>
                  <a:lnTo>
                    <a:pt x="211" y="1146"/>
                  </a:lnTo>
                  <a:lnTo>
                    <a:pt x="211" y="1150"/>
                  </a:lnTo>
                  <a:lnTo>
                    <a:pt x="213" y="1156"/>
                  </a:lnTo>
                  <a:lnTo>
                    <a:pt x="215" y="1161"/>
                  </a:lnTo>
                  <a:lnTo>
                    <a:pt x="215" y="1167"/>
                  </a:lnTo>
                  <a:lnTo>
                    <a:pt x="215" y="1173"/>
                  </a:lnTo>
                  <a:lnTo>
                    <a:pt x="215" y="1179"/>
                  </a:lnTo>
                  <a:lnTo>
                    <a:pt x="217" y="1185"/>
                  </a:lnTo>
                  <a:lnTo>
                    <a:pt x="215" y="1191"/>
                  </a:lnTo>
                  <a:lnTo>
                    <a:pt x="215" y="1197"/>
                  </a:lnTo>
                  <a:lnTo>
                    <a:pt x="213" y="1203"/>
                  </a:lnTo>
                  <a:lnTo>
                    <a:pt x="213" y="1207"/>
                  </a:lnTo>
                  <a:lnTo>
                    <a:pt x="211" y="1213"/>
                  </a:lnTo>
                  <a:lnTo>
                    <a:pt x="209" y="1217"/>
                  </a:lnTo>
                  <a:lnTo>
                    <a:pt x="207" y="1223"/>
                  </a:lnTo>
                  <a:lnTo>
                    <a:pt x="205" y="1227"/>
                  </a:lnTo>
                  <a:lnTo>
                    <a:pt x="201" y="1237"/>
                  </a:lnTo>
                  <a:lnTo>
                    <a:pt x="199" y="1246"/>
                  </a:lnTo>
                  <a:lnTo>
                    <a:pt x="193" y="1254"/>
                  </a:lnTo>
                  <a:lnTo>
                    <a:pt x="189" y="1262"/>
                  </a:lnTo>
                  <a:lnTo>
                    <a:pt x="185" y="1268"/>
                  </a:lnTo>
                  <a:lnTo>
                    <a:pt x="183" y="1276"/>
                  </a:lnTo>
                  <a:lnTo>
                    <a:pt x="179" y="1280"/>
                  </a:lnTo>
                  <a:lnTo>
                    <a:pt x="179" y="1288"/>
                  </a:lnTo>
                  <a:lnTo>
                    <a:pt x="179" y="1292"/>
                  </a:lnTo>
                  <a:lnTo>
                    <a:pt x="183" y="1296"/>
                  </a:lnTo>
                  <a:lnTo>
                    <a:pt x="187" y="1300"/>
                  </a:lnTo>
                  <a:lnTo>
                    <a:pt x="189" y="1302"/>
                  </a:lnTo>
                  <a:lnTo>
                    <a:pt x="195" y="1304"/>
                  </a:lnTo>
                  <a:lnTo>
                    <a:pt x="199" y="1308"/>
                  </a:lnTo>
                  <a:lnTo>
                    <a:pt x="205" y="1310"/>
                  </a:lnTo>
                  <a:lnTo>
                    <a:pt x="211" y="1314"/>
                  </a:lnTo>
                  <a:lnTo>
                    <a:pt x="217" y="1316"/>
                  </a:lnTo>
                  <a:lnTo>
                    <a:pt x="223" y="1320"/>
                  </a:lnTo>
                  <a:lnTo>
                    <a:pt x="229" y="1323"/>
                  </a:lnTo>
                  <a:lnTo>
                    <a:pt x="233" y="1327"/>
                  </a:lnTo>
                  <a:lnTo>
                    <a:pt x="239" y="1331"/>
                  </a:lnTo>
                  <a:lnTo>
                    <a:pt x="245" y="1337"/>
                  </a:lnTo>
                  <a:lnTo>
                    <a:pt x="249" y="1343"/>
                  </a:lnTo>
                  <a:lnTo>
                    <a:pt x="253" y="1349"/>
                  </a:lnTo>
                  <a:lnTo>
                    <a:pt x="254" y="1357"/>
                  </a:lnTo>
                  <a:lnTo>
                    <a:pt x="258" y="1365"/>
                  </a:lnTo>
                  <a:lnTo>
                    <a:pt x="258" y="1373"/>
                  </a:lnTo>
                  <a:lnTo>
                    <a:pt x="258" y="1383"/>
                  </a:lnTo>
                  <a:lnTo>
                    <a:pt x="256" y="1389"/>
                  </a:lnTo>
                  <a:lnTo>
                    <a:pt x="254" y="1395"/>
                  </a:lnTo>
                  <a:lnTo>
                    <a:pt x="254" y="1401"/>
                  </a:lnTo>
                  <a:lnTo>
                    <a:pt x="253" y="1404"/>
                  </a:lnTo>
                  <a:lnTo>
                    <a:pt x="251" y="1410"/>
                  </a:lnTo>
                  <a:lnTo>
                    <a:pt x="249" y="1416"/>
                  </a:lnTo>
                  <a:lnTo>
                    <a:pt x="247" y="1422"/>
                  </a:lnTo>
                  <a:lnTo>
                    <a:pt x="245" y="1428"/>
                  </a:lnTo>
                  <a:lnTo>
                    <a:pt x="243" y="1434"/>
                  </a:lnTo>
                  <a:lnTo>
                    <a:pt x="241" y="1438"/>
                  </a:lnTo>
                  <a:lnTo>
                    <a:pt x="237" y="1444"/>
                  </a:lnTo>
                  <a:lnTo>
                    <a:pt x="235" y="1450"/>
                  </a:lnTo>
                  <a:lnTo>
                    <a:pt x="233" y="1456"/>
                  </a:lnTo>
                  <a:lnTo>
                    <a:pt x="231" y="1460"/>
                  </a:lnTo>
                  <a:lnTo>
                    <a:pt x="227" y="1466"/>
                  </a:lnTo>
                  <a:lnTo>
                    <a:pt x="225" y="1472"/>
                  </a:lnTo>
                  <a:lnTo>
                    <a:pt x="221" y="1482"/>
                  </a:lnTo>
                  <a:lnTo>
                    <a:pt x="219" y="1489"/>
                  </a:lnTo>
                  <a:lnTo>
                    <a:pt x="217" y="1497"/>
                  </a:lnTo>
                  <a:lnTo>
                    <a:pt x="217" y="1503"/>
                  </a:lnTo>
                  <a:lnTo>
                    <a:pt x="217" y="1509"/>
                  </a:lnTo>
                  <a:lnTo>
                    <a:pt x="221" y="1513"/>
                  </a:lnTo>
                  <a:lnTo>
                    <a:pt x="223" y="1515"/>
                  </a:lnTo>
                  <a:lnTo>
                    <a:pt x="229" y="1517"/>
                  </a:lnTo>
                  <a:lnTo>
                    <a:pt x="235" y="1519"/>
                  </a:lnTo>
                  <a:lnTo>
                    <a:pt x="243" y="1521"/>
                  </a:lnTo>
                  <a:lnTo>
                    <a:pt x="249" y="1523"/>
                  </a:lnTo>
                  <a:lnTo>
                    <a:pt x="256" y="1523"/>
                  </a:lnTo>
                  <a:lnTo>
                    <a:pt x="266" y="1525"/>
                  </a:lnTo>
                  <a:lnTo>
                    <a:pt x="274" y="1525"/>
                  </a:lnTo>
                  <a:lnTo>
                    <a:pt x="280" y="1525"/>
                  </a:lnTo>
                  <a:lnTo>
                    <a:pt x="288" y="1525"/>
                  </a:lnTo>
                  <a:lnTo>
                    <a:pt x="296" y="1523"/>
                  </a:lnTo>
                  <a:lnTo>
                    <a:pt x="304" y="1523"/>
                  </a:lnTo>
                  <a:lnTo>
                    <a:pt x="310" y="1521"/>
                  </a:lnTo>
                  <a:lnTo>
                    <a:pt x="318" y="1519"/>
                  </a:lnTo>
                  <a:lnTo>
                    <a:pt x="322" y="1517"/>
                  </a:lnTo>
                  <a:lnTo>
                    <a:pt x="328" y="1517"/>
                  </a:lnTo>
                  <a:lnTo>
                    <a:pt x="330" y="1513"/>
                  </a:lnTo>
                  <a:lnTo>
                    <a:pt x="330" y="1509"/>
                  </a:lnTo>
                  <a:lnTo>
                    <a:pt x="332" y="1503"/>
                  </a:lnTo>
                  <a:lnTo>
                    <a:pt x="332" y="1497"/>
                  </a:lnTo>
                  <a:lnTo>
                    <a:pt x="332" y="1487"/>
                  </a:lnTo>
                  <a:lnTo>
                    <a:pt x="332" y="1480"/>
                  </a:lnTo>
                  <a:lnTo>
                    <a:pt x="332" y="1472"/>
                  </a:lnTo>
                  <a:lnTo>
                    <a:pt x="332" y="1468"/>
                  </a:lnTo>
                  <a:lnTo>
                    <a:pt x="332" y="1460"/>
                  </a:lnTo>
                  <a:lnTo>
                    <a:pt x="332" y="1456"/>
                  </a:lnTo>
                  <a:lnTo>
                    <a:pt x="332" y="1448"/>
                  </a:lnTo>
                  <a:lnTo>
                    <a:pt x="332" y="1440"/>
                  </a:lnTo>
                  <a:lnTo>
                    <a:pt x="330" y="1434"/>
                  </a:lnTo>
                  <a:lnTo>
                    <a:pt x="330" y="1426"/>
                  </a:lnTo>
                  <a:lnTo>
                    <a:pt x="330" y="1420"/>
                  </a:lnTo>
                  <a:lnTo>
                    <a:pt x="330" y="1412"/>
                  </a:lnTo>
                  <a:lnTo>
                    <a:pt x="330" y="1404"/>
                  </a:lnTo>
                  <a:lnTo>
                    <a:pt x="330" y="1397"/>
                  </a:lnTo>
                  <a:lnTo>
                    <a:pt x="328" y="1389"/>
                  </a:lnTo>
                  <a:lnTo>
                    <a:pt x="328" y="1381"/>
                  </a:lnTo>
                  <a:lnTo>
                    <a:pt x="326" y="1373"/>
                  </a:lnTo>
                  <a:lnTo>
                    <a:pt x="326" y="1365"/>
                  </a:lnTo>
                  <a:lnTo>
                    <a:pt x="326" y="1357"/>
                  </a:lnTo>
                  <a:lnTo>
                    <a:pt x="324" y="1347"/>
                  </a:lnTo>
                  <a:lnTo>
                    <a:pt x="324" y="1339"/>
                  </a:lnTo>
                  <a:lnTo>
                    <a:pt x="324" y="1331"/>
                  </a:lnTo>
                  <a:lnTo>
                    <a:pt x="322" y="1323"/>
                  </a:lnTo>
                  <a:lnTo>
                    <a:pt x="320" y="1314"/>
                  </a:lnTo>
                  <a:lnTo>
                    <a:pt x="320" y="1306"/>
                  </a:lnTo>
                  <a:lnTo>
                    <a:pt x="320" y="1298"/>
                  </a:lnTo>
                  <a:lnTo>
                    <a:pt x="318" y="1290"/>
                  </a:lnTo>
                  <a:lnTo>
                    <a:pt x="318" y="1280"/>
                  </a:lnTo>
                  <a:lnTo>
                    <a:pt x="316" y="1272"/>
                  </a:lnTo>
                  <a:lnTo>
                    <a:pt x="316" y="1264"/>
                  </a:lnTo>
                  <a:lnTo>
                    <a:pt x="314" y="1256"/>
                  </a:lnTo>
                  <a:lnTo>
                    <a:pt x="314" y="1248"/>
                  </a:lnTo>
                  <a:lnTo>
                    <a:pt x="312" y="1241"/>
                  </a:lnTo>
                  <a:lnTo>
                    <a:pt x="312" y="1233"/>
                  </a:lnTo>
                  <a:lnTo>
                    <a:pt x="310" y="1225"/>
                  </a:lnTo>
                  <a:lnTo>
                    <a:pt x="310" y="1219"/>
                  </a:lnTo>
                  <a:lnTo>
                    <a:pt x="308" y="1211"/>
                  </a:lnTo>
                  <a:lnTo>
                    <a:pt x="308" y="1205"/>
                  </a:lnTo>
                  <a:lnTo>
                    <a:pt x="308" y="1197"/>
                  </a:lnTo>
                  <a:lnTo>
                    <a:pt x="306" y="1191"/>
                  </a:lnTo>
                  <a:lnTo>
                    <a:pt x="306" y="1183"/>
                  </a:lnTo>
                  <a:lnTo>
                    <a:pt x="306" y="1179"/>
                  </a:lnTo>
                  <a:lnTo>
                    <a:pt x="304" y="1173"/>
                  </a:lnTo>
                  <a:lnTo>
                    <a:pt x="304" y="1167"/>
                  </a:lnTo>
                  <a:lnTo>
                    <a:pt x="302" y="1161"/>
                  </a:lnTo>
                  <a:lnTo>
                    <a:pt x="302" y="1158"/>
                  </a:lnTo>
                  <a:lnTo>
                    <a:pt x="300" y="1148"/>
                  </a:lnTo>
                  <a:lnTo>
                    <a:pt x="300" y="1142"/>
                  </a:lnTo>
                  <a:lnTo>
                    <a:pt x="300" y="1136"/>
                  </a:lnTo>
                  <a:lnTo>
                    <a:pt x="300" y="1134"/>
                  </a:lnTo>
                  <a:lnTo>
                    <a:pt x="298" y="1128"/>
                  </a:lnTo>
                  <a:lnTo>
                    <a:pt x="298" y="1122"/>
                  </a:lnTo>
                  <a:lnTo>
                    <a:pt x="298" y="1118"/>
                  </a:lnTo>
                  <a:lnTo>
                    <a:pt x="298" y="1112"/>
                  </a:lnTo>
                  <a:lnTo>
                    <a:pt x="298" y="1108"/>
                  </a:lnTo>
                  <a:lnTo>
                    <a:pt x="298" y="1104"/>
                  </a:lnTo>
                  <a:lnTo>
                    <a:pt x="296" y="1098"/>
                  </a:lnTo>
                  <a:lnTo>
                    <a:pt x="296" y="1092"/>
                  </a:lnTo>
                  <a:lnTo>
                    <a:pt x="294" y="1086"/>
                  </a:lnTo>
                  <a:lnTo>
                    <a:pt x="294" y="1080"/>
                  </a:lnTo>
                  <a:lnTo>
                    <a:pt x="294" y="1073"/>
                  </a:lnTo>
                  <a:lnTo>
                    <a:pt x="292" y="1065"/>
                  </a:lnTo>
                  <a:lnTo>
                    <a:pt x="292" y="1057"/>
                  </a:lnTo>
                  <a:lnTo>
                    <a:pt x="292" y="1051"/>
                  </a:lnTo>
                  <a:lnTo>
                    <a:pt x="290" y="1041"/>
                  </a:lnTo>
                  <a:lnTo>
                    <a:pt x="288" y="1033"/>
                  </a:lnTo>
                  <a:lnTo>
                    <a:pt x="288" y="1025"/>
                  </a:lnTo>
                  <a:lnTo>
                    <a:pt x="288" y="1015"/>
                  </a:lnTo>
                  <a:lnTo>
                    <a:pt x="286" y="1007"/>
                  </a:lnTo>
                  <a:lnTo>
                    <a:pt x="286" y="998"/>
                  </a:lnTo>
                  <a:lnTo>
                    <a:pt x="284" y="990"/>
                  </a:lnTo>
                  <a:lnTo>
                    <a:pt x="284" y="980"/>
                  </a:lnTo>
                  <a:lnTo>
                    <a:pt x="282" y="970"/>
                  </a:lnTo>
                  <a:lnTo>
                    <a:pt x="282" y="960"/>
                  </a:lnTo>
                  <a:lnTo>
                    <a:pt x="280" y="950"/>
                  </a:lnTo>
                  <a:lnTo>
                    <a:pt x="280" y="940"/>
                  </a:lnTo>
                  <a:lnTo>
                    <a:pt x="278" y="930"/>
                  </a:lnTo>
                  <a:lnTo>
                    <a:pt x="278" y="920"/>
                  </a:lnTo>
                  <a:lnTo>
                    <a:pt x="276" y="911"/>
                  </a:lnTo>
                  <a:lnTo>
                    <a:pt x="276" y="901"/>
                  </a:lnTo>
                  <a:lnTo>
                    <a:pt x="274" y="889"/>
                  </a:lnTo>
                  <a:lnTo>
                    <a:pt x="274" y="879"/>
                  </a:lnTo>
                  <a:lnTo>
                    <a:pt x="272" y="867"/>
                  </a:lnTo>
                  <a:lnTo>
                    <a:pt x="272" y="857"/>
                  </a:lnTo>
                  <a:lnTo>
                    <a:pt x="270" y="847"/>
                  </a:lnTo>
                  <a:lnTo>
                    <a:pt x="270" y="838"/>
                  </a:lnTo>
                  <a:lnTo>
                    <a:pt x="268" y="828"/>
                  </a:lnTo>
                  <a:lnTo>
                    <a:pt x="268" y="818"/>
                  </a:lnTo>
                  <a:lnTo>
                    <a:pt x="266" y="808"/>
                  </a:lnTo>
                  <a:lnTo>
                    <a:pt x="266" y="798"/>
                  </a:lnTo>
                  <a:lnTo>
                    <a:pt x="266" y="788"/>
                  </a:lnTo>
                  <a:lnTo>
                    <a:pt x="266" y="778"/>
                  </a:lnTo>
                  <a:lnTo>
                    <a:pt x="264" y="768"/>
                  </a:lnTo>
                  <a:lnTo>
                    <a:pt x="264" y="760"/>
                  </a:lnTo>
                  <a:lnTo>
                    <a:pt x="264" y="753"/>
                  </a:lnTo>
                  <a:lnTo>
                    <a:pt x="264" y="745"/>
                  </a:lnTo>
                  <a:lnTo>
                    <a:pt x="262" y="735"/>
                  </a:lnTo>
                  <a:lnTo>
                    <a:pt x="262" y="727"/>
                  </a:lnTo>
                  <a:lnTo>
                    <a:pt x="260" y="719"/>
                  </a:lnTo>
                  <a:lnTo>
                    <a:pt x="260" y="711"/>
                  </a:lnTo>
                  <a:lnTo>
                    <a:pt x="260" y="701"/>
                  </a:lnTo>
                  <a:lnTo>
                    <a:pt x="260" y="695"/>
                  </a:lnTo>
                  <a:lnTo>
                    <a:pt x="260" y="689"/>
                  </a:lnTo>
                  <a:lnTo>
                    <a:pt x="260" y="683"/>
                  </a:lnTo>
                  <a:lnTo>
                    <a:pt x="260" y="678"/>
                  </a:lnTo>
                  <a:lnTo>
                    <a:pt x="260" y="672"/>
                  </a:lnTo>
                  <a:lnTo>
                    <a:pt x="260" y="666"/>
                  </a:lnTo>
                  <a:lnTo>
                    <a:pt x="260" y="662"/>
                  </a:lnTo>
                  <a:lnTo>
                    <a:pt x="262" y="652"/>
                  </a:lnTo>
                  <a:lnTo>
                    <a:pt x="264" y="646"/>
                  </a:lnTo>
                  <a:lnTo>
                    <a:pt x="264" y="640"/>
                  </a:lnTo>
                  <a:lnTo>
                    <a:pt x="266" y="634"/>
                  </a:lnTo>
                  <a:lnTo>
                    <a:pt x="270" y="628"/>
                  </a:lnTo>
                  <a:lnTo>
                    <a:pt x="276" y="622"/>
                  </a:lnTo>
                  <a:lnTo>
                    <a:pt x="280" y="614"/>
                  </a:lnTo>
                  <a:lnTo>
                    <a:pt x="286" y="606"/>
                  </a:lnTo>
                  <a:lnTo>
                    <a:pt x="292" y="600"/>
                  </a:lnTo>
                  <a:lnTo>
                    <a:pt x="300" y="593"/>
                  </a:lnTo>
                  <a:lnTo>
                    <a:pt x="308" y="583"/>
                  </a:lnTo>
                  <a:lnTo>
                    <a:pt x="316" y="575"/>
                  </a:lnTo>
                  <a:lnTo>
                    <a:pt x="326" y="567"/>
                  </a:lnTo>
                  <a:lnTo>
                    <a:pt x="334" y="559"/>
                  </a:lnTo>
                  <a:lnTo>
                    <a:pt x="343" y="549"/>
                  </a:lnTo>
                  <a:lnTo>
                    <a:pt x="353" y="541"/>
                  </a:lnTo>
                  <a:lnTo>
                    <a:pt x="357" y="535"/>
                  </a:lnTo>
                  <a:lnTo>
                    <a:pt x="363" y="531"/>
                  </a:lnTo>
                  <a:lnTo>
                    <a:pt x="367" y="527"/>
                  </a:lnTo>
                  <a:lnTo>
                    <a:pt x="373" y="521"/>
                  </a:lnTo>
                  <a:lnTo>
                    <a:pt x="377" y="518"/>
                  </a:lnTo>
                  <a:lnTo>
                    <a:pt x="383" y="512"/>
                  </a:lnTo>
                  <a:lnTo>
                    <a:pt x="387" y="506"/>
                  </a:lnTo>
                  <a:lnTo>
                    <a:pt x="391" y="502"/>
                  </a:lnTo>
                  <a:lnTo>
                    <a:pt x="397" y="496"/>
                  </a:lnTo>
                  <a:lnTo>
                    <a:pt x="401" y="490"/>
                  </a:lnTo>
                  <a:lnTo>
                    <a:pt x="405" y="486"/>
                  </a:lnTo>
                  <a:lnTo>
                    <a:pt x="411" y="480"/>
                  </a:lnTo>
                  <a:lnTo>
                    <a:pt x="415" y="474"/>
                  </a:lnTo>
                  <a:lnTo>
                    <a:pt x="418" y="468"/>
                  </a:lnTo>
                  <a:lnTo>
                    <a:pt x="422" y="464"/>
                  </a:lnTo>
                  <a:lnTo>
                    <a:pt x="428" y="458"/>
                  </a:lnTo>
                  <a:lnTo>
                    <a:pt x="430" y="452"/>
                  </a:lnTo>
                  <a:lnTo>
                    <a:pt x="436" y="446"/>
                  </a:lnTo>
                  <a:lnTo>
                    <a:pt x="440" y="440"/>
                  </a:lnTo>
                  <a:lnTo>
                    <a:pt x="444" y="435"/>
                  </a:lnTo>
                  <a:lnTo>
                    <a:pt x="446" y="429"/>
                  </a:lnTo>
                  <a:lnTo>
                    <a:pt x="450" y="423"/>
                  </a:lnTo>
                  <a:lnTo>
                    <a:pt x="454" y="417"/>
                  </a:lnTo>
                  <a:lnTo>
                    <a:pt x="458" y="409"/>
                  </a:lnTo>
                  <a:lnTo>
                    <a:pt x="460" y="403"/>
                  </a:lnTo>
                  <a:lnTo>
                    <a:pt x="462" y="397"/>
                  </a:lnTo>
                  <a:lnTo>
                    <a:pt x="466" y="391"/>
                  </a:lnTo>
                  <a:lnTo>
                    <a:pt x="468" y="385"/>
                  </a:lnTo>
                  <a:lnTo>
                    <a:pt x="470" y="377"/>
                  </a:lnTo>
                  <a:lnTo>
                    <a:pt x="472" y="371"/>
                  </a:lnTo>
                  <a:lnTo>
                    <a:pt x="474" y="365"/>
                  </a:lnTo>
                  <a:lnTo>
                    <a:pt x="474" y="357"/>
                  </a:lnTo>
                  <a:lnTo>
                    <a:pt x="476" y="352"/>
                  </a:lnTo>
                  <a:lnTo>
                    <a:pt x="478" y="344"/>
                  </a:lnTo>
                  <a:lnTo>
                    <a:pt x="478" y="338"/>
                  </a:lnTo>
                  <a:lnTo>
                    <a:pt x="480" y="332"/>
                  </a:lnTo>
                  <a:lnTo>
                    <a:pt x="478" y="322"/>
                  </a:lnTo>
                  <a:lnTo>
                    <a:pt x="478" y="316"/>
                  </a:lnTo>
                  <a:lnTo>
                    <a:pt x="478" y="308"/>
                  </a:lnTo>
                  <a:lnTo>
                    <a:pt x="478" y="300"/>
                  </a:lnTo>
                  <a:lnTo>
                    <a:pt x="478" y="294"/>
                  </a:lnTo>
                  <a:lnTo>
                    <a:pt x="476" y="288"/>
                  </a:lnTo>
                  <a:lnTo>
                    <a:pt x="476" y="280"/>
                  </a:lnTo>
                  <a:lnTo>
                    <a:pt x="476" y="275"/>
                  </a:lnTo>
                  <a:lnTo>
                    <a:pt x="474" y="265"/>
                  </a:lnTo>
                  <a:lnTo>
                    <a:pt x="474" y="259"/>
                  </a:lnTo>
                  <a:lnTo>
                    <a:pt x="472" y="253"/>
                  </a:lnTo>
                  <a:lnTo>
                    <a:pt x="470" y="245"/>
                  </a:lnTo>
                  <a:lnTo>
                    <a:pt x="468" y="239"/>
                  </a:lnTo>
                  <a:lnTo>
                    <a:pt x="468" y="233"/>
                  </a:lnTo>
                  <a:lnTo>
                    <a:pt x="466" y="225"/>
                  </a:lnTo>
                  <a:lnTo>
                    <a:pt x="464" y="219"/>
                  </a:lnTo>
                  <a:lnTo>
                    <a:pt x="462" y="213"/>
                  </a:lnTo>
                  <a:lnTo>
                    <a:pt x="460" y="207"/>
                  </a:lnTo>
                  <a:lnTo>
                    <a:pt x="458" y="199"/>
                  </a:lnTo>
                  <a:lnTo>
                    <a:pt x="456" y="194"/>
                  </a:lnTo>
                  <a:lnTo>
                    <a:pt x="452" y="188"/>
                  </a:lnTo>
                  <a:lnTo>
                    <a:pt x="452" y="182"/>
                  </a:lnTo>
                  <a:lnTo>
                    <a:pt x="448" y="176"/>
                  </a:lnTo>
                  <a:lnTo>
                    <a:pt x="446" y="170"/>
                  </a:lnTo>
                  <a:lnTo>
                    <a:pt x="442" y="164"/>
                  </a:lnTo>
                  <a:lnTo>
                    <a:pt x="440" y="158"/>
                  </a:lnTo>
                  <a:lnTo>
                    <a:pt x="438" y="154"/>
                  </a:lnTo>
                  <a:lnTo>
                    <a:pt x="434" y="148"/>
                  </a:lnTo>
                  <a:lnTo>
                    <a:pt x="430" y="142"/>
                  </a:lnTo>
                  <a:lnTo>
                    <a:pt x="428" y="136"/>
                  </a:lnTo>
                  <a:lnTo>
                    <a:pt x="426" y="132"/>
                  </a:lnTo>
                  <a:lnTo>
                    <a:pt x="422" y="126"/>
                  </a:lnTo>
                  <a:lnTo>
                    <a:pt x="420" y="120"/>
                  </a:lnTo>
                  <a:lnTo>
                    <a:pt x="416" y="116"/>
                  </a:lnTo>
                  <a:lnTo>
                    <a:pt x="413" y="111"/>
                  </a:lnTo>
                  <a:lnTo>
                    <a:pt x="409" y="107"/>
                  </a:lnTo>
                  <a:lnTo>
                    <a:pt x="401" y="97"/>
                  </a:lnTo>
                  <a:lnTo>
                    <a:pt x="395" y="89"/>
                  </a:lnTo>
                  <a:lnTo>
                    <a:pt x="387" y="79"/>
                  </a:lnTo>
                  <a:lnTo>
                    <a:pt x="381" y="71"/>
                  </a:lnTo>
                  <a:lnTo>
                    <a:pt x="373" y="63"/>
                  </a:lnTo>
                  <a:lnTo>
                    <a:pt x="367" y="57"/>
                  </a:lnTo>
                  <a:lnTo>
                    <a:pt x="359" y="51"/>
                  </a:lnTo>
                  <a:lnTo>
                    <a:pt x="351" y="45"/>
                  </a:lnTo>
                  <a:lnTo>
                    <a:pt x="343" y="39"/>
                  </a:lnTo>
                  <a:lnTo>
                    <a:pt x="337" y="35"/>
                  </a:lnTo>
                  <a:lnTo>
                    <a:pt x="330" y="30"/>
                  </a:lnTo>
                  <a:lnTo>
                    <a:pt x="324" y="28"/>
                  </a:lnTo>
                  <a:lnTo>
                    <a:pt x="316" y="24"/>
                  </a:lnTo>
                  <a:lnTo>
                    <a:pt x="310" y="24"/>
                  </a:lnTo>
                  <a:lnTo>
                    <a:pt x="304" y="20"/>
                  </a:lnTo>
                  <a:lnTo>
                    <a:pt x="298" y="18"/>
                  </a:lnTo>
                  <a:lnTo>
                    <a:pt x="290" y="16"/>
                  </a:lnTo>
                  <a:lnTo>
                    <a:pt x="284" y="16"/>
                  </a:lnTo>
                  <a:lnTo>
                    <a:pt x="276" y="12"/>
                  </a:lnTo>
                  <a:lnTo>
                    <a:pt x="270" y="12"/>
                  </a:lnTo>
                  <a:lnTo>
                    <a:pt x="262" y="10"/>
                  </a:lnTo>
                  <a:lnTo>
                    <a:pt x="256" y="10"/>
                  </a:lnTo>
                  <a:lnTo>
                    <a:pt x="249" y="8"/>
                  </a:lnTo>
                  <a:lnTo>
                    <a:pt x="243" y="8"/>
                  </a:lnTo>
                  <a:lnTo>
                    <a:pt x="237" y="6"/>
                  </a:lnTo>
                  <a:lnTo>
                    <a:pt x="231" y="6"/>
                  </a:lnTo>
                  <a:lnTo>
                    <a:pt x="223" y="4"/>
                  </a:lnTo>
                  <a:lnTo>
                    <a:pt x="217" y="4"/>
                  </a:lnTo>
                  <a:lnTo>
                    <a:pt x="211" y="4"/>
                  </a:lnTo>
                  <a:lnTo>
                    <a:pt x="205" y="4"/>
                  </a:lnTo>
                  <a:lnTo>
                    <a:pt x="199" y="2"/>
                  </a:lnTo>
                  <a:lnTo>
                    <a:pt x="193" y="2"/>
                  </a:lnTo>
                  <a:lnTo>
                    <a:pt x="187" y="0"/>
                  </a:lnTo>
                  <a:lnTo>
                    <a:pt x="181" y="0"/>
                  </a:lnTo>
                  <a:lnTo>
                    <a:pt x="175" y="0"/>
                  </a:lnTo>
                  <a:lnTo>
                    <a:pt x="170" y="0"/>
                  </a:lnTo>
                  <a:lnTo>
                    <a:pt x="166" y="0"/>
                  </a:lnTo>
                  <a:lnTo>
                    <a:pt x="162" y="0"/>
                  </a:lnTo>
                  <a:lnTo>
                    <a:pt x="156" y="0"/>
                  </a:lnTo>
                  <a:lnTo>
                    <a:pt x="150" y="0"/>
                  </a:lnTo>
                  <a:lnTo>
                    <a:pt x="146" y="0"/>
                  </a:lnTo>
                  <a:lnTo>
                    <a:pt x="142" y="0"/>
                  </a:lnTo>
                  <a:lnTo>
                    <a:pt x="134" y="0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116" y="2"/>
                  </a:lnTo>
                  <a:lnTo>
                    <a:pt x="112" y="4"/>
                  </a:lnTo>
                  <a:lnTo>
                    <a:pt x="108" y="6"/>
                  </a:lnTo>
                  <a:lnTo>
                    <a:pt x="102" y="12"/>
                  </a:lnTo>
                  <a:lnTo>
                    <a:pt x="98" y="20"/>
                  </a:lnTo>
                  <a:lnTo>
                    <a:pt x="94" y="26"/>
                  </a:lnTo>
                  <a:lnTo>
                    <a:pt x="93" y="32"/>
                  </a:lnTo>
                  <a:lnTo>
                    <a:pt x="93" y="37"/>
                  </a:lnTo>
                  <a:lnTo>
                    <a:pt x="93" y="39"/>
                  </a:lnTo>
                  <a:lnTo>
                    <a:pt x="93" y="39"/>
                  </a:lnTo>
                  <a:close/>
                </a:path>
              </a:pathLst>
            </a:custGeom>
            <a:solidFill>
              <a:srgbClr val="FFE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2173288" y="4302125"/>
              <a:ext cx="844550" cy="798513"/>
            </a:xfrm>
            <a:custGeom>
              <a:avLst/>
              <a:gdLst/>
              <a:ahLst/>
              <a:cxnLst>
                <a:cxn ang="0">
                  <a:pos x="34" y="83"/>
                </a:cxn>
                <a:cxn ang="0">
                  <a:pos x="93" y="39"/>
                </a:cxn>
                <a:cxn ang="0">
                  <a:pos x="166" y="9"/>
                </a:cxn>
                <a:cxn ang="0">
                  <a:pos x="216" y="2"/>
                </a:cxn>
                <a:cxn ang="0">
                  <a:pos x="269" y="2"/>
                </a:cxn>
                <a:cxn ang="0">
                  <a:pos x="322" y="11"/>
                </a:cxn>
                <a:cxn ang="0">
                  <a:pos x="376" y="31"/>
                </a:cxn>
                <a:cxn ang="0">
                  <a:pos x="425" y="57"/>
                </a:cxn>
                <a:cxn ang="0">
                  <a:pos x="484" y="110"/>
                </a:cxn>
                <a:cxn ang="0">
                  <a:pos x="518" y="164"/>
                </a:cxn>
                <a:cxn ang="0">
                  <a:pos x="536" y="211"/>
                </a:cxn>
                <a:cxn ang="0">
                  <a:pos x="547" y="264"/>
                </a:cxn>
                <a:cxn ang="0">
                  <a:pos x="549" y="341"/>
                </a:cxn>
                <a:cxn ang="0">
                  <a:pos x="538" y="405"/>
                </a:cxn>
                <a:cxn ang="0">
                  <a:pos x="510" y="470"/>
                </a:cxn>
                <a:cxn ang="0">
                  <a:pos x="498" y="517"/>
                </a:cxn>
                <a:cxn ang="0">
                  <a:pos x="542" y="574"/>
                </a:cxn>
                <a:cxn ang="0">
                  <a:pos x="613" y="636"/>
                </a:cxn>
                <a:cxn ang="0">
                  <a:pos x="686" y="695"/>
                </a:cxn>
                <a:cxn ang="0">
                  <a:pos x="745" y="736"/>
                </a:cxn>
                <a:cxn ang="0">
                  <a:pos x="800" y="768"/>
                </a:cxn>
                <a:cxn ang="0">
                  <a:pos x="866" y="806"/>
                </a:cxn>
                <a:cxn ang="0">
                  <a:pos x="935" y="847"/>
                </a:cxn>
                <a:cxn ang="0">
                  <a:pos x="996" y="887"/>
                </a:cxn>
                <a:cxn ang="0">
                  <a:pos x="1049" y="930"/>
                </a:cxn>
                <a:cxn ang="0">
                  <a:pos x="1055" y="991"/>
                </a:cxn>
                <a:cxn ang="0">
                  <a:pos x="1008" y="1003"/>
                </a:cxn>
                <a:cxn ang="0">
                  <a:pos x="964" y="960"/>
                </a:cxn>
                <a:cxn ang="0">
                  <a:pos x="909" y="930"/>
                </a:cxn>
                <a:cxn ang="0">
                  <a:pos x="848" y="940"/>
                </a:cxn>
                <a:cxn ang="0">
                  <a:pos x="806" y="932"/>
                </a:cxn>
                <a:cxn ang="0">
                  <a:pos x="794" y="869"/>
                </a:cxn>
                <a:cxn ang="0">
                  <a:pos x="747" y="815"/>
                </a:cxn>
                <a:cxn ang="0">
                  <a:pos x="700" y="806"/>
                </a:cxn>
                <a:cxn ang="0">
                  <a:pos x="650" y="808"/>
                </a:cxn>
                <a:cxn ang="0">
                  <a:pos x="617" y="786"/>
                </a:cxn>
                <a:cxn ang="0">
                  <a:pos x="605" y="713"/>
                </a:cxn>
                <a:cxn ang="0">
                  <a:pos x="542" y="671"/>
                </a:cxn>
                <a:cxn ang="0">
                  <a:pos x="478" y="683"/>
                </a:cxn>
                <a:cxn ang="0">
                  <a:pos x="451" y="644"/>
                </a:cxn>
                <a:cxn ang="0">
                  <a:pos x="443" y="574"/>
                </a:cxn>
                <a:cxn ang="0">
                  <a:pos x="385" y="569"/>
                </a:cxn>
                <a:cxn ang="0">
                  <a:pos x="334" y="584"/>
                </a:cxn>
                <a:cxn ang="0">
                  <a:pos x="312" y="553"/>
                </a:cxn>
                <a:cxn ang="0">
                  <a:pos x="308" y="484"/>
                </a:cxn>
                <a:cxn ang="0">
                  <a:pos x="301" y="434"/>
                </a:cxn>
                <a:cxn ang="0">
                  <a:pos x="297" y="387"/>
                </a:cxn>
                <a:cxn ang="0">
                  <a:pos x="291" y="339"/>
                </a:cxn>
                <a:cxn ang="0">
                  <a:pos x="316" y="284"/>
                </a:cxn>
                <a:cxn ang="0">
                  <a:pos x="330" y="235"/>
                </a:cxn>
                <a:cxn ang="0">
                  <a:pos x="332" y="171"/>
                </a:cxn>
                <a:cxn ang="0">
                  <a:pos x="318" y="120"/>
                </a:cxn>
                <a:cxn ang="0">
                  <a:pos x="267" y="69"/>
                </a:cxn>
                <a:cxn ang="0">
                  <a:pos x="212" y="53"/>
                </a:cxn>
                <a:cxn ang="0">
                  <a:pos x="164" y="47"/>
                </a:cxn>
                <a:cxn ang="0">
                  <a:pos x="93" y="69"/>
                </a:cxn>
                <a:cxn ang="0">
                  <a:pos x="44" y="116"/>
                </a:cxn>
                <a:cxn ang="0">
                  <a:pos x="0" y="122"/>
                </a:cxn>
              </a:cxnLst>
              <a:rect l="0" t="0" r="r" b="b"/>
              <a:pathLst>
                <a:path w="1065" h="1005">
                  <a:moveTo>
                    <a:pt x="0" y="122"/>
                  </a:moveTo>
                  <a:lnTo>
                    <a:pt x="0" y="122"/>
                  </a:lnTo>
                  <a:lnTo>
                    <a:pt x="2" y="118"/>
                  </a:lnTo>
                  <a:lnTo>
                    <a:pt x="6" y="112"/>
                  </a:lnTo>
                  <a:lnTo>
                    <a:pt x="12" y="108"/>
                  </a:lnTo>
                  <a:lnTo>
                    <a:pt x="16" y="100"/>
                  </a:lnTo>
                  <a:lnTo>
                    <a:pt x="26" y="92"/>
                  </a:lnTo>
                  <a:lnTo>
                    <a:pt x="30" y="87"/>
                  </a:lnTo>
                  <a:lnTo>
                    <a:pt x="34" y="83"/>
                  </a:lnTo>
                  <a:lnTo>
                    <a:pt x="40" y="79"/>
                  </a:lnTo>
                  <a:lnTo>
                    <a:pt x="46" y="75"/>
                  </a:lnTo>
                  <a:lnTo>
                    <a:pt x="52" y="69"/>
                  </a:lnTo>
                  <a:lnTo>
                    <a:pt x="56" y="63"/>
                  </a:lnTo>
                  <a:lnTo>
                    <a:pt x="63" y="57"/>
                  </a:lnTo>
                  <a:lnTo>
                    <a:pt x="69" y="53"/>
                  </a:lnTo>
                  <a:lnTo>
                    <a:pt x="77" y="47"/>
                  </a:lnTo>
                  <a:lnTo>
                    <a:pt x="85" y="43"/>
                  </a:lnTo>
                  <a:lnTo>
                    <a:pt x="93" y="39"/>
                  </a:lnTo>
                  <a:lnTo>
                    <a:pt x="101" y="35"/>
                  </a:lnTo>
                  <a:lnTo>
                    <a:pt x="109" y="29"/>
                  </a:lnTo>
                  <a:lnTo>
                    <a:pt x="117" y="25"/>
                  </a:lnTo>
                  <a:lnTo>
                    <a:pt x="127" y="21"/>
                  </a:lnTo>
                  <a:lnTo>
                    <a:pt x="137" y="17"/>
                  </a:lnTo>
                  <a:lnTo>
                    <a:pt x="146" y="13"/>
                  </a:lnTo>
                  <a:lnTo>
                    <a:pt x="156" y="11"/>
                  </a:lnTo>
                  <a:lnTo>
                    <a:pt x="160" y="9"/>
                  </a:lnTo>
                  <a:lnTo>
                    <a:pt x="166" y="9"/>
                  </a:lnTo>
                  <a:lnTo>
                    <a:pt x="172" y="8"/>
                  </a:lnTo>
                  <a:lnTo>
                    <a:pt x="178" y="8"/>
                  </a:lnTo>
                  <a:lnTo>
                    <a:pt x="182" y="6"/>
                  </a:lnTo>
                  <a:lnTo>
                    <a:pt x="188" y="4"/>
                  </a:lnTo>
                  <a:lnTo>
                    <a:pt x="194" y="2"/>
                  </a:lnTo>
                  <a:lnTo>
                    <a:pt x="200" y="2"/>
                  </a:lnTo>
                  <a:lnTo>
                    <a:pt x="204" y="2"/>
                  </a:lnTo>
                  <a:lnTo>
                    <a:pt x="210" y="2"/>
                  </a:lnTo>
                  <a:lnTo>
                    <a:pt x="216" y="2"/>
                  </a:lnTo>
                  <a:lnTo>
                    <a:pt x="222" y="2"/>
                  </a:lnTo>
                  <a:lnTo>
                    <a:pt x="227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1" y="0"/>
                  </a:lnTo>
                  <a:lnTo>
                    <a:pt x="257" y="2"/>
                  </a:lnTo>
                  <a:lnTo>
                    <a:pt x="263" y="2"/>
                  </a:lnTo>
                  <a:lnTo>
                    <a:pt x="269" y="2"/>
                  </a:lnTo>
                  <a:lnTo>
                    <a:pt x="275" y="2"/>
                  </a:lnTo>
                  <a:lnTo>
                    <a:pt x="281" y="4"/>
                  </a:lnTo>
                  <a:lnTo>
                    <a:pt x="287" y="4"/>
                  </a:lnTo>
                  <a:lnTo>
                    <a:pt x="293" y="6"/>
                  </a:lnTo>
                  <a:lnTo>
                    <a:pt x="299" y="6"/>
                  </a:lnTo>
                  <a:lnTo>
                    <a:pt x="304" y="8"/>
                  </a:lnTo>
                  <a:lnTo>
                    <a:pt x="310" y="9"/>
                  </a:lnTo>
                  <a:lnTo>
                    <a:pt x="318" y="11"/>
                  </a:lnTo>
                  <a:lnTo>
                    <a:pt x="322" y="11"/>
                  </a:lnTo>
                  <a:lnTo>
                    <a:pt x="330" y="13"/>
                  </a:lnTo>
                  <a:lnTo>
                    <a:pt x="334" y="15"/>
                  </a:lnTo>
                  <a:lnTo>
                    <a:pt x="342" y="17"/>
                  </a:lnTo>
                  <a:lnTo>
                    <a:pt x="346" y="19"/>
                  </a:lnTo>
                  <a:lnTo>
                    <a:pt x="354" y="21"/>
                  </a:lnTo>
                  <a:lnTo>
                    <a:pt x="360" y="23"/>
                  </a:lnTo>
                  <a:lnTo>
                    <a:pt x="366" y="27"/>
                  </a:lnTo>
                  <a:lnTo>
                    <a:pt x="372" y="29"/>
                  </a:lnTo>
                  <a:lnTo>
                    <a:pt x="376" y="31"/>
                  </a:lnTo>
                  <a:lnTo>
                    <a:pt x="382" y="33"/>
                  </a:lnTo>
                  <a:lnTo>
                    <a:pt x="387" y="37"/>
                  </a:lnTo>
                  <a:lnTo>
                    <a:pt x="393" y="39"/>
                  </a:lnTo>
                  <a:lnTo>
                    <a:pt x="399" y="43"/>
                  </a:lnTo>
                  <a:lnTo>
                    <a:pt x="403" y="45"/>
                  </a:lnTo>
                  <a:lnTo>
                    <a:pt x="409" y="49"/>
                  </a:lnTo>
                  <a:lnTo>
                    <a:pt x="415" y="51"/>
                  </a:lnTo>
                  <a:lnTo>
                    <a:pt x="419" y="55"/>
                  </a:lnTo>
                  <a:lnTo>
                    <a:pt x="425" y="57"/>
                  </a:lnTo>
                  <a:lnTo>
                    <a:pt x="431" y="61"/>
                  </a:lnTo>
                  <a:lnTo>
                    <a:pt x="435" y="65"/>
                  </a:lnTo>
                  <a:lnTo>
                    <a:pt x="441" y="69"/>
                  </a:lnTo>
                  <a:lnTo>
                    <a:pt x="445" y="73"/>
                  </a:lnTo>
                  <a:lnTo>
                    <a:pt x="451" y="77"/>
                  </a:lnTo>
                  <a:lnTo>
                    <a:pt x="459" y="85"/>
                  </a:lnTo>
                  <a:lnTo>
                    <a:pt x="466" y="92"/>
                  </a:lnTo>
                  <a:lnTo>
                    <a:pt x="476" y="100"/>
                  </a:lnTo>
                  <a:lnTo>
                    <a:pt x="484" y="110"/>
                  </a:lnTo>
                  <a:lnTo>
                    <a:pt x="490" y="118"/>
                  </a:lnTo>
                  <a:lnTo>
                    <a:pt x="498" y="128"/>
                  </a:lnTo>
                  <a:lnTo>
                    <a:pt x="500" y="134"/>
                  </a:lnTo>
                  <a:lnTo>
                    <a:pt x="504" y="138"/>
                  </a:lnTo>
                  <a:lnTo>
                    <a:pt x="508" y="144"/>
                  </a:lnTo>
                  <a:lnTo>
                    <a:pt x="512" y="150"/>
                  </a:lnTo>
                  <a:lnTo>
                    <a:pt x="514" y="154"/>
                  </a:lnTo>
                  <a:lnTo>
                    <a:pt x="516" y="160"/>
                  </a:lnTo>
                  <a:lnTo>
                    <a:pt x="518" y="164"/>
                  </a:lnTo>
                  <a:lnTo>
                    <a:pt x="520" y="170"/>
                  </a:lnTo>
                  <a:lnTo>
                    <a:pt x="522" y="173"/>
                  </a:lnTo>
                  <a:lnTo>
                    <a:pt x="526" y="179"/>
                  </a:lnTo>
                  <a:lnTo>
                    <a:pt x="528" y="185"/>
                  </a:lnTo>
                  <a:lnTo>
                    <a:pt x="530" y="189"/>
                  </a:lnTo>
                  <a:lnTo>
                    <a:pt x="530" y="195"/>
                  </a:lnTo>
                  <a:lnTo>
                    <a:pt x="532" y="199"/>
                  </a:lnTo>
                  <a:lnTo>
                    <a:pt x="534" y="205"/>
                  </a:lnTo>
                  <a:lnTo>
                    <a:pt x="536" y="211"/>
                  </a:lnTo>
                  <a:lnTo>
                    <a:pt x="538" y="215"/>
                  </a:lnTo>
                  <a:lnTo>
                    <a:pt x="540" y="221"/>
                  </a:lnTo>
                  <a:lnTo>
                    <a:pt x="540" y="225"/>
                  </a:lnTo>
                  <a:lnTo>
                    <a:pt x="542" y="231"/>
                  </a:lnTo>
                  <a:lnTo>
                    <a:pt x="544" y="241"/>
                  </a:lnTo>
                  <a:lnTo>
                    <a:pt x="545" y="250"/>
                  </a:lnTo>
                  <a:lnTo>
                    <a:pt x="545" y="254"/>
                  </a:lnTo>
                  <a:lnTo>
                    <a:pt x="547" y="260"/>
                  </a:lnTo>
                  <a:lnTo>
                    <a:pt x="547" y="264"/>
                  </a:lnTo>
                  <a:lnTo>
                    <a:pt x="549" y="270"/>
                  </a:lnTo>
                  <a:lnTo>
                    <a:pt x="549" y="278"/>
                  </a:lnTo>
                  <a:lnTo>
                    <a:pt x="551" y="288"/>
                  </a:lnTo>
                  <a:lnTo>
                    <a:pt x="551" y="298"/>
                  </a:lnTo>
                  <a:lnTo>
                    <a:pt x="551" y="308"/>
                  </a:lnTo>
                  <a:lnTo>
                    <a:pt x="551" y="316"/>
                  </a:lnTo>
                  <a:lnTo>
                    <a:pt x="551" y="324"/>
                  </a:lnTo>
                  <a:lnTo>
                    <a:pt x="549" y="331"/>
                  </a:lnTo>
                  <a:lnTo>
                    <a:pt x="549" y="341"/>
                  </a:lnTo>
                  <a:lnTo>
                    <a:pt x="547" y="347"/>
                  </a:lnTo>
                  <a:lnTo>
                    <a:pt x="547" y="357"/>
                  </a:lnTo>
                  <a:lnTo>
                    <a:pt x="545" y="363"/>
                  </a:lnTo>
                  <a:lnTo>
                    <a:pt x="545" y="371"/>
                  </a:lnTo>
                  <a:lnTo>
                    <a:pt x="544" y="379"/>
                  </a:lnTo>
                  <a:lnTo>
                    <a:pt x="542" y="385"/>
                  </a:lnTo>
                  <a:lnTo>
                    <a:pt x="540" y="391"/>
                  </a:lnTo>
                  <a:lnTo>
                    <a:pt x="540" y="399"/>
                  </a:lnTo>
                  <a:lnTo>
                    <a:pt x="538" y="405"/>
                  </a:lnTo>
                  <a:lnTo>
                    <a:pt x="536" y="411"/>
                  </a:lnTo>
                  <a:lnTo>
                    <a:pt x="534" y="416"/>
                  </a:lnTo>
                  <a:lnTo>
                    <a:pt x="532" y="422"/>
                  </a:lnTo>
                  <a:lnTo>
                    <a:pt x="528" y="432"/>
                  </a:lnTo>
                  <a:lnTo>
                    <a:pt x="524" y="440"/>
                  </a:lnTo>
                  <a:lnTo>
                    <a:pt x="520" y="448"/>
                  </a:lnTo>
                  <a:lnTo>
                    <a:pt x="518" y="456"/>
                  </a:lnTo>
                  <a:lnTo>
                    <a:pt x="514" y="462"/>
                  </a:lnTo>
                  <a:lnTo>
                    <a:pt x="510" y="470"/>
                  </a:lnTo>
                  <a:lnTo>
                    <a:pt x="508" y="476"/>
                  </a:lnTo>
                  <a:lnTo>
                    <a:pt x="506" y="482"/>
                  </a:lnTo>
                  <a:lnTo>
                    <a:pt x="502" y="486"/>
                  </a:lnTo>
                  <a:lnTo>
                    <a:pt x="500" y="491"/>
                  </a:lnTo>
                  <a:lnTo>
                    <a:pt x="498" y="495"/>
                  </a:lnTo>
                  <a:lnTo>
                    <a:pt x="498" y="501"/>
                  </a:lnTo>
                  <a:lnTo>
                    <a:pt x="498" y="507"/>
                  </a:lnTo>
                  <a:lnTo>
                    <a:pt x="498" y="513"/>
                  </a:lnTo>
                  <a:lnTo>
                    <a:pt x="498" y="517"/>
                  </a:lnTo>
                  <a:lnTo>
                    <a:pt x="502" y="525"/>
                  </a:lnTo>
                  <a:lnTo>
                    <a:pt x="504" y="531"/>
                  </a:lnTo>
                  <a:lnTo>
                    <a:pt x="510" y="541"/>
                  </a:lnTo>
                  <a:lnTo>
                    <a:pt x="512" y="545"/>
                  </a:lnTo>
                  <a:lnTo>
                    <a:pt x="518" y="551"/>
                  </a:lnTo>
                  <a:lnTo>
                    <a:pt x="524" y="557"/>
                  </a:lnTo>
                  <a:lnTo>
                    <a:pt x="530" y="563"/>
                  </a:lnTo>
                  <a:lnTo>
                    <a:pt x="536" y="569"/>
                  </a:lnTo>
                  <a:lnTo>
                    <a:pt x="542" y="574"/>
                  </a:lnTo>
                  <a:lnTo>
                    <a:pt x="547" y="580"/>
                  </a:lnTo>
                  <a:lnTo>
                    <a:pt x="555" y="588"/>
                  </a:lnTo>
                  <a:lnTo>
                    <a:pt x="563" y="594"/>
                  </a:lnTo>
                  <a:lnTo>
                    <a:pt x="571" y="602"/>
                  </a:lnTo>
                  <a:lnTo>
                    <a:pt x="579" y="608"/>
                  </a:lnTo>
                  <a:lnTo>
                    <a:pt x="589" y="616"/>
                  </a:lnTo>
                  <a:lnTo>
                    <a:pt x="597" y="624"/>
                  </a:lnTo>
                  <a:lnTo>
                    <a:pt x="605" y="630"/>
                  </a:lnTo>
                  <a:lnTo>
                    <a:pt x="613" y="636"/>
                  </a:lnTo>
                  <a:lnTo>
                    <a:pt x="623" y="644"/>
                  </a:lnTo>
                  <a:lnTo>
                    <a:pt x="630" y="650"/>
                  </a:lnTo>
                  <a:lnTo>
                    <a:pt x="638" y="657"/>
                  </a:lnTo>
                  <a:lnTo>
                    <a:pt x="648" y="663"/>
                  </a:lnTo>
                  <a:lnTo>
                    <a:pt x="656" y="671"/>
                  </a:lnTo>
                  <a:lnTo>
                    <a:pt x="664" y="677"/>
                  </a:lnTo>
                  <a:lnTo>
                    <a:pt x="672" y="683"/>
                  </a:lnTo>
                  <a:lnTo>
                    <a:pt x="680" y="689"/>
                  </a:lnTo>
                  <a:lnTo>
                    <a:pt x="686" y="695"/>
                  </a:lnTo>
                  <a:lnTo>
                    <a:pt x="694" y="699"/>
                  </a:lnTo>
                  <a:lnTo>
                    <a:pt x="700" y="705"/>
                  </a:lnTo>
                  <a:lnTo>
                    <a:pt x="706" y="709"/>
                  </a:lnTo>
                  <a:lnTo>
                    <a:pt x="711" y="715"/>
                  </a:lnTo>
                  <a:lnTo>
                    <a:pt x="715" y="717"/>
                  </a:lnTo>
                  <a:lnTo>
                    <a:pt x="723" y="723"/>
                  </a:lnTo>
                  <a:lnTo>
                    <a:pt x="731" y="727"/>
                  </a:lnTo>
                  <a:lnTo>
                    <a:pt x="741" y="733"/>
                  </a:lnTo>
                  <a:lnTo>
                    <a:pt x="745" y="736"/>
                  </a:lnTo>
                  <a:lnTo>
                    <a:pt x="751" y="738"/>
                  </a:lnTo>
                  <a:lnTo>
                    <a:pt x="757" y="742"/>
                  </a:lnTo>
                  <a:lnTo>
                    <a:pt x="763" y="746"/>
                  </a:lnTo>
                  <a:lnTo>
                    <a:pt x="769" y="748"/>
                  </a:lnTo>
                  <a:lnTo>
                    <a:pt x="775" y="752"/>
                  </a:lnTo>
                  <a:lnTo>
                    <a:pt x="781" y="756"/>
                  </a:lnTo>
                  <a:lnTo>
                    <a:pt x="788" y="760"/>
                  </a:lnTo>
                  <a:lnTo>
                    <a:pt x="792" y="764"/>
                  </a:lnTo>
                  <a:lnTo>
                    <a:pt x="800" y="768"/>
                  </a:lnTo>
                  <a:lnTo>
                    <a:pt x="806" y="772"/>
                  </a:lnTo>
                  <a:lnTo>
                    <a:pt x="814" y="776"/>
                  </a:lnTo>
                  <a:lnTo>
                    <a:pt x="822" y="780"/>
                  </a:lnTo>
                  <a:lnTo>
                    <a:pt x="828" y="784"/>
                  </a:lnTo>
                  <a:lnTo>
                    <a:pt x="836" y="788"/>
                  </a:lnTo>
                  <a:lnTo>
                    <a:pt x="844" y="794"/>
                  </a:lnTo>
                  <a:lnTo>
                    <a:pt x="852" y="798"/>
                  </a:lnTo>
                  <a:lnTo>
                    <a:pt x="860" y="802"/>
                  </a:lnTo>
                  <a:lnTo>
                    <a:pt x="866" y="806"/>
                  </a:lnTo>
                  <a:lnTo>
                    <a:pt x="873" y="812"/>
                  </a:lnTo>
                  <a:lnTo>
                    <a:pt x="881" y="815"/>
                  </a:lnTo>
                  <a:lnTo>
                    <a:pt x="889" y="819"/>
                  </a:lnTo>
                  <a:lnTo>
                    <a:pt x="897" y="825"/>
                  </a:lnTo>
                  <a:lnTo>
                    <a:pt x="905" y="829"/>
                  </a:lnTo>
                  <a:lnTo>
                    <a:pt x="913" y="833"/>
                  </a:lnTo>
                  <a:lnTo>
                    <a:pt x="921" y="837"/>
                  </a:lnTo>
                  <a:lnTo>
                    <a:pt x="927" y="843"/>
                  </a:lnTo>
                  <a:lnTo>
                    <a:pt x="935" y="847"/>
                  </a:lnTo>
                  <a:lnTo>
                    <a:pt x="943" y="851"/>
                  </a:lnTo>
                  <a:lnTo>
                    <a:pt x="949" y="857"/>
                  </a:lnTo>
                  <a:lnTo>
                    <a:pt x="956" y="859"/>
                  </a:lnTo>
                  <a:lnTo>
                    <a:pt x="964" y="865"/>
                  </a:lnTo>
                  <a:lnTo>
                    <a:pt x="970" y="869"/>
                  </a:lnTo>
                  <a:lnTo>
                    <a:pt x="976" y="873"/>
                  </a:lnTo>
                  <a:lnTo>
                    <a:pt x="982" y="879"/>
                  </a:lnTo>
                  <a:lnTo>
                    <a:pt x="990" y="883"/>
                  </a:lnTo>
                  <a:lnTo>
                    <a:pt x="996" y="887"/>
                  </a:lnTo>
                  <a:lnTo>
                    <a:pt x="1002" y="891"/>
                  </a:lnTo>
                  <a:lnTo>
                    <a:pt x="1008" y="894"/>
                  </a:lnTo>
                  <a:lnTo>
                    <a:pt x="1014" y="900"/>
                  </a:lnTo>
                  <a:lnTo>
                    <a:pt x="1020" y="904"/>
                  </a:lnTo>
                  <a:lnTo>
                    <a:pt x="1024" y="906"/>
                  </a:lnTo>
                  <a:lnTo>
                    <a:pt x="1029" y="910"/>
                  </a:lnTo>
                  <a:lnTo>
                    <a:pt x="1035" y="914"/>
                  </a:lnTo>
                  <a:lnTo>
                    <a:pt x="1041" y="922"/>
                  </a:lnTo>
                  <a:lnTo>
                    <a:pt x="1049" y="930"/>
                  </a:lnTo>
                  <a:lnTo>
                    <a:pt x="1055" y="936"/>
                  </a:lnTo>
                  <a:lnTo>
                    <a:pt x="1059" y="944"/>
                  </a:lnTo>
                  <a:lnTo>
                    <a:pt x="1063" y="950"/>
                  </a:lnTo>
                  <a:lnTo>
                    <a:pt x="1065" y="956"/>
                  </a:lnTo>
                  <a:lnTo>
                    <a:pt x="1065" y="964"/>
                  </a:lnTo>
                  <a:lnTo>
                    <a:pt x="1063" y="972"/>
                  </a:lnTo>
                  <a:lnTo>
                    <a:pt x="1061" y="979"/>
                  </a:lnTo>
                  <a:lnTo>
                    <a:pt x="1059" y="985"/>
                  </a:lnTo>
                  <a:lnTo>
                    <a:pt x="1055" y="991"/>
                  </a:lnTo>
                  <a:lnTo>
                    <a:pt x="1051" y="995"/>
                  </a:lnTo>
                  <a:lnTo>
                    <a:pt x="1045" y="999"/>
                  </a:lnTo>
                  <a:lnTo>
                    <a:pt x="1041" y="1003"/>
                  </a:lnTo>
                  <a:lnTo>
                    <a:pt x="1035" y="1003"/>
                  </a:lnTo>
                  <a:lnTo>
                    <a:pt x="1029" y="1005"/>
                  </a:lnTo>
                  <a:lnTo>
                    <a:pt x="1024" y="1005"/>
                  </a:lnTo>
                  <a:lnTo>
                    <a:pt x="1020" y="1005"/>
                  </a:lnTo>
                  <a:lnTo>
                    <a:pt x="1014" y="1005"/>
                  </a:lnTo>
                  <a:lnTo>
                    <a:pt x="1008" y="1003"/>
                  </a:lnTo>
                  <a:lnTo>
                    <a:pt x="1002" y="1001"/>
                  </a:lnTo>
                  <a:lnTo>
                    <a:pt x="998" y="1001"/>
                  </a:lnTo>
                  <a:lnTo>
                    <a:pt x="988" y="993"/>
                  </a:lnTo>
                  <a:lnTo>
                    <a:pt x="982" y="985"/>
                  </a:lnTo>
                  <a:lnTo>
                    <a:pt x="978" y="981"/>
                  </a:lnTo>
                  <a:lnTo>
                    <a:pt x="976" y="975"/>
                  </a:lnTo>
                  <a:lnTo>
                    <a:pt x="972" y="970"/>
                  </a:lnTo>
                  <a:lnTo>
                    <a:pt x="968" y="966"/>
                  </a:lnTo>
                  <a:lnTo>
                    <a:pt x="964" y="960"/>
                  </a:lnTo>
                  <a:lnTo>
                    <a:pt x="960" y="954"/>
                  </a:lnTo>
                  <a:lnTo>
                    <a:pt x="954" y="950"/>
                  </a:lnTo>
                  <a:lnTo>
                    <a:pt x="950" y="944"/>
                  </a:lnTo>
                  <a:lnTo>
                    <a:pt x="945" y="940"/>
                  </a:lnTo>
                  <a:lnTo>
                    <a:pt x="937" y="936"/>
                  </a:lnTo>
                  <a:lnTo>
                    <a:pt x="929" y="934"/>
                  </a:lnTo>
                  <a:lnTo>
                    <a:pt x="919" y="932"/>
                  </a:lnTo>
                  <a:lnTo>
                    <a:pt x="915" y="930"/>
                  </a:lnTo>
                  <a:lnTo>
                    <a:pt x="909" y="930"/>
                  </a:lnTo>
                  <a:lnTo>
                    <a:pt x="903" y="930"/>
                  </a:lnTo>
                  <a:lnTo>
                    <a:pt x="899" y="930"/>
                  </a:lnTo>
                  <a:lnTo>
                    <a:pt x="891" y="930"/>
                  </a:lnTo>
                  <a:lnTo>
                    <a:pt x="883" y="932"/>
                  </a:lnTo>
                  <a:lnTo>
                    <a:pt x="875" y="932"/>
                  </a:lnTo>
                  <a:lnTo>
                    <a:pt x="868" y="934"/>
                  </a:lnTo>
                  <a:lnTo>
                    <a:pt x="860" y="936"/>
                  </a:lnTo>
                  <a:lnTo>
                    <a:pt x="854" y="938"/>
                  </a:lnTo>
                  <a:lnTo>
                    <a:pt x="848" y="940"/>
                  </a:lnTo>
                  <a:lnTo>
                    <a:pt x="842" y="942"/>
                  </a:lnTo>
                  <a:lnTo>
                    <a:pt x="836" y="944"/>
                  </a:lnTo>
                  <a:lnTo>
                    <a:pt x="830" y="946"/>
                  </a:lnTo>
                  <a:lnTo>
                    <a:pt x="820" y="948"/>
                  </a:lnTo>
                  <a:lnTo>
                    <a:pt x="814" y="950"/>
                  </a:lnTo>
                  <a:lnTo>
                    <a:pt x="810" y="946"/>
                  </a:lnTo>
                  <a:lnTo>
                    <a:pt x="808" y="942"/>
                  </a:lnTo>
                  <a:lnTo>
                    <a:pt x="806" y="936"/>
                  </a:lnTo>
                  <a:lnTo>
                    <a:pt x="806" y="932"/>
                  </a:lnTo>
                  <a:lnTo>
                    <a:pt x="804" y="924"/>
                  </a:lnTo>
                  <a:lnTo>
                    <a:pt x="804" y="916"/>
                  </a:lnTo>
                  <a:lnTo>
                    <a:pt x="802" y="906"/>
                  </a:lnTo>
                  <a:lnTo>
                    <a:pt x="802" y="898"/>
                  </a:lnTo>
                  <a:lnTo>
                    <a:pt x="800" y="894"/>
                  </a:lnTo>
                  <a:lnTo>
                    <a:pt x="800" y="889"/>
                  </a:lnTo>
                  <a:lnTo>
                    <a:pt x="798" y="883"/>
                  </a:lnTo>
                  <a:lnTo>
                    <a:pt x="798" y="879"/>
                  </a:lnTo>
                  <a:lnTo>
                    <a:pt x="794" y="869"/>
                  </a:lnTo>
                  <a:lnTo>
                    <a:pt x="792" y="859"/>
                  </a:lnTo>
                  <a:lnTo>
                    <a:pt x="788" y="849"/>
                  </a:lnTo>
                  <a:lnTo>
                    <a:pt x="783" y="841"/>
                  </a:lnTo>
                  <a:lnTo>
                    <a:pt x="775" y="833"/>
                  </a:lnTo>
                  <a:lnTo>
                    <a:pt x="767" y="827"/>
                  </a:lnTo>
                  <a:lnTo>
                    <a:pt x="761" y="823"/>
                  </a:lnTo>
                  <a:lnTo>
                    <a:pt x="757" y="819"/>
                  </a:lnTo>
                  <a:lnTo>
                    <a:pt x="751" y="817"/>
                  </a:lnTo>
                  <a:lnTo>
                    <a:pt x="747" y="815"/>
                  </a:lnTo>
                  <a:lnTo>
                    <a:pt x="741" y="813"/>
                  </a:lnTo>
                  <a:lnTo>
                    <a:pt x="735" y="812"/>
                  </a:lnTo>
                  <a:lnTo>
                    <a:pt x="729" y="810"/>
                  </a:lnTo>
                  <a:lnTo>
                    <a:pt x="725" y="810"/>
                  </a:lnTo>
                  <a:lnTo>
                    <a:pt x="719" y="808"/>
                  </a:lnTo>
                  <a:lnTo>
                    <a:pt x="715" y="806"/>
                  </a:lnTo>
                  <a:lnTo>
                    <a:pt x="709" y="806"/>
                  </a:lnTo>
                  <a:lnTo>
                    <a:pt x="706" y="806"/>
                  </a:lnTo>
                  <a:lnTo>
                    <a:pt x="700" y="806"/>
                  </a:lnTo>
                  <a:lnTo>
                    <a:pt x="694" y="806"/>
                  </a:lnTo>
                  <a:lnTo>
                    <a:pt x="690" y="806"/>
                  </a:lnTo>
                  <a:lnTo>
                    <a:pt x="684" y="806"/>
                  </a:lnTo>
                  <a:lnTo>
                    <a:pt x="680" y="806"/>
                  </a:lnTo>
                  <a:lnTo>
                    <a:pt x="674" y="806"/>
                  </a:lnTo>
                  <a:lnTo>
                    <a:pt x="670" y="806"/>
                  </a:lnTo>
                  <a:lnTo>
                    <a:pt x="666" y="808"/>
                  </a:lnTo>
                  <a:lnTo>
                    <a:pt x="656" y="808"/>
                  </a:lnTo>
                  <a:lnTo>
                    <a:pt x="650" y="808"/>
                  </a:lnTo>
                  <a:lnTo>
                    <a:pt x="640" y="808"/>
                  </a:lnTo>
                  <a:lnTo>
                    <a:pt x="636" y="810"/>
                  </a:lnTo>
                  <a:lnTo>
                    <a:pt x="630" y="808"/>
                  </a:lnTo>
                  <a:lnTo>
                    <a:pt x="626" y="808"/>
                  </a:lnTo>
                  <a:lnTo>
                    <a:pt x="623" y="804"/>
                  </a:lnTo>
                  <a:lnTo>
                    <a:pt x="621" y="802"/>
                  </a:lnTo>
                  <a:lnTo>
                    <a:pt x="619" y="798"/>
                  </a:lnTo>
                  <a:lnTo>
                    <a:pt x="619" y="794"/>
                  </a:lnTo>
                  <a:lnTo>
                    <a:pt x="617" y="786"/>
                  </a:lnTo>
                  <a:lnTo>
                    <a:pt x="617" y="780"/>
                  </a:lnTo>
                  <a:lnTo>
                    <a:pt x="617" y="772"/>
                  </a:lnTo>
                  <a:lnTo>
                    <a:pt x="617" y="766"/>
                  </a:lnTo>
                  <a:lnTo>
                    <a:pt x="617" y="756"/>
                  </a:lnTo>
                  <a:lnTo>
                    <a:pt x="617" y="748"/>
                  </a:lnTo>
                  <a:lnTo>
                    <a:pt x="615" y="738"/>
                  </a:lnTo>
                  <a:lnTo>
                    <a:pt x="613" y="731"/>
                  </a:lnTo>
                  <a:lnTo>
                    <a:pt x="609" y="723"/>
                  </a:lnTo>
                  <a:lnTo>
                    <a:pt x="605" y="713"/>
                  </a:lnTo>
                  <a:lnTo>
                    <a:pt x="599" y="705"/>
                  </a:lnTo>
                  <a:lnTo>
                    <a:pt x="593" y="697"/>
                  </a:lnTo>
                  <a:lnTo>
                    <a:pt x="585" y="689"/>
                  </a:lnTo>
                  <a:lnTo>
                    <a:pt x="577" y="683"/>
                  </a:lnTo>
                  <a:lnTo>
                    <a:pt x="569" y="679"/>
                  </a:lnTo>
                  <a:lnTo>
                    <a:pt x="563" y="675"/>
                  </a:lnTo>
                  <a:lnTo>
                    <a:pt x="555" y="673"/>
                  </a:lnTo>
                  <a:lnTo>
                    <a:pt x="549" y="671"/>
                  </a:lnTo>
                  <a:lnTo>
                    <a:pt x="542" y="671"/>
                  </a:lnTo>
                  <a:lnTo>
                    <a:pt x="536" y="673"/>
                  </a:lnTo>
                  <a:lnTo>
                    <a:pt x="528" y="673"/>
                  </a:lnTo>
                  <a:lnTo>
                    <a:pt x="520" y="675"/>
                  </a:lnTo>
                  <a:lnTo>
                    <a:pt x="514" y="675"/>
                  </a:lnTo>
                  <a:lnTo>
                    <a:pt x="508" y="679"/>
                  </a:lnTo>
                  <a:lnTo>
                    <a:pt x="500" y="679"/>
                  </a:lnTo>
                  <a:lnTo>
                    <a:pt x="492" y="681"/>
                  </a:lnTo>
                  <a:lnTo>
                    <a:pt x="486" y="681"/>
                  </a:lnTo>
                  <a:lnTo>
                    <a:pt x="478" y="683"/>
                  </a:lnTo>
                  <a:lnTo>
                    <a:pt x="470" y="681"/>
                  </a:lnTo>
                  <a:lnTo>
                    <a:pt x="464" y="679"/>
                  </a:lnTo>
                  <a:lnTo>
                    <a:pt x="461" y="675"/>
                  </a:lnTo>
                  <a:lnTo>
                    <a:pt x="459" y="673"/>
                  </a:lnTo>
                  <a:lnTo>
                    <a:pt x="455" y="667"/>
                  </a:lnTo>
                  <a:lnTo>
                    <a:pt x="453" y="663"/>
                  </a:lnTo>
                  <a:lnTo>
                    <a:pt x="453" y="657"/>
                  </a:lnTo>
                  <a:lnTo>
                    <a:pt x="453" y="652"/>
                  </a:lnTo>
                  <a:lnTo>
                    <a:pt x="451" y="644"/>
                  </a:lnTo>
                  <a:lnTo>
                    <a:pt x="451" y="636"/>
                  </a:lnTo>
                  <a:lnTo>
                    <a:pt x="451" y="628"/>
                  </a:lnTo>
                  <a:lnTo>
                    <a:pt x="451" y="622"/>
                  </a:lnTo>
                  <a:lnTo>
                    <a:pt x="451" y="614"/>
                  </a:lnTo>
                  <a:lnTo>
                    <a:pt x="451" y="604"/>
                  </a:lnTo>
                  <a:lnTo>
                    <a:pt x="451" y="596"/>
                  </a:lnTo>
                  <a:lnTo>
                    <a:pt x="451" y="588"/>
                  </a:lnTo>
                  <a:lnTo>
                    <a:pt x="449" y="580"/>
                  </a:lnTo>
                  <a:lnTo>
                    <a:pt x="443" y="574"/>
                  </a:lnTo>
                  <a:lnTo>
                    <a:pt x="437" y="569"/>
                  </a:lnTo>
                  <a:lnTo>
                    <a:pt x="431" y="569"/>
                  </a:lnTo>
                  <a:lnTo>
                    <a:pt x="421" y="567"/>
                  </a:lnTo>
                  <a:lnTo>
                    <a:pt x="411" y="567"/>
                  </a:lnTo>
                  <a:lnTo>
                    <a:pt x="407" y="567"/>
                  </a:lnTo>
                  <a:lnTo>
                    <a:pt x="401" y="567"/>
                  </a:lnTo>
                  <a:lnTo>
                    <a:pt x="397" y="569"/>
                  </a:lnTo>
                  <a:lnTo>
                    <a:pt x="391" y="569"/>
                  </a:lnTo>
                  <a:lnTo>
                    <a:pt x="385" y="569"/>
                  </a:lnTo>
                  <a:lnTo>
                    <a:pt x="380" y="571"/>
                  </a:lnTo>
                  <a:lnTo>
                    <a:pt x="376" y="572"/>
                  </a:lnTo>
                  <a:lnTo>
                    <a:pt x="370" y="574"/>
                  </a:lnTo>
                  <a:lnTo>
                    <a:pt x="364" y="574"/>
                  </a:lnTo>
                  <a:lnTo>
                    <a:pt x="360" y="576"/>
                  </a:lnTo>
                  <a:lnTo>
                    <a:pt x="354" y="578"/>
                  </a:lnTo>
                  <a:lnTo>
                    <a:pt x="350" y="580"/>
                  </a:lnTo>
                  <a:lnTo>
                    <a:pt x="342" y="580"/>
                  </a:lnTo>
                  <a:lnTo>
                    <a:pt x="334" y="584"/>
                  </a:lnTo>
                  <a:lnTo>
                    <a:pt x="328" y="584"/>
                  </a:lnTo>
                  <a:lnTo>
                    <a:pt x="324" y="586"/>
                  </a:lnTo>
                  <a:lnTo>
                    <a:pt x="318" y="582"/>
                  </a:lnTo>
                  <a:lnTo>
                    <a:pt x="316" y="578"/>
                  </a:lnTo>
                  <a:lnTo>
                    <a:pt x="314" y="574"/>
                  </a:lnTo>
                  <a:lnTo>
                    <a:pt x="314" y="571"/>
                  </a:lnTo>
                  <a:lnTo>
                    <a:pt x="314" y="565"/>
                  </a:lnTo>
                  <a:lnTo>
                    <a:pt x="314" y="559"/>
                  </a:lnTo>
                  <a:lnTo>
                    <a:pt x="312" y="553"/>
                  </a:lnTo>
                  <a:lnTo>
                    <a:pt x="312" y="547"/>
                  </a:lnTo>
                  <a:lnTo>
                    <a:pt x="312" y="537"/>
                  </a:lnTo>
                  <a:lnTo>
                    <a:pt x="312" y="531"/>
                  </a:lnTo>
                  <a:lnTo>
                    <a:pt x="312" y="521"/>
                  </a:lnTo>
                  <a:lnTo>
                    <a:pt x="312" y="513"/>
                  </a:lnTo>
                  <a:lnTo>
                    <a:pt x="310" y="503"/>
                  </a:lnTo>
                  <a:lnTo>
                    <a:pt x="310" y="495"/>
                  </a:lnTo>
                  <a:lnTo>
                    <a:pt x="308" y="490"/>
                  </a:lnTo>
                  <a:lnTo>
                    <a:pt x="308" y="484"/>
                  </a:lnTo>
                  <a:lnTo>
                    <a:pt x="306" y="480"/>
                  </a:lnTo>
                  <a:lnTo>
                    <a:pt x="306" y="474"/>
                  </a:lnTo>
                  <a:lnTo>
                    <a:pt x="306" y="468"/>
                  </a:lnTo>
                  <a:lnTo>
                    <a:pt x="304" y="462"/>
                  </a:lnTo>
                  <a:lnTo>
                    <a:pt x="304" y="458"/>
                  </a:lnTo>
                  <a:lnTo>
                    <a:pt x="304" y="452"/>
                  </a:lnTo>
                  <a:lnTo>
                    <a:pt x="303" y="446"/>
                  </a:lnTo>
                  <a:lnTo>
                    <a:pt x="303" y="440"/>
                  </a:lnTo>
                  <a:lnTo>
                    <a:pt x="301" y="434"/>
                  </a:lnTo>
                  <a:lnTo>
                    <a:pt x="301" y="428"/>
                  </a:lnTo>
                  <a:lnTo>
                    <a:pt x="301" y="424"/>
                  </a:lnTo>
                  <a:lnTo>
                    <a:pt x="299" y="418"/>
                  </a:lnTo>
                  <a:lnTo>
                    <a:pt x="299" y="412"/>
                  </a:lnTo>
                  <a:lnTo>
                    <a:pt x="299" y="409"/>
                  </a:lnTo>
                  <a:lnTo>
                    <a:pt x="299" y="403"/>
                  </a:lnTo>
                  <a:lnTo>
                    <a:pt x="297" y="397"/>
                  </a:lnTo>
                  <a:lnTo>
                    <a:pt x="297" y="393"/>
                  </a:lnTo>
                  <a:lnTo>
                    <a:pt x="297" y="387"/>
                  </a:lnTo>
                  <a:lnTo>
                    <a:pt x="295" y="381"/>
                  </a:lnTo>
                  <a:lnTo>
                    <a:pt x="295" y="377"/>
                  </a:lnTo>
                  <a:lnTo>
                    <a:pt x="293" y="373"/>
                  </a:lnTo>
                  <a:lnTo>
                    <a:pt x="293" y="369"/>
                  </a:lnTo>
                  <a:lnTo>
                    <a:pt x="293" y="361"/>
                  </a:lnTo>
                  <a:lnTo>
                    <a:pt x="291" y="355"/>
                  </a:lnTo>
                  <a:lnTo>
                    <a:pt x="291" y="349"/>
                  </a:lnTo>
                  <a:lnTo>
                    <a:pt x="291" y="345"/>
                  </a:lnTo>
                  <a:lnTo>
                    <a:pt x="291" y="339"/>
                  </a:lnTo>
                  <a:lnTo>
                    <a:pt x="293" y="335"/>
                  </a:lnTo>
                  <a:lnTo>
                    <a:pt x="295" y="330"/>
                  </a:lnTo>
                  <a:lnTo>
                    <a:pt x="297" y="324"/>
                  </a:lnTo>
                  <a:lnTo>
                    <a:pt x="299" y="318"/>
                  </a:lnTo>
                  <a:lnTo>
                    <a:pt x="304" y="312"/>
                  </a:lnTo>
                  <a:lnTo>
                    <a:pt x="308" y="302"/>
                  </a:lnTo>
                  <a:lnTo>
                    <a:pt x="312" y="294"/>
                  </a:lnTo>
                  <a:lnTo>
                    <a:pt x="314" y="290"/>
                  </a:lnTo>
                  <a:lnTo>
                    <a:pt x="316" y="284"/>
                  </a:lnTo>
                  <a:lnTo>
                    <a:pt x="318" y="278"/>
                  </a:lnTo>
                  <a:lnTo>
                    <a:pt x="320" y="274"/>
                  </a:lnTo>
                  <a:lnTo>
                    <a:pt x="322" y="268"/>
                  </a:lnTo>
                  <a:lnTo>
                    <a:pt x="324" y="264"/>
                  </a:lnTo>
                  <a:lnTo>
                    <a:pt x="326" y="258"/>
                  </a:lnTo>
                  <a:lnTo>
                    <a:pt x="328" y="252"/>
                  </a:lnTo>
                  <a:lnTo>
                    <a:pt x="328" y="247"/>
                  </a:lnTo>
                  <a:lnTo>
                    <a:pt x="330" y="241"/>
                  </a:lnTo>
                  <a:lnTo>
                    <a:pt x="330" y="235"/>
                  </a:lnTo>
                  <a:lnTo>
                    <a:pt x="332" y="227"/>
                  </a:lnTo>
                  <a:lnTo>
                    <a:pt x="332" y="221"/>
                  </a:lnTo>
                  <a:lnTo>
                    <a:pt x="334" y="213"/>
                  </a:lnTo>
                  <a:lnTo>
                    <a:pt x="334" y="207"/>
                  </a:lnTo>
                  <a:lnTo>
                    <a:pt x="334" y="199"/>
                  </a:lnTo>
                  <a:lnTo>
                    <a:pt x="334" y="191"/>
                  </a:lnTo>
                  <a:lnTo>
                    <a:pt x="332" y="185"/>
                  </a:lnTo>
                  <a:lnTo>
                    <a:pt x="332" y="177"/>
                  </a:lnTo>
                  <a:lnTo>
                    <a:pt x="332" y="171"/>
                  </a:lnTo>
                  <a:lnTo>
                    <a:pt x="330" y="164"/>
                  </a:lnTo>
                  <a:lnTo>
                    <a:pt x="330" y="158"/>
                  </a:lnTo>
                  <a:lnTo>
                    <a:pt x="328" y="152"/>
                  </a:lnTo>
                  <a:lnTo>
                    <a:pt x="328" y="146"/>
                  </a:lnTo>
                  <a:lnTo>
                    <a:pt x="326" y="140"/>
                  </a:lnTo>
                  <a:lnTo>
                    <a:pt x="324" y="134"/>
                  </a:lnTo>
                  <a:lnTo>
                    <a:pt x="322" y="130"/>
                  </a:lnTo>
                  <a:lnTo>
                    <a:pt x="320" y="124"/>
                  </a:lnTo>
                  <a:lnTo>
                    <a:pt x="318" y="120"/>
                  </a:lnTo>
                  <a:lnTo>
                    <a:pt x="314" y="114"/>
                  </a:lnTo>
                  <a:lnTo>
                    <a:pt x="312" y="110"/>
                  </a:lnTo>
                  <a:lnTo>
                    <a:pt x="310" y="106"/>
                  </a:lnTo>
                  <a:lnTo>
                    <a:pt x="303" y="96"/>
                  </a:lnTo>
                  <a:lnTo>
                    <a:pt x="297" y="89"/>
                  </a:lnTo>
                  <a:lnTo>
                    <a:pt x="287" y="81"/>
                  </a:lnTo>
                  <a:lnTo>
                    <a:pt x="279" y="77"/>
                  </a:lnTo>
                  <a:lnTo>
                    <a:pt x="273" y="73"/>
                  </a:lnTo>
                  <a:lnTo>
                    <a:pt x="267" y="69"/>
                  </a:lnTo>
                  <a:lnTo>
                    <a:pt x="263" y="67"/>
                  </a:lnTo>
                  <a:lnTo>
                    <a:pt x="257" y="65"/>
                  </a:lnTo>
                  <a:lnTo>
                    <a:pt x="251" y="63"/>
                  </a:lnTo>
                  <a:lnTo>
                    <a:pt x="245" y="61"/>
                  </a:lnTo>
                  <a:lnTo>
                    <a:pt x="239" y="59"/>
                  </a:lnTo>
                  <a:lnTo>
                    <a:pt x="233" y="57"/>
                  </a:lnTo>
                  <a:lnTo>
                    <a:pt x="225" y="55"/>
                  </a:lnTo>
                  <a:lnTo>
                    <a:pt x="220" y="55"/>
                  </a:lnTo>
                  <a:lnTo>
                    <a:pt x="212" y="53"/>
                  </a:lnTo>
                  <a:lnTo>
                    <a:pt x="206" y="51"/>
                  </a:lnTo>
                  <a:lnTo>
                    <a:pt x="200" y="49"/>
                  </a:lnTo>
                  <a:lnTo>
                    <a:pt x="194" y="49"/>
                  </a:lnTo>
                  <a:lnTo>
                    <a:pt x="188" y="49"/>
                  </a:lnTo>
                  <a:lnTo>
                    <a:pt x="184" y="49"/>
                  </a:lnTo>
                  <a:lnTo>
                    <a:pt x="178" y="47"/>
                  </a:lnTo>
                  <a:lnTo>
                    <a:pt x="172" y="47"/>
                  </a:lnTo>
                  <a:lnTo>
                    <a:pt x="168" y="47"/>
                  </a:lnTo>
                  <a:lnTo>
                    <a:pt x="164" y="47"/>
                  </a:lnTo>
                  <a:lnTo>
                    <a:pt x="154" y="47"/>
                  </a:lnTo>
                  <a:lnTo>
                    <a:pt x="146" y="49"/>
                  </a:lnTo>
                  <a:lnTo>
                    <a:pt x="137" y="49"/>
                  </a:lnTo>
                  <a:lnTo>
                    <a:pt x="129" y="51"/>
                  </a:lnTo>
                  <a:lnTo>
                    <a:pt x="123" y="55"/>
                  </a:lnTo>
                  <a:lnTo>
                    <a:pt x="115" y="57"/>
                  </a:lnTo>
                  <a:lnTo>
                    <a:pt x="107" y="61"/>
                  </a:lnTo>
                  <a:lnTo>
                    <a:pt x="101" y="65"/>
                  </a:lnTo>
                  <a:lnTo>
                    <a:pt x="93" y="69"/>
                  </a:lnTo>
                  <a:lnTo>
                    <a:pt x="87" y="75"/>
                  </a:lnTo>
                  <a:lnTo>
                    <a:pt x="79" y="79"/>
                  </a:lnTo>
                  <a:lnTo>
                    <a:pt x="71" y="85"/>
                  </a:lnTo>
                  <a:lnTo>
                    <a:pt x="67" y="90"/>
                  </a:lnTo>
                  <a:lnTo>
                    <a:pt x="61" y="96"/>
                  </a:lnTo>
                  <a:lnTo>
                    <a:pt x="56" y="100"/>
                  </a:lnTo>
                  <a:lnTo>
                    <a:pt x="50" y="106"/>
                  </a:lnTo>
                  <a:lnTo>
                    <a:pt x="46" y="112"/>
                  </a:lnTo>
                  <a:lnTo>
                    <a:pt x="44" y="116"/>
                  </a:lnTo>
                  <a:lnTo>
                    <a:pt x="34" y="124"/>
                  </a:lnTo>
                  <a:lnTo>
                    <a:pt x="28" y="132"/>
                  </a:lnTo>
                  <a:lnTo>
                    <a:pt x="24" y="136"/>
                  </a:lnTo>
                  <a:lnTo>
                    <a:pt x="20" y="140"/>
                  </a:lnTo>
                  <a:lnTo>
                    <a:pt x="10" y="136"/>
                  </a:lnTo>
                  <a:lnTo>
                    <a:pt x="4" y="132"/>
                  </a:lnTo>
                  <a:lnTo>
                    <a:pt x="2" y="126"/>
                  </a:lnTo>
                  <a:lnTo>
                    <a:pt x="0" y="122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FFB07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1770063" y="4241800"/>
              <a:ext cx="396875" cy="433388"/>
            </a:xfrm>
            <a:custGeom>
              <a:avLst/>
              <a:gdLst/>
              <a:ahLst/>
              <a:cxnLst>
                <a:cxn ang="0">
                  <a:pos x="120" y="523"/>
                </a:cxn>
                <a:cxn ang="0">
                  <a:pos x="110" y="495"/>
                </a:cxn>
                <a:cxn ang="0">
                  <a:pos x="86" y="464"/>
                </a:cxn>
                <a:cxn ang="0">
                  <a:pos x="57" y="434"/>
                </a:cxn>
                <a:cxn ang="0">
                  <a:pos x="43" y="403"/>
                </a:cxn>
                <a:cxn ang="0">
                  <a:pos x="37" y="373"/>
                </a:cxn>
                <a:cxn ang="0">
                  <a:pos x="33" y="331"/>
                </a:cxn>
                <a:cxn ang="0">
                  <a:pos x="35" y="288"/>
                </a:cxn>
                <a:cxn ang="0">
                  <a:pos x="37" y="264"/>
                </a:cxn>
                <a:cxn ang="0">
                  <a:pos x="43" y="237"/>
                </a:cxn>
                <a:cxn ang="0">
                  <a:pos x="51" y="211"/>
                </a:cxn>
                <a:cxn ang="0">
                  <a:pos x="63" y="183"/>
                </a:cxn>
                <a:cxn ang="0">
                  <a:pos x="77" y="158"/>
                </a:cxn>
                <a:cxn ang="0">
                  <a:pos x="104" y="120"/>
                </a:cxn>
                <a:cxn ang="0">
                  <a:pos x="132" y="96"/>
                </a:cxn>
                <a:cxn ang="0">
                  <a:pos x="156" y="77"/>
                </a:cxn>
                <a:cxn ang="0">
                  <a:pos x="191" y="57"/>
                </a:cxn>
                <a:cxn ang="0">
                  <a:pos x="219" y="45"/>
                </a:cxn>
                <a:cxn ang="0">
                  <a:pos x="264" y="33"/>
                </a:cxn>
                <a:cxn ang="0">
                  <a:pos x="304" y="31"/>
                </a:cxn>
                <a:cxn ang="0">
                  <a:pos x="341" y="31"/>
                </a:cxn>
                <a:cxn ang="0">
                  <a:pos x="371" y="33"/>
                </a:cxn>
                <a:cxn ang="0">
                  <a:pos x="405" y="37"/>
                </a:cxn>
                <a:cxn ang="0">
                  <a:pos x="444" y="51"/>
                </a:cxn>
                <a:cxn ang="0">
                  <a:pos x="472" y="65"/>
                </a:cxn>
                <a:cxn ang="0">
                  <a:pos x="499" y="55"/>
                </a:cxn>
                <a:cxn ang="0">
                  <a:pos x="474" y="31"/>
                </a:cxn>
                <a:cxn ang="0">
                  <a:pos x="442" y="15"/>
                </a:cxn>
                <a:cxn ang="0">
                  <a:pos x="416" y="7"/>
                </a:cxn>
                <a:cxn ang="0">
                  <a:pos x="387" y="2"/>
                </a:cxn>
                <a:cxn ang="0">
                  <a:pos x="353" y="0"/>
                </a:cxn>
                <a:cxn ang="0">
                  <a:pos x="318" y="0"/>
                </a:cxn>
                <a:cxn ang="0">
                  <a:pos x="278" y="5"/>
                </a:cxn>
                <a:cxn ang="0">
                  <a:pos x="233" y="11"/>
                </a:cxn>
                <a:cxn ang="0">
                  <a:pos x="185" y="27"/>
                </a:cxn>
                <a:cxn ang="0">
                  <a:pos x="140" y="49"/>
                </a:cxn>
                <a:cxn ang="0">
                  <a:pos x="100" y="79"/>
                </a:cxn>
                <a:cxn ang="0">
                  <a:pos x="63" y="116"/>
                </a:cxn>
                <a:cxn ang="0">
                  <a:pos x="33" y="160"/>
                </a:cxn>
                <a:cxn ang="0">
                  <a:pos x="23" y="185"/>
                </a:cxn>
                <a:cxn ang="0">
                  <a:pos x="15" y="213"/>
                </a:cxn>
                <a:cxn ang="0">
                  <a:pos x="7" y="241"/>
                </a:cxn>
                <a:cxn ang="0">
                  <a:pos x="3" y="264"/>
                </a:cxn>
                <a:cxn ang="0">
                  <a:pos x="0" y="306"/>
                </a:cxn>
                <a:cxn ang="0">
                  <a:pos x="0" y="339"/>
                </a:cxn>
                <a:cxn ang="0">
                  <a:pos x="3" y="365"/>
                </a:cxn>
                <a:cxn ang="0">
                  <a:pos x="13" y="405"/>
                </a:cxn>
                <a:cxn ang="0">
                  <a:pos x="25" y="450"/>
                </a:cxn>
                <a:cxn ang="0">
                  <a:pos x="51" y="487"/>
                </a:cxn>
                <a:cxn ang="0">
                  <a:pos x="79" y="517"/>
                </a:cxn>
                <a:cxn ang="0">
                  <a:pos x="112" y="543"/>
                </a:cxn>
                <a:cxn ang="0">
                  <a:pos x="128" y="543"/>
                </a:cxn>
              </a:cxnLst>
              <a:rect l="0" t="0" r="r" b="b"/>
              <a:pathLst>
                <a:path w="499" h="545">
                  <a:moveTo>
                    <a:pt x="128" y="543"/>
                  </a:moveTo>
                  <a:lnTo>
                    <a:pt x="126" y="539"/>
                  </a:lnTo>
                  <a:lnTo>
                    <a:pt x="124" y="533"/>
                  </a:lnTo>
                  <a:lnTo>
                    <a:pt x="122" y="527"/>
                  </a:lnTo>
                  <a:lnTo>
                    <a:pt x="120" y="523"/>
                  </a:lnTo>
                  <a:lnTo>
                    <a:pt x="118" y="517"/>
                  </a:lnTo>
                  <a:lnTo>
                    <a:pt x="118" y="511"/>
                  </a:lnTo>
                  <a:lnTo>
                    <a:pt x="114" y="505"/>
                  </a:lnTo>
                  <a:lnTo>
                    <a:pt x="114" y="499"/>
                  </a:lnTo>
                  <a:lnTo>
                    <a:pt x="110" y="495"/>
                  </a:lnTo>
                  <a:lnTo>
                    <a:pt x="108" y="489"/>
                  </a:lnTo>
                  <a:lnTo>
                    <a:pt x="102" y="480"/>
                  </a:lnTo>
                  <a:lnTo>
                    <a:pt x="100" y="476"/>
                  </a:lnTo>
                  <a:lnTo>
                    <a:pt x="92" y="470"/>
                  </a:lnTo>
                  <a:lnTo>
                    <a:pt x="86" y="464"/>
                  </a:lnTo>
                  <a:lnTo>
                    <a:pt x="79" y="458"/>
                  </a:lnTo>
                  <a:lnTo>
                    <a:pt x="71" y="452"/>
                  </a:lnTo>
                  <a:lnTo>
                    <a:pt x="65" y="446"/>
                  </a:lnTo>
                  <a:lnTo>
                    <a:pt x="61" y="440"/>
                  </a:lnTo>
                  <a:lnTo>
                    <a:pt x="57" y="434"/>
                  </a:lnTo>
                  <a:lnTo>
                    <a:pt x="53" y="428"/>
                  </a:lnTo>
                  <a:lnTo>
                    <a:pt x="49" y="420"/>
                  </a:lnTo>
                  <a:lnTo>
                    <a:pt x="45" y="412"/>
                  </a:lnTo>
                  <a:lnTo>
                    <a:pt x="43" y="408"/>
                  </a:lnTo>
                  <a:lnTo>
                    <a:pt x="43" y="403"/>
                  </a:lnTo>
                  <a:lnTo>
                    <a:pt x="41" y="399"/>
                  </a:lnTo>
                  <a:lnTo>
                    <a:pt x="41" y="393"/>
                  </a:lnTo>
                  <a:lnTo>
                    <a:pt x="39" y="387"/>
                  </a:lnTo>
                  <a:lnTo>
                    <a:pt x="37" y="379"/>
                  </a:lnTo>
                  <a:lnTo>
                    <a:pt x="37" y="373"/>
                  </a:lnTo>
                  <a:lnTo>
                    <a:pt x="35" y="365"/>
                  </a:lnTo>
                  <a:lnTo>
                    <a:pt x="35" y="357"/>
                  </a:lnTo>
                  <a:lnTo>
                    <a:pt x="33" y="349"/>
                  </a:lnTo>
                  <a:lnTo>
                    <a:pt x="33" y="341"/>
                  </a:lnTo>
                  <a:lnTo>
                    <a:pt x="33" y="331"/>
                  </a:lnTo>
                  <a:lnTo>
                    <a:pt x="33" y="322"/>
                  </a:lnTo>
                  <a:lnTo>
                    <a:pt x="33" y="314"/>
                  </a:lnTo>
                  <a:lnTo>
                    <a:pt x="33" y="304"/>
                  </a:lnTo>
                  <a:lnTo>
                    <a:pt x="35" y="294"/>
                  </a:lnTo>
                  <a:lnTo>
                    <a:pt x="35" y="288"/>
                  </a:lnTo>
                  <a:lnTo>
                    <a:pt x="35" y="284"/>
                  </a:lnTo>
                  <a:lnTo>
                    <a:pt x="37" y="278"/>
                  </a:lnTo>
                  <a:lnTo>
                    <a:pt x="37" y="274"/>
                  </a:lnTo>
                  <a:lnTo>
                    <a:pt x="37" y="268"/>
                  </a:lnTo>
                  <a:lnTo>
                    <a:pt x="37" y="264"/>
                  </a:lnTo>
                  <a:lnTo>
                    <a:pt x="39" y="258"/>
                  </a:lnTo>
                  <a:lnTo>
                    <a:pt x="41" y="254"/>
                  </a:lnTo>
                  <a:lnTo>
                    <a:pt x="41" y="248"/>
                  </a:lnTo>
                  <a:lnTo>
                    <a:pt x="43" y="243"/>
                  </a:lnTo>
                  <a:lnTo>
                    <a:pt x="43" y="237"/>
                  </a:lnTo>
                  <a:lnTo>
                    <a:pt x="45" y="233"/>
                  </a:lnTo>
                  <a:lnTo>
                    <a:pt x="47" y="227"/>
                  </a:lnTo>
                  <a:lnTo>
                    <a:pt x="47" y="221"/>
                  </a:lnTo>
                  <a:lnTo>
                    <a:pt x="49" y="215"/>
                  </a:lnTo>
                  <a:lnTo>
                    <a:pt x="51" y="211"/>
                  </a:lnTo>
                  <a:lnTo>
                    <a:pt x="53" y="205"/>
                  </a:lnTo>
                  <a:lnTo>
                    <a:pt x="55" y="199"/>
                  </a:lnTo>
                  <a:lnTo>
                    <a:pt x="57" y="195"/>
                  </a:lnTo>
                  <a:lnTo>
                    <a:pt x="59" y="189"/>
                  </a:lnTo>
                  <a:lnTo>
                    <a:pt x="63" y="183"/>
                  </a:lnTo>
                  <a:lnTo>
                    <a:pt x="65" y="179"/>
                  </a:lnTo>
                  <a:lnTo>
                    <a:pt x="69" y="173"/>
                  </a:lnTo>
                  <a:lnTo>
                    <a:pt x="71" y="169"/>
                  </a:lnTo>
                  <a:lnTo>
                    <a:pt x="73" y="164"/>
                  </a:lnTo>
                  <a:lnTo>
                    <a:pt x="77" y="158"/>
                  </a:lnTo>
                  <a:lnTo>
                    <a:pt x="79" y="154"/>
                  </a:lnTo>
                  <a:lnTo>
                    <a:pt x="81" y="148"/>
                  </a:lnTo>
                  <a:lnTo>
                    <a:pt x="88" y="138"/>
                  </a:lnTo>
                  <a:lnTo>
                    <a:pt x="96" y="130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16" y="108"/>
                  </a:lnTo>
                  <a:lnTo>
                    <a:pt x="122" y="104"/>
                  </a:lnTo>
                  <a:lnTo>
                    <a:pt x="126" y="98"/>
                  </a:lnTo>
                  <a:lnTo>
                    <a:pt x="132" y="96"/>
                  </a:lnTo>
                  <a:lnTo>
                    <a:pt x="136" y="92"/>
                  </a:lnTo>
                  <a:lnTo>
                    <a:pt x="142" y="88"/>
                  </a:lnTo>
                  <a:lnTo>
                    <a:pt x="146" y="84"/>
                  </a:lnTo>
                  <a:lnTo>
                    <a:pt x="152" y="81"/>
                  </a:lnTo>
                  <a:lnTo>
                    <a:pt x="156" y="77"/>
                  </a:lnTo>
                  <a:lnTo>
                    <a:pt x="162" y="75"/>
                  </a:lnTo>
                  <a:lnTo>
                    <a:pt x="167" y="71"/>
                  </a:lnTo>
                  <a:lnTo>
                    <a:pt x="171" y="69"/>
                  </a:lnTo>
                  <a:lnTo>
                    <a:pt x="181" y="63"/>
                  </a:lnTo>
                  <a:lnTo>
                    <a:pt x="191" y="57"/>
                  </a:lnTo>
                  <a:lnTo>
                    <a:pt x="195" y="55"/>
                  </a:lnTo>
                  <a:lnTo>
                    <a:pt x="201" y="53"/>
                  </a:lnTo>
                  <a:lnTo>
                    <a:pt x="205" y="51"/>
                  </a:lnTo>
                  <a:lnTo>
                    <a:pt x="211" y="51"/>
                  </a:lnTo>
                  <a:lnTo>
                    <a:pt x="219" y="45"/>
                  </a:lnTo>
                  <a:lnTo>
                    <a:pt x="229" y="43"/>
                  </a:lnTo>
                  <a:lnTo>
                    <a:pt x="237" y="41"/>
                  </a:lnTo>
                  <a:lnTo>
                    <a:pt x="246" y="39"/>
                  </a:lnTo>
                  <a:lnTo>
                    <a:pt x="256" y="35"/>
                  </a:lnTo>
                  <a:lnTo>
                    <a:pt x="264" y="33"/>
                  </a:lnTo>
                  <a:lnTo>
                    <a:pt x="272" y="31"/>
                  </a:lnTo>
                  <a:lnTo>
                    <a:pt x="282" y="31"/>
                  </a:lnTo>
                  <a:lnTo>
                    <a:pt x="288" y="31"/>
                  </a:lnTo>
                  <a:lnTo>
                    <a:pt x="298" y="31"/>
                  </a:lnTo>
                  <a:lnTo>
                    <a:pt x="304" y="31"/>
                  </a:lnTo>
                  <a:lnTo>
                    <a:pt x="312" y="31"/>
                  </a:lnTo>
                  <a:lnTo>
                    <a:pt x="320" y="31"/>
                  </a:lnTo>
                  <a:lnTo>
                    <a:pt x="327" y="31"/>
                  </a:lnTo>
                  <a:lnTo>
                    <a:pt x="333" y="31"/>
                  </a:lnTo>
                  <a:lnTo>
                    <a:pt x="341" y="31"/>
                  </a:lnTo>
                  <a:lnTo>
                    <a:pt x="347" y="31"/>
                  </a:lnTo>
                  <a:lnTo>
                    <a:pt x="353" y="31"/>
                  </a:lnTo>
                  <a:lnTo>
                    <a:pt x="359" y="31"/>
                  </a:lnTo>
                  <a:lnTo>
                    <a:pt x="365" y="33"/>
                  </a:lnTo>
                  <a:lnTo>
                    <a:pt x="371" y="33"/>
                  </a:lnTo>
                  <a:lnTo>
                    <a:pt x="377" y="33"/>
                  </a:lnTo>
                  <a:lnTo>
                    <a:pt x="383" y="35"/>
                  </a:lnTo>
                  <a:lnTo>
                    <a:pt x="387" y="35"/>
                  </a:lnTo>
                  <a:lnTo>
                    <a:pt x="397" y="35"/>
                  </a:lnTo>
                  <a:lnTo>
                    <a:pt x="405" y="37"/>
                  </a:lnTo>
                  <a:lnTo>
                    <a:pt x="412" y="39"/>
                  </a:lnTo>
                  <a:lnTo>
                    <a:pt x="422" y="41"/>
                  </a:lnTo>
                  <a:lnTo>
                    <a:pt x="430" y="43"/>
                  </a:lnTo>
                  <a:lnTo>
                    <a:pt x="436" y="47"/>
                  </a:lnTo>
                  <a:lnTo>
                    <a:pt x="444" y="51"/>
                  </a:lnTo>
                  <a:lnTo>
                    <a:pt x="450" y="55"/>
                  </a:lnTo>
                  <a:lnTo>
                    <a:pt x="456" y="57"/>
                  </a:lnTo>
                  <a:lnTo>
                    <a:pt x="462" y="61"/>
                  </a:lnTo>
                  <a:lnTo>
                    <a:pt x="466" y="63"/>
                  </a:lnTo>
                  <a:lnTo>
                    <a:pt x="472" y="65"/>
                  </a:lnTo>
                  <a:lnTo>
                    <a:pt x="480" y="67"/>
                  </a:lnTo>
                  <a:lnTo>
                    <a:pt x="487" y="67"/>
                  </a:lnTo>
                  <a:lnTo>
                    <a:pt x="493" y="63"/>
                  </a:lnTo>
                  <a:lnTo>
                    <a:pt x="497" y="59"/>
                  </a:lnTo>
                  <a:lnTo>
                    <a:pt x="499" y="55"/>
                  </a:lnTo>
                  <a:lnTo>
                    <a:pt x="499" y="51"/>
                  </a:lnTo>
                  <a:lnTo>
                    <a:pt x="493" y="45"/>
                  </a:lnTo>
                  <a:lnTo>
                    <a:pt x="486" y="39"/>
                  </a:lnTo>
                  <a:lnTo>
                    <a:pt x="480" y="35"/>
                  </a:lnTo>
                  <a:lnTo>
                    <a:pt x="474" y="31"/>
                  </a:lnTo>
                  <a:lnTo>
                    <a:pt x="464" y="27"/>
                  </a:lnTo>
                  <a:lnTo>
                    <a:pt x="456" y="23"/>
                  </a:lnTo>
                  <a:lnTo>
                    <a:pt x="452" y="21"/>
                  </a:lnTo>
                  <a:lnTo>
                    <a:pt x="446" y="17"/>
                  </a:lnTo>
                  <a:lnTo>
                    <a:pt x="442" y="15"/>
                  </a:lnTo>
                  <a:lnTo>
                    <a:pt x="436" y="13"/>
                  </a:lnTo>
                  <a:lnTo>
                    <a:pt x="432" y="11"/>
                  </a:lnTo>
                  <a:lnTo>
                    <a:pt x="426" y="9"/>
                  </a:lnTo>
                  <a:lnTo>
                    <a:pt x="420" y="7"/>
                  </a:lnTo>
                  <a:lnTo>
                    <a:pt x="416" y="7"/>
                  </a:lnTo>
                  <a:lnTo>
                    <a:pt x="408" y="5"/>
                  </a:lnTo>
                  <a:lnTo>
                    <a:pt x="405" y="5"/>
                  </a:lnTo>
                  <a:lnTo>
                    <a:pt x="399" y="4"/>
                  </a:lnTo>
                  <a:lnTo>
                    <a:pt x="393" y="2"/>
                  </a:lnTo>
                  <a:lnTo>
                    <a:pt x="387" y="2"/>
                  </a:lnTo>
                  <a:lnTo>
                    <a:pt x="379" y="0"/>
                  </a:lnTo>
                  <a:lnTo>
                    <a:pt x="373" y="0"/>
                  </a:lnTo>
                  <a:lnTo>
                    <a:pt x="367" y="0"/>
                  </a:lnTo>
                  <a:lnTo>
                    <a:pt x="361" y="0"/>
                  </a:lnTo>
                  <a:lnTo>
                    <a:pt x="353" y="0"/>
                  </a:lnTo>
                  <a:lnTo>
                    <a:pt x="345" y="0"/>
                  </a:lnTo>
                  <a:lnTo>
                    <a:pt x="339" y="0"/>
                  </a:lnTo>
                  <a:lnTo>
                    <a:pt x="333" y="0"/>
                  </a:lnTo>
                  <a:lnTo>
                    <a:pt x="326" y="0"/>
                  </a:lnTo>
                  <a:lnTo>
                    <a:pt x="318" y="0"/>
                  </a:lnTo>
                  <a:lnTo>
                    <a:pt x="310" y="2"/>
                  </a:lnTo>
                  <a:lnTo>
                    <a:pt x="302" y="2"/>
                  </a:lnTo>
                  <a:lnTo>
                    <a:pt x="294" y="2"/>
                  </a:lnTo>
                  <a:lnTo>
                    <a:pt x="286" y="4"/>
                  </a:lnTo>
                  <a:lnTo>
                    <a:pt x="278" y="5"/>
                  </a:lnTo>
                  <a:lnTo>
                    <a:pt x="268" y="5"/>
                  </a:lnTo>
                  <a:lnTo>
                    <a:pt x="258" y="7"/>
                  </a:lnTo>
                  <a:lnTo>
                    <a:pt x="250" y="7"/>
                  </a:lnTo>
                  <a:lnTo>
                    <a:pt x="243" y="11"/>
                  </a:lnTo>
                  <a:lnTo>
                    <a:pt x="233" y="11"/>
                  </a:lnTo>
                  <a:lnTo>
                    <a:pt x="223" y="15"/>
                  </a:lnTo>
                  <a:lnTo>
                    <a:pt x="213" y="17"/>
                  </a:lnTo>
                  <a:lnTo>
                    <a:pt x="203" y="21"/>
                  </a:lnTo>
                  <a:lnTo>
                    <a:pt x="193" y="23"/>
                  </a:lnTo>
                  <a:lnTo>
                    <a:pt x="185" y="27"/>
                  </a:lnTo>
                  <a:lnTo>
                    <a:pt x="175" y="31"/>
                  </a:lnTo>
                  <a:lnTo>
                    <a:pt x="167" y="35"/>
                  </a:lnTo>
                  <a:lnTo>
                    <a:pt x="158" y="39"/>
                  </a:lnTo>
                  <a:lnTo>
                    <a:pt x="148" y="43"/>
                  </a:lnTo>
                  <a:lnTo>
                    <a:pt x="140" y="49"/>
                  </a:lnTo>
                  <a:lnTo>
                    <a:pt x="132" y="55"/>
                  </a:lnTo>
                  <a:lnTo>
                    <a:pt x="124" y="61"/>
                  </a:lnTo>
                  <a:lnTo>
                    <a:pt x="114" y="65"/>
                  </a:lnTo>
                  <a:lnTo>
                    <a:pt x="106" y="73"/>
                  </a:lnTo>
                  <a:lnTo>
                    <a:pt x="100" y="79"/>
                  </a:lnTo>
                  <a:lnTo>
                    <a:pt x="92" y="84"/>
                  </a:lnTo>
                  <a:lnTo>
                    <a:pt x="83" y="92"/>
                  </a:lnTo>
                  <a:lnTo>
                    <a:pt x="77" y="98"/>
                  </a:lnTo>
                  <a:lnTo>
                    <a:pt x="69" y="108"/>
                  </a:lnTo>
                  <a:lnTo>
                    <a:pt x="63" y="116"/>
                  </a:lnTo>
                  <a:lnTo>
                    <a:pt x="57" y="124"/>
                  </a:lnTo>
                  <a:lnTo>
                    <a:pt x="51" y="132"/>
                  </a:lnTo>
                  <a:lnTo>
                    <a:pt x="45" y="142"/>
                  </a:lnTo>
                  <a:lnTo>
                    <a:pt x="39" y="150"/>
                  </a:lnTo>
                  <a:lnTo>
                    <a:pt x="33" y="160"/>
                  </a:lnTo>
                  <a:lnTo>
                    <a:pt x="31" y="164"/>
                  </a:lnTo>
                  <a:lnTo>
                    <a:pt x="29" y="169"/>
                  </a:lnTo>
                  <a:lnTo>
                    <a:pt x="27" y="175"/>
                  </a:lnTo>
                  <a:lnTo>
                    <a:pt x="25" y="179"/>
                  </a:lnTo>
                  <a:lnTo>
                    <a:pt x="23" y="185"/>
                  </a:lnTo>
                  <a:lnTo>
                    <a:pt x="21" y="189"/>
                  </a:lnTo>
                  <a:lnTo>
                    <a:pt x="19" y="195"/>
                  </a:lnTo>
                  <a:lnTo>
                    <a:pt x="17" y="201"/>
                  </a:lnTo>
                  <a:lnTo>
                    <a:pt x="15" y="207"/>
                  </a:lnTo>
                  <a:lnTo>
                    <a:pt x="15" y="213"/>
                  </a:lnTo>
                  <a:lnTo>
                    <a:pt x="13" y="219"/>
                  </a:lnTo>
                  <a:lnTo>
                    <a:pt x="13" y="225"/>
                  </a:lnTo>
                  <a:lnTo>
                    <a:pt x="11" y="229"/>
                  </a:lnTo>
                  <a:lnTo>
                    <a:pt x="9" y="235"/>
                  </a:lnTo>
                  <a:lnTo>
                    <a:pt x="7" y="241"/>
                  </a:lnTo>
                  <a:lnTo>
                    <a:pt x="7" y="245"/>
                  </a:lnTo>
                  <a:lnTo>
                    <a:pt x="5" y="250"/>
                  </a:lnTo>
                  <a:lnTo>
                    <a:pt x="5" y="254"/>
                  </a:lnTo>
                  <a:lnTo>
                    <a:pt x="3" y="260"/>
                  </a:lnTo>
                  <a:lnTo>
                    <a:pt x="3" y="264"/>
                  </a:lnTo>
                  <a:lnTo>
                    <a:pt x="3" y="274"/>
                  </a:lnTo>
                  <a:lnTo>
                    <a:pt x="2" y="282"/>
                  </a:lnTo>
                  <a:lnTo>
                    <a:pt x="2" y="290"/>
                  </a:lnTo>
                  <a:lnTo>
                    <a:pt x="2" y="300"/>
                  </a:lnTo>
                  <a:lnTo>
                    <a:pt x="0" y="306"/>
                  </a:lnTo>
                  <a:lnTo>
                    <a:pt x="0" y="314"/>
                  </a:lnTo>
                  <a:lnTo>
                    <a:pt x="0" y="320"/>
                  </a:lnTo>
                  <a:lnTo>
                    <a:pt x="0" y="327"/>
                  </a:lnTo>
                  <a:lnTo>
                    <a:pt x="0" y="331"/>
                  </a:lnTo>
                  <a:lnTo>
                    <a:pt x="0" y="339"/>
                  </a:lnTo>
                  <a:lnTo>
                    <a:pt x="2" y="343"/>
                  </a:lnTo>
                  <a:lnTo>
                    <a:pt x="2" y="351"/>
                  </a:lnTo>
                  <a:lnTo>
                    <a:pt x="2" y="355"/>
                  </a:lnTo>
                  <a:lnTo>
                    <a:pt x="3" y="361"/>
                  </a:lnTo>
                  <a:lnTo>
                    <a:pt x="3" y="365"/>
                  </a:lnTo>
                  <a:lnTo>
                    <a:pt x="3" y="371"/>
                  </a:lnTo>
                  <a:lnTo>
                    <a:pt x="5" y="379"/>
                  </a:lnTo>
                  <a:lnTo>
                    <a:pt x="9" y="389"/>
                  </a:lnTo>
                  <a:lnTo>
                    <a:pt x="11" y="397"/>
                  </a:lnTo>
                  <a:lnTo>
                    <a:pt x="13" y="405"/>
                  </a:lnTo>
                  <a:lnTo>
                    <a:pt x="15" y="414"/>
                  </a:lnTo>
                  <a:lnTo>
                    <a:pt x="17" y="424"/>
                  </a:lnTo>
                  <a:lnTo>
                    <a:pt x="19" y="432"/>
                  </a:lnTo>
                  <a:lnTo>
                    <a:pt x="23" y="442"/>
                  </a:lnTo>
                  <a:lnTo>
                    <a:pt x="25" y="450"/>
                  </a:lnTo>
                  <a:lnTo>
                    <a:pt x="31" y="460"/>
                  </a:lnTo>
                  <a:lnTo>
                    <a:pt x="35" y="468"/>
                  </a:lnTo>
                  <a:lnTo>
                    <a:pt x="39" y="474"/>
                  </a:lnTo>
                  <a:lnTo>
                    <a:pt x="45" y="482"/>
                  </a:lnTo>
                  <a:lnTo>
                    <a:pt x="51" y="487"/>
                  </a:lnTo>
                  <a:lnTo>
                    <a:pt x="57" y="493"/>
                  </a:lnTo>
                  <a:lnTo>
                    <a:pt x="61" y="499"/>
                  </a:lnTo>
                  <a:lnTo>
                    <a:pt x="67" y="505"/>
                  </a:lnTo>
                  <a:lnTo>
                    <a:pt x="73" y="511"/>
                  </a:lnTo>
                  <a:lnTo>
                    <a:pt x="79" y="517"/>
                  </a:lnTo>
                  <a:lnTo>
                    <a:pt x="84" y="523"/>
                  </a:lnTo>
                  <a:lnTo>
                    <a:pt x="90" y="527"/>
                  </a:lnTo>
                  <a:lnTo>
                    <a:pt x="96" y="533"/>
                  </a:lnTo>
                  <a:lnTo>
                    <a:pt x="104" y="539"/>
                  </a:lnTo>
                  <a:lnTo>
                    <a:pt x="112" y="543"/>
                  </a:lnTo>
                  <a:lnTo>
                    <a:pt x="116" y="545"/>
                  </a:lnTo>
                  <a:lnTo>
                    <a:pt x="122" y="545"/>
                  </a:lnTo>
                  <a:lnTo>
                    <a:pt x="126" y="545"/>
                  </a:lnTo>
                  <a:lnTo>
                    <a:pt x="128" y="543"/>
                  </a:lnTo>
                  <a:lnTo>
                    <a:pt x="128" y="543"/>
                  </a:lnTo>
                  <a:close/>
                </a:path>
              </a:pathLst>
            </a:custGeom>
            <a:solidFill>
              <a:srgbClr val="70B3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2060575" y="4638675"/>
              <a:ext cx="114300" cy="58738"/>
            </a:xfrm>
            <a:custGeom>
              <a:avLst/>
              <a:gdLst/>
              <a:ahLst/>
              <a:cxnLst>
                <a:cxn ang="0">
                  <a:pos x="4" y="34"/>
                </a:cxn>
                <a:cxn ang="0">
                  <a:pos x="4" y="32"/>
                </a:cxn>
                <a:cxn ang="0">
                  <a:pos x="8" y="32"/>
                </a:cxn>
                <a:cxn ang="0">
                  <a:pos x="14" y="32"/>
                </a:cxn>
                <a:cxn ang="0">
                  <a:pos x="20" y="30"/>
                </a:cxn>
                <a:cxn ang="0">
                  <a:pos x="28" y="28"/>
                </a:cxn>
                <a:cxn ang="0">
                  <a:pos x="38" y="26"/>
                </a:cxn>
                <a:cxn ang="0">
                  <a:pos x="41" y="26"/>
                </a:cxn>
                <a:cxn ang="0">
                  <a:pos x="47" y="24"/>
                </a:cxn>
                <a:cxn ang="0">
                  <a:pos x="53" y="24"/>
                </a:cxn>
                <a:cxn ang="0">
                  <a:pos x="59" y="24"/>
                </a:cxn>
                <a:cxn ang="0">
                  <a:pos x="63" y="22"/>
                </a:cxn>
                <a:cxn ang="0">
                  <a:pos x="69" y="22"/>
                </a:cxn>
                <a:cxn ang="0">
                  <a:pos x="75" y="20"/>
                </a:cxn>
                <a:cxn ang="0">
                  <a:pos x="79" y="20"/>
                </a:cxn>
                <a:cxn ang="0">
                  <a:pos x="85" y="18"/>
                </a:cxn>
                <a:cxn ang="0">
                  <a:pos x="89" y="16"/>
                </a:cxn>
                <a:cxn ang="0">
                  <a:pos x="95" y="14"/>
                </a:cxn>
                <a:cxn ang="0">
                  <a:pos x="99" y="14"/>
                </a:cxn>
                <a:cxn ang="0">
                  <a:pos x="109" y="12"/>
                </a:cxn>
                <a:cxn ang="0">
                  <a:pos x="115" y="10"/>
                </a:cxn>
                <a:cxn ang="0">
                  <a:pos x="120" y="6"/>
                </a:cxn>
                <a:cxn ang="0">
                  <a:pos x="126" y="4"/>
                </a:cxn>
                <a:cxn ang="0">
                  <a:pos x="132" y="0"/>
                </a:cxn>
                <a:cxn ang="0">
                  <a:pos x="136" y="2"/>
                </a:cxn>
                <a:cxn ang="0">
                  <a:pos x="140" y="6"/>
                </a:cxn>
                <a:cxn ang="0">
                  <a:pos x="142" y="12"/>
                </a:cxn>
                <a:cxn ang="0">
                  <a:pos x="142" y="20"/>
                </a:cxn>
                <a:cxn ang="0">
                  <a:pos x="140" y="28"/>
                </a:cxn>
                <a:cxn ang="0">
                  <a:pos x="134" y="34"/>
                </a:cxn>
                <a:cxn ang="0">
                  <a:pos x="130" y="42"/>
                </a:cxn>
                <a:cxn ang="0">
                  <a:pos x="124" y="44"/>
                </a:cxn>
                <a:cxn ang="0">
                  <a:pos x="119" y="46"/>
                </a:cxn>
                <a:cxn ang="0">
                  <a:pos x="113" y="50"/>
                </a:cxn>
                <a:cxn ang="0">
                  <a:pos x="109" y="54"/>
                </a:cxn>
                <a:cxn ang="0">
                  <a:pos x="101" y="56"/>
                </a:cxn>
                <a:cxn ang="0">
                  <a:pos x="93" y="58"/>
                </a:cxn>
                <a:cxn ang="0">
                  <a:pos x="87" y="62"/>
                </a:cxn>
                <a:cxn ang="0">
                  <a:pos x="79" y="64"/>
                </a:cxn>
                <a:cxn ang="0">
                  <a:pos x="71" y="66"/>
                </a:cxn>
                <a:cxn ang="0">
                  <a:pos x="63" y="67"/>
                </a:cxn>
                <a:cxn ang="0">
                  <a:pos x="55" y="69"/>
                </a:cxn>
                <a:cxn ang="0">
                  <a:pos x="47" y="71"/>
                </a:cxn>
                <a:cxn ang="0">
                  <a:pos x="39" y="71"/>
                </a:cxn>
                <a:cxn ang="0">
                  <a:pos x="32" y="73"/>
                </a:cxn>
                <a:cxn ang="0">
                  <a:pos x="26" y="73"/>
                </a:cxn>
                <a:cxn ang="0">
                  <a:pos x="20" y="73"/>
                </a:cxn>
                <a:cxn ang="0">
                  <a:pos x="16" y="71"/>
                </a:cxn>
                <a:cxn ang="0">
                  <a:pos x="12" y="69"/>
                </a:cxn>
                <a:cxn ang="0">
                  <a:pos x="8" y="67"/>
                </a:cxn>
                <a:cxn ang="0">
                  <a:pos x="6" y="66"/>
                </a:cxn>
                <a:cxn ang="0">
                  <a:pos x="2" y="58"/>
                </a:cxn>
                <a:cxn ang="0">
                  <a:pos x="2" y="52"/>
                </a:cxn>
                <a:cxn ang="0">
                  <a:pos x="0" y="44"/>
                </a:cxn>
                <a:cxn ang="0">
                  <a:pos x="2" y="3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4" y="34"/>
                </a:cxn>
              </a:cxnLst>
              <a:rect l="0" t="0" r="r" b="b"/>
              <a:pathLst>
                <a:path w="142" h="73">
                  <a:moveTo>
                    <a:pt x="4" y="34"/>
                  </a:moveTo>
                  <a:lnTo>
                    <a:pt x="4" y="32"/>
                  </a:lnTo>
                  <a:lnTo>
                    <a:pt x="8" y="32"/>
                  </a:lnTo>
                  <a:lnTo>
                    <a:pt x="14" y="32"/>
                  </a:lnTo>
                  <a:lnTo>
                    <a:pt x="20" y="30"/>
                  </a:lnTo>
                  <a:lnTo>
                    <a:pt x="28" y="28"/>
                  </a:lnTo>
                  <a:lnTo>
                    <a:pt x="38" y="26"/>
                  </a:lnTo>
                  <a:lnTo>
                    <a:pt x="41" y="26"/>
                  </a:lnTo>
                  <a:lnTo>
                    <a:pt x="47" y="24"/>
                  </a:lnTo>
                  <a:lnTo>
                    <a:pt x="53" y="24"/>
                  </a:lnTo>
                  <a:lnTo>
                    <a:pt x="59" y="24"/>
                  </a:lnTo>
                  <a:lnTo>
                    <a:pt x="63" y="22"/>
                  </a:lnTo>
                  <a:lnTo>
                    <a:pt x="69" y="22"/>
                  </a:lnTo>
                  <a:lnTo>
                    <a:pt x="75" y="20"/>
                  </a:lnTo>
                  <a:lnTo>
                    <a:pt x="79" y="20"/>
                  </a:lnTo>
                  <a:lnTo>
                    <a:pt x="85" y="18"/>
                  </a:lnTo>
                  <a:lnTo>
                    <a:pt x="89" y="16"/>
                  </a:lnTo>
                  <a:lnTo>
                    <a:pt x="95" y="14"/>
                  </a:lnTo>
                  <a:lnTo>
                    <a:pt x="99" y="14"/>
                  </a:lnTo>
                  <a:lnTo>
                    <a:pt x="109" y="12"/>
                  </a:lnTo>
                  <a:lnTo>
                    <a:pt x="115" y="10"/>
                  </a:lnTo>
                  <a:lnTo>
                    <a:pt x="120" y="6"/>
                  </a:lnTo>
                  <a:lnTo>
                    <a:pt x="126" y="4"/>
                  </a:lnTo>
                  <a:lnTo>
                    <a:pt x="132" y="0"/>
                  </a:lnTo>
                  <a:lnTo>
                    <a:pt x="136" y="2"/>
                  </a:lnTo>
                  <a:lnTo>
                    <a:pt x="140" y="6"/>
                  </a:lnTo>
                  <a:lnTo>
                    <a:pt x="142" y="12"/>
                  </a:lnTo>
                  <a:lnTo>
                    <a:pt x="142" y="20"/>
                  </a:lnTo>
                  <a:lnTo>
                    <a:pt x="140" y="28"/>
                  </a:lnTo>
                  <a:lnTo>
                    <a:pt x="134" y="34"/>
                  </a:lnTo>
                  <a:lnTo>
                    <a:pt x="130" y="42"/>
                  </a:lnTo>
                  <a:lnTo>
                    <a:pt x="124" y="44"/>
                  </a:lnTo>
                  <a:lnTo>
                    <a:pt x="119" y="46"/>
                  </a:lnTo>
                  <a:lnTo>
                    <a:pt x="113" y="50"/>
                  </a:lnTo>
                  <a:lnTo>
                    <a:pt x="109" y="54"/>
                  </a:lnTo>
                  <a:lnTo>
                    <a:pt x="101" y="56"/>
                  </a:lnTo>
                  <a:lnTo>
                    <a:pt x="93" y="58"/>
                  </a:lnTo>
                  <a:lnTo>
                    <a:pt x="87" y="62"/>
                  </a:lnTo>
                  <a:lnTo>
                    <a:pt x="79" y="64"/>
                  </a:lnTo>
                  <a:lnTo>
                    <a:pt x="71" y="66"/>
                  </a:lnTo>
                  <a:lnTo>
                    <a:pt x="63" y="67"/>
                  </a:lnTo>
                  <a:lnTo>
                    <a:pt x="55" y="69"/>
                  </a:lnTo>
                  <a:lnTo>
                    <a:pt x="47" y="71"/>
                  </a:lnTo>
                  <a:lnTo>
                    <a:pt x="39" y="71"/>
                  </a:lnTo>
                  <a:lnTo>
                    <a:pt x="32" y="73"/>
                  </a:lnTo>
                  <a:lnTo>
                    <a:pt x="26" y="73"/>
                  </a:lnTo>
                  <a:lnTo>
                    <a:pt x="20" y="73"/>
                  </a:lnTo>
                  <a:lnTo>
                    <a:pt x="16" y="71"/>
                  </a:lnTo>
                  <a:lnTo>
                    <a:pt x="12" y="69"/>
                  </a:lnTo>
                  <a:lnTo>
                    <a:pt x="8" y="67"/>
                  </a:lnTo>
                  <a:lnTo>
                    <a:pt x="6" y="66"/>
                  </a:lnTo>
                  <a:lnTo>
                    <a:pt x="2" y="58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2" y="3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73D6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2286000" y="4381500"/>
              <a:ext cx="49213" cy="13970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4" y="32"/>
                </a:cxn>
                <a:cxn ang="0">
                  <a:pos x="8" y="40"/>
                </a:cxn>
                <a:cxn ang="0">
                  <a:pos x="8" y="44"/>
                </a:cxn>
                <a:cxn ang="0">
                  <a:pos x="10" y="48"/>
                </a:cxn>
                <a:cxn ang="0">
                  <a:pos x="12" y="54"/>
                </a:cxn>
                <a:cxn ang="0">
                  <a:pos x="14" y="60"/>
                </a:cxn>
                <a:cxn ang="0">
                  <a:pos x="14" y="64"/>
                </a:cxn>
                <a:cxn ang="0">
                  <a:pos x="16" y="70"/>
                </a:cxn>
                <a:cxn ang="0">
                  <a:pos x="16" y="73"/>
                </a:cxn>
                <a:cxn ang="0">
                  <a:pos x="18" y="79"/>
                </a:cxn>
                <a:cxn ang="0">
                  <a:pos x="16" y="83"/>
                </a:cxn>
                <a:cxn ang="0">
                  <a:pos x="16" y="89"/>
                </a:cxn>
                <a:cxn ang="0">
                  <a:pos x="16" y="93"/>
                </a:cxn>
                <a:cxn ang="0">
                  <a:pos x="16" y="99"/>
                </a:cxn>
                <a:cxn ang="0">
                  <a:pos x="16" y="107"/>
                </a:cxn>
                <a:cxn ang="0">
                  <a:pos x="14" y="113"/>
                </a:cxn>
                <a:cxn ang="0">
                  <a:pos x="14" y="119"/>
                </a:cxn>
                <a:cxn ang="0">
                  <a:pos x="14" y="127"/>
                </a:cxn>
                <a:cxn ang="0">
                  <a:pos x="14" y="133"/>
                </a:cxn>
                <a:cxn ang="0">
                  <a:pos x="12" y="137"/>
                </a:cxn>
                <a:cxn ang="0">
                  <a:pos x="12" y="143"/>
                </a:cxn>
                <a:cxn ang="0">
                  <a:pos x="12" y="147"/>
                </a:cxn>
                <a:cxn ang="0">
                  <a:pos x="10" y="154"/>
                </a:cxn>
                <a:cxn ang="0">
                  <a:pos x="10" y="156"/>
                </a:cxn>
                <a:cxn ang="0">
                  <a:pos x="56" y="176"/>
                </a:cxn>
                <a:cxn ang="0">
                  <a:pos x="56" y="174"/>
                </a:cxn>
                <a:cxn ang="0">
                  <a:pos x="58" y="168"/>
                </a:cxn>
                <a:cxn ang="0">
                  <a:pos x="58" y="164"/>
                </a:cxn>
                <a:cxn ang="0">
                  <a:pos x="58" y="158"/>
                </a:cxn>
                <a:cxn ang="0">
                  <a:pos x="60" y="152"/>
                </a:cxn>
                <a:cxn ang="0">
                  <a:pos x="62" y="147"/>
                </a:cxn>
                <a:cxn ang="0">
                  <a:pos x="62" y="141"/>
                </a:cxn>
                <a:cxn ang="0">
                  <a:pos x="62" y="133"/>
                </a:cxn>
                <a:cxn ang="0">
                  <a:pos x="62" y="125"/>
                </a:cxn>
                <a:cxn ang="0">
                  <a:pos x="64" y="117"/>
                </a:cxn>
                <a:cxn ang="0">
                  <a:pos x="62" y="107"/>
                </a:cxn>
                <a:cxn ang="0">
                  <a:pos x="62" y="99"/>
                </a:cxn>
                <a:cxn ang="0">
                  <a:pos x="62" y="89"/>
                </a:cxn>
                <a:cxn ang="0">
                  <a:pos x="62" y="81"/>
                </a:cxn>
                <a:cxn ang="0">
                  <a:pos x="60" y="75"/>
                </a:cxn>
                <a:cxn ang="0">
                  <a:pos x="60" y="70"/>
                </a:cxn>
                <a:cxn ang="0">
                  <a:pos x="58" y="66"/>
                </a:cxn>
                <a:cxn ang="0">
                  <a:pos x="58" y="62"/>
                </a:cxn>
                <a:cxn ang="0">
                  <a:pos x="56" y="52"/>
                </a:cxn>
                <a:cxn ang="0">
                  <a:pos x="54" y="44"/>
                </a:cxn>
                <a:cxn ang="0">
                  <a:pos x="52" y="36"/>
                </a:cxn>
                <a:cxn ang="0">
                  <a:pos x="50" y="30"/>
                </a:cxn>
                <a:cxn ang="0">
                  <a:pos x="48" y="24"/>
                </a:cxn>
                <a:cxn ang="0">
                  <a:pos x="48" y="20"/>
                </a:cxn>
                <a:cxn ang="0">
                  <a:pos x="46" y="14"/>
                </a:cxn>
                <a:cxn ang="0">
                  <a:pos x="44" y="10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64" h="176">
                  <a:moveTo>
                    <a:pt x="0" y="20"/>
                  </a:moveTo>
                  <a:lnTo>
                    <a:pt x="0" y="22"/>
                  </a:lnTo>
                  <a:lnTo>
                    <a:pt x="2" y="26"/>
                  </a:lnTo>
                  <a:lnTo>
                    <a:pt x="4" y="32"/>
                  </a:lnTo>
                  <a:lnTo>
                    <a:pt x="8" y="40"/>
                  </a:lnTo>
                  <a:lnTo>
                    <a:pt x="8" y="44"/>
                  </a:lnTo>
                  <a:lnTo>
                    <a:pt x="10" y="48"/>
                  </a:lnTo>
                  <a:lnTo>
                    <a:pt x="12" y="54"/>
                  </a:lnTo>
                  <a:lnTo>
                    <a:pt x="14" y="60"/>
                  </a:lnTo>
                  <a:lnTo>
                    <a:pt x="14" y="64"/>
                  </a:lnTo>
                  <a:lnTo>
                    <a:pt x="16" y="70"/>
                  </a:lnTo>
                  <a:lnTo>
                    <a:pt x="16" y="73"/>
                  </a:lnTo>
                  <a:lnTo>
                    <a:pt x="18" y="79"/>
                  </a:lnTo>
                  <a:lnTo>
                    <a:pt x="16" y="83"/>
                  </a:lnTo>
                  <a:lnTo>
                    <a:pt x="16" y="89"/>
                  </a:lnTo>
                  <a:lnTo>
                    <a:pt x="16" y="93"/>
                  </a:lnTo>
                  <a:lnTo>
                    <a:pt x="16" y="99"/>
                  </a:lnTo>
                  <a:lnTo>
                    <a:pt x="16" y="107"/>
                  </a:lnTo>
                  <a:lnTo>
                    <a:pt x="14" y="113"/>
                  </a:lnTo>
                  <a:lnTo>
                    <a:pt x="14" y="119"/>
                  </a:lnTo>
                  <a:lnTo>
                    <a:pt x="14" y="127"/>
                  </a:lnTo>
                  <a:lnTo>
                    <a:pt x="14" y="133"/>
                  </a:lnTo>
                  <a:lnTo>
                    <a:pt x="12" y="137"/>
                  </a:lnTo>
                  <a:lnTo>
                    <a:pt x="12" y="143"/>
                  </a:lnTo>
                  <a:lnTo>
                    <a:pt x="12" y="147"/>
                  </a:lnTo>
                  <a:lnTo>
                    <a:pt x="10" y="154"/>
                  </a:lnTo>
                  <a:lnTo>
                    <a:pt x="10" y="156"/>
                  </a:lnTo>
                  <a:lnTo>
                    <a:pt x="56" y="176"/>
                  </a:lnTo>
                  <a:lnTo>
                    <a:pt x="56" y="174"/>
                  </a:lnTo>
                  <a:lnTo>
                    <a:pt x="58" y="168"/>
                  </a:lnTo>
                  <a:lnTo>
                    <a:pt x="58" y="164"/>
                  </a:lnTo>
                  <a:lnTo>
                    <a:pt x="58" y="158"/>
                  </a:lnTo>
                  <a:lnTo>
                    <a:pt x="60" y="152"/>
                  </a:lnTo>
                  <a:lnTo>
                    <a:pt x="62" y="147"/>
                  </a:lnTo>
                  <a:lnTo>
                    <a:pt x="62" y="141"/>
                  </a:lnTo>
                  <a:lnTo>
                    <a:pt x="62" y="133"/>
                  </a:lnTo>
                  <a:lnTo>
                    <a:pt x="62" y="125"/>
                  </a:lnTo>
                  <a:lnTo>
                    <a:pt x="64" y="117"/>
                  </a:lnTo>
                  <a:lnTo>
                    <a:pt x="62" y="107"/>
                  </a:lnTo>
                  <a:lnTo>
                    <a:pt x="62" y="99"/>
                  </a:lnTo>
                  <a:lnTo>
                    <a:pt x="62" y="89"/>
                  </a:lnTo>
                  <a:lnTo>
                    <a:pt x="62" y="81"/>
                  </a:lnTo>
                  <a:lnTo>
                    <a:pt x="60" y="75"/>
                  </a:lnTo>
                  <a:lnTo>
                    <a:pt x="60" y="70"/>
                  </a:lnTo>
                  <a:lnTo>
                    <a:pt x="58" y="66"/>
                  </a:lnTo>
                  <a:lnTo>
                    <a:pt x="58" y="62"/>
                  </a:lnTo>
                  <a:lnTo>
                    <a:pt x="56" y="52"/>
                  </a:lnTo>
                  <a:lnTo>
                    <a:pt x="54" y="44"/>
                  </a:lnTo>
                  <a:lnTo>
                    <a:pt x="52" y="36"/>
                  </a:lnTo>
                  <a:lnTo>
                    <a:pt x="50" y="30"/>
                  </a:lnTo>
                  <a:lnTo>
                    <a:pt x="48" y="24"/>
                  </a:lnTo>
                  <a:lnTo>
                    <a:pt x="48" y="20"/>
                  </a:lnTo>
                  <a:lnTo>
                    <a:pt x="46" y="14"/>
                  </a:lnTo>
                  <a:lnTo>
                    <a:pt x="44" y="10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2252663" y="4421188"/>
              <a:ext cx="33338" cy="36513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6" y="0"/>
                </a:cxn>
                <a:cxn ang="0">
                  <a:pos x="38" y="4"/>
                </a:cxn>
                <a:cxn ang="0">
                  <a:pos x="38" y="8"/>
                </a:cxn>
                <a:cxn ang="0">
                  <a:pos x="40" y="18"/>
                </a:cxn>
                <a:cxn ang="0">
                  <a:pos x="41" y="23"/>
                </a:cxn>
                <a:cxn ang="0">
                  <a:pos x="41" y="29"/>
                </a:cxn>
                <a:cxn ang="0">
                  <a:pos x="41" y="37"/>
                </a:cxn>
                <a:cxn ang="0">
                  <a:pos x="41" y="43"/>
                </a:cxn>
                <a:cxn ang="0">
                  <a:pos x="40" y="45"/>
                </a:cxn>
                <a:cxn ang="0">
                  <a:pos x="34" y="45"/>
                </a:cxn>
                <a:cxn ang="0">
                  <a:pos x="28" y="41"/>
                </a:cxn>
                <a:cxn ang="0">
                  <a:pos x="22" y="39"/>
                </a:cxn>
                <a:cxn ang="0">
                  <a:pos x="16" y="35"/>
                </a:cxn>
                <a:cxn ang="0">
                  <a:pos x="10" y="31"/>
                </a:cxn>
                <a:cxn ang="0">
                  <a:pos x="4" y="27"/>
                </a:cxn>
                <a:cxn ang="0">
                  <a:pos x="2" y="25"/>
                </a:cxn>
                <a:cxn ang="0">
                  <a:pos x="0" y="21"/>
                </a:cxn>
                <a:cxn ang="0">
                  <a:pos x="4" y="18"/>
                </a:cxn>
                <a:cxn ang="0">
                  <a:pos x="8" y="14"/>
                </a:cxn>
                <a:cxn ang="0">
                  <a:pos x="16" y="10"/>
                </a:cxn>
                <a:cxn ang="0">
                  <a:pos x="22" y="6"/>
                </a:cxn>
                <a:cxn ang="0">
                  <a:pos x="30" y="2"/>
                </a:cxn>
                <a:cxn ang="0">
                  <a:pos x="34" y="0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1" h="45">
                  <a:moveTo>
                    <a:pt x="36" y="0"/>
                  </a:moveTo>
                  <a:lnTo>
                    <a:pt x="36" y="0"/>
                  </a:lnTo>
                  <a:lnTo>
                    <a:pt x="38" y="4"/>
                  </a:lnTo>
                  <a:lnTo>
                    <a:pt x="38" y="8"/>
                  </a:lnTo>
                  <a:lnTo>
                    <a:pt x="40" y="18"/>
                  </a:lnTo>
                  <a:lnTo>
                    <a:pt x="41" y="23"/>
                  </a:lnTo>
                  <a:lnTo>
                    <a:pt x="41" y="29"/>
                  </a:lnTo>
                  <a:lnTo>
                    <a:pt x="41" y="37"/>
                  </a:lnTo>
                  <a:lnTo>
                    <a:pt x="41" y="43"/>
                  </a:lnTo>
                  <a:lnTo>
                    <a:pt x="40" y="45"/>
                  </a:lnTo>
                  <a:lnTo>
                    <a:pt x="34" y="45"/>
                  </a:lnTo>
                  <a:lnTo>
                    <a:pt x="28" y="41"/>
                  </a:lnTo>
                  <a:lnTo>
                    <a:pt x="22" y="39"/>
                  </a:lnTo>
                  <a:lnTo>
                    <a:pt x="16" y="35"/>
                  </a:lnTo>
                  <a:lnTo>
                    <a:pt x="10" y="31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21"/>
                  </a:lnTo>
                  <a:lnTo>
                    <a:pt x="4" y="18"/>
                  </a:lnTo>
                  <a:lnTo>
                    <a:pt x="8" y="14"/>
                  </a:lnTo>
                  <a:lnTo>
                    <a:pt x="16" y="10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0CC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7126375" cy="1143000"/>
          </a:xfrm>
        </p:spPr>
        <p:txBody>
          <a:bodyPr/>
          <a:lstStyle/>
          <a:p>
            <a:r>
              <a:rPr lang="ko-KR" altLang="en-US" dirty="0"/>
              <a:t>사전</a:t>
            </a:r>
            <a:r>
              <a:rPr lang="en-US" altLang="ko-KR" dirty="0"/>
              <a:t> </a:t>
            </a:r>
            <a:r>
              <a:rPr lang="ko-KR" altLang="en-US" dirty="0"/>
              <a:t>구현에 따른 탐색기법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71609"/>
              </p:ext>
            </p:extLst>
          </p:nvPr>
        </p:nvGraphicFramePr>
        <p:xfrm>
          <a:off x="815136" y="1700808"/>
          <a:ext cx="7144165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구현 형태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구현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탐색 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리스트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무순사전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ADT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기록파일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선형탐색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순서사전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ADT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일람표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이진탐색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트리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탐색트리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이진탐색트리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, AVL 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트리</a:t>
                      </a:r>
                      <a:r>
                        <a:rPr lang="en-US" altLang="ko-KR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스플레이</a:t>
                      </a:r>
                      <a:r>
                        <a:rPr lang="ko-KR" altLang="en-US" dirty="0">
                          <a:latin typeface="맑은 고딕" pitchFamily="50" charset="-127"/>
                          <a:ea typeface="맑은 고딕" pitchFamily="50" charset="-127"/>
                        </a:rPr>
                        <a:t> 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트리탐색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 pitchFamily="50" charset="-127"/>
                          <a:ea typeface="맑은 고딕" pitchFamily="50" charset="-127"/>
                        </a:rPr>
                        <a:t>해시테이블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itchFamily="50" charset="-127"/>
                          <a:ea typeface="맑은 고딕" pitchFamily="50" charset="-127"/>
                        </a:rPr>
                        <a:t>해싱</a:t>
                      </a:r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7427269" y="174906"/>
            <a:ext cx="1279759" cy="1539618"/>
            <a:chOff x="6105525" y="3992563"/>
            <a:chExt cx="1039813" cy="1250950"/>
          </a:xfrm>
        </p:grpSpPr>
        <p:sp>
          <p:nvSpPr>
            <p:cNvPr id="10" name="Freeform 89"/>
            <p:cNvSpPr>
              <a:spLocks/>
            </p:cNvSpPr>
            <p:nvPr/>
          </p:nvSpPr>
          <p:spPr bwMode="auto">
            <a:xfrm>
              <a:off x="6343650" y="4137025"/>
              <a:ext cx="801688" cy="1060450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193" y="668"/>
                </a:cxn>
                <a:cxn ang="0">
                  <a:pos x="505" y="412"/>
                </a:cxn>
                <a:cxn ang="0">
                  <a:pos x="333" y="0"/>
                </a:cxn>
                <a:cxn ang="0">
                  <a:pos x="0" y="189"/>
                </a:cxn>
                <a:cxn ang="0">
                  <a:pos x="0" y="189"/>
                </a:cxn>
              </a:cxnLst>
              <a:rect l="0" t="0" r="r" b="b"/>
              <a:pathLst>
                <a:path w="505" h="668">
                  <a:moveTo>
                    <a:pt x="0" y="189"/>
                  </a:moveTo>
                  <a:lnTo>
                    <a:pt x="193" y="668"/>
                  </a:lnTo>
                  <a:lnTo>
                    <a:pt x="505" y="412"/>
                  </a:lnTo>
                  <a:lnTo>
                    <a:pt x="333" y="0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36E0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" name="Freeform 90"/>
            <p:cNvSpPr>
              <a:spLocks/>
            </p:cNvSpPr>
            <p:nvPr/>
          </p:nvSpPr>
          <p:spPr bwMode="auto">
            <a:xfrm>
              <a:off x="6105525" y="3995738"/>
              <a:ext cx="1017588" cy="850900"/>
            </a:xfrm>
            <a:custGeom>
              <a:avLst/>
              <a:gdLst/>
              <a:ahLst/>
              <a:cxnLst>
                <a:cxn ang="0">
                  <a:pos x="627" y="485"/>
                </a:cxn>
                <a:cxn ang="0">
                  <a:pos x="607" y="435"/>
                </a:cxn>
                <a:cxn ang="0">
                  <a:pos x="587" y="386"/>
                </a:cxn>
                <a:cxn ang="0">
                  <a:pos x="567" y="338"/>
                </a:cxn>
                <a:cxn ang="0">
                  <a:pos x="549" y="289"/>
                </a:cxn>
                <a:cxn ang="0">
                  <a:pos x="529" y="240"/>
                </a:cxn>
                <a:cxn ang="0">
                  <a:pos x="508" y="190"/>
                </a:cxn>
                <a:cxn ang="0">
                  <a:pos x="489" y="142"/>
                </a:cxn>
                <a:cxn ang="0">
                  <a:pos x="469" y="92"/>
                </a:cxn>
                <a:cxn ang="0">
                  <a:pos x="441" y="85"/>
                </a:cxn>
                <a:cxn ang="0">
                  <a:pos x="403" y="109"/>
                </a:cxn>
                <a:cxn ang="0">
                  <a:pos x="367" y="130"/>
                </a:cxn>
                <a:cxn ang="0">
                  <a:pos x="329" y="153"/>
                </a:cxn>
                <a:cxn ang="0">
                  <a:pos x="293" y="178"/>
                </a:cxn>
                <a:cxn ang="0">
                  <a:pos x="255" y="201"/>
                </a:cxn>
                <a:cxn ang="0">
                  <a:pos x="218" y="224"/>
                </a:cxn>
                <a:cxn ang="0">
                  <a:pos x="181" y="247"/>
                </a:cxn>
                <a:cxn ang="0">
                  <a:pos x="145" y="270"/>
                </a:cxn>
                <a:cxn ang="0">
                  <a:pos x="111" y="281"/>
                </a:cxn>
                <a:cxn ang="0">
                  <a:pos x="82" y="273"/>
                </a:cxn>
                <a:cxn ang="0">
                  <a:pos x="56" y="259"/>
                </a:cxn>
                <a:cxn ang="0">
                  <a:pos x="34" y="244"/>
                </a:cxn>
                <a:cxn ang="0">
                  <a:pos x="24" y="224"/>
                </a:cxn>
                <a:cxn ang="0">
                  <a:pos x="39" y="211"/>
                </a:cxn>
                <a:cxn ang="0">
                  <a:pos x="62" y="194"/>
                </a:cxn>
                <a:cxn ang="0">
                  <a:pos x="93" y="173"/>
                </a:cxn>
                <a:cxn ang="0">
                  <a:pos x="131" y="149"/>
                </a:cxn>
                <a:cxn ang="0">
                  <a:pos x="173" y="122"/>
                </a:cxn>
                <a:cxn ang="0">
                  <a:pos x="221" y="94"/>
                </a:cxn>
                <a:cxn ang="0">
                  <a:pos x="270" y="66"/>
                </a:cxn>
                <a:cxn ang="0">
                  <a:pos x="322" y="37"/>
                </a:cxn>
                <a:cxn ang="0">
                  <a:pos x="350" y="1"/>
                </a:cxn>
                <a:cxn ang="0">
                  <a:pos x="327" y="13"/>
                </a:cxn>
                <a:cxn ang="0">
                  <a:pos x="308" y="23"/>
                </a:cxn>
                <a:cxn ang="0">
                  <a:pos x="286" y="35"/>
                </a:cxn>
                <a:cxn ang="0">
                  <a:pos x="262" y="47"/>
                </a:cxn>
                <a:cxn ang="0">
                  <a:pos x="237" y="62"/>
                </a:cxn>
                <a:cxn ang="0">
                  <a:pos x="209" y="77"/>
                </a:cxn>
                <a:cxn ang="0">
                  <a:pos x="181" y="95"/>
                </a:cxn>
                <a:cxn ang="0">
                  <a:pos x="135" y="121"/>
                </a:cxn>
                <a:cxn ang="0">
                  <a:pos x="92" y="148"/>
                </a:cxn>
                <a:cxn ang="0">
                  <a:pos x="59" y="168"/>
                </a:cxn>
                <a:cxn ang="0">
                  <a:pos x="35" y="184"/>
                </a:cxn>
                <a:cxn ang="0">
                  <a:pos x="17" y="199"/>
                </a:cxn>
                <a:cxn ang="0">
                  <a:pos x="2" y="216"/>
                </a:cxn>
                <a:cxn ang="0">
                  <a:pos x="1" y="235"/>
                </a:cxn>
                <a:cxn ang="0">
                  <a:pos x="19" y="259"/>
                </a:cxn>
                <a:cxn ang="0">
                  <a:pos x="43" y="277"/>
                </a:cxn>
                <a:cxn ang="0">
                  <a:pos x="61" y="286"/>
                </a:cxn>
                <a:cxn ang="0">
                  <a:pos x="79" y="294"/>
                </a:cxn>
                <a:cxn ang="0">
                  <a:pos x="97" y="300"/>
                </a:cxn>
                <a:cxn ang="0">
                  <a:pos x="115" y="303"/>
                </a:cxn>
                <a:cxn ang="0">
                  <a:pos x="130" y="304"/>
                </a:cxn>
                <a:cxn ang="0">
                  <a:pos x="145" y="295"/>
                </a:cxn>
                <a:cxn ang="0">
                  <a:pos x="175" y="278"/>
                </a:cxn>
                <a:cxn ang="0">
                  <a:pos x="215" y="252"/>
                </a:cxn>
                <a:cxn ang="0">
                  <a:pos x="264" y="222"/>
                </a:cxn>
                <a:cxn ang="0">
                  <a:pos x="316" y="190"/>
                </a:cxn>
                <a:cxn ang="0">
                  <a:pos x="366" y="160"/>
                </a:cxn>
                <a:cxn ang="0">
                  <a:pos x="407" y="135"/>
                </a:cxn>
                <a:cxn ang="0">
                  <a:pos x="438" y="117"/>
                </a:cxn>
                <a:cxn ang="0">
                  <a:pos x="620" y="536"/>
                </a:cxn>
              </a:cxnLst>
              <a:rect l="0" t="0" r="r" b="b"/>
              <a:pathLst>
                <a:path w="641" h="536">
                  <a:moveTo>
                    <a:pt x="620" y="536"/>
                  </a:moveTo>
                  <a:lnTo>
                    <a:pt x="641" y="519"/>
                  </a:lnTo>
                  <a:lnTo>
                    <a:pt x="637" y="513"/>
                  </a:lnTo>
                  <a:lnTo>
                    <a:pt x="635" y="506"/>
                  </a:lnTo>
                  <a:lnTo>
                    <a:pt x="632" y="499"/>
                  </a:lnTo>
                  <a:lnTo>
                    <a:pt x="629" y="492"/>
                  </a:lnTo>
                  <a:lnTo>
                    <a:pt x="627" y="485"/>
                  </a:lnTo>
                  <a:lnTo>
                    <a:pt x="624" y="478"/>
                  </a:lnTo>
                  <a:lnTo>
                    <a:pt x="621" y="471"/>
                  </a:lnTo>
                  <a:lnTo>
                    <a:pt x="618" y="464"/>
                  </a:lnTo>
                  <a:lnTo>
                    <a:pt x="616" y="456"/>
                  </a:lnTo>
                  <a:lnTo>
                    <a:pt x="612" y="449"/>
                  </a:lnTo>
                  <a:lnTo>
                    <a:pt x="610" y="442"/>
                  </a:lnTo>
                  <a:lnTo>
                    <a:pt x="607" y="435"/>
                  </a:lnTo>
                  <a:lnTo>
                    <a:pt x="604" y="429"/>
                  </a:lnTo>
                  <a:lnTo>
                    <a:pt x="601" y="422"/>
                  </a:lnTo>
                  <a:lnTo>
                    <a:pt x="598" y="415"/>
                  </a:lnTo>
                  <a:lnTo>
                    <a:pt x="596" y="408"/>
                  </a:lnTo>
                  <a:lnTo>
                    <a:pt x="593" y="401"/>
                  </a:lnTo>
                  <a:lnTo>
                    <a:pt x="590" y="394"/>
                  </a:lnTo>
                  <a:lnTo>
                    <a:pt x="587" y="386"/>
                  </a:lnTo>
                  <a:lnTo>
                    <a:pt x="584" y="380"/>
                  </a:lnTo>
                  <a:lnTo>
                    <a:pt x="581" y="372"/>
                  </a:lnTo>
                  <a:lnTo>
                    <a:pt x="579" y="366"/>
                  </a:lnTo>
                  <a:lnTo>
                    <a:pt x="575" y="358"/>
                  </a:lnTo>
                  <a:lnTo>
                    <a:pt x="573" y="353"/>
                  </a:lnTo>
                  <a:lnTo>
                    <a:pt x="571" y="344"/>
                  </a:lnTo>
                  <a:lnTo>
                    <a:pt x="567" y="338"/>
                  </a:lnTo>
                  <a:lnTo>
                    <a:pt x="565" y="331"/>
                  </a:lnTo>
                  <a:lnTo>
                    <a:pt x="563" y="324"/>
                  </a:lnTo>
                  <a:lnTo>
                    <a:pt x="559" y="317"/>
                  </a:lnTo>
                  <a:lnTo>
                    <a:pt x="557" y="310"/>
                  </a:lnTo>
                  <a:lnTo>
                    <a:pt x="553" y="303"/>
                  </a:lnTo>
                  <a:lnTo>
                    <a:pt x="551" y="296"/>
                  </a:lnTo>
                  <a:lnTo>
                    <a:pt x="549" y="289"/>
                  </a:lnTo>
                  <a:lnTo>
                    <a:pt x="545" y="282"/>
                  </a:lnTo>
                  <a:lnTo>
                    <a:pt x="542" y="274"/>
                  </a:lnTo>
                  <a:lnTo>
                    <a:pt x="540" y="267"/>
                  </a:lnTo>
                  <a:lnTo>
                    <a:pt x="537" y="260"/>
                  </a:lnTo>
                  <a:lnTo>
                    <a:pt x="534" y="254"/>
                  </a:lnTo>
                  <a:lnTo>
                    <a:pt x="531" y="247"/>
                  </a:lnTo>
                  <a:lnTo>
                    <a:pt x="529" y="240"/>
                  </a:lnTo>
                  <a:lnTo>
                    <a:pt x="526" y="233"/>
                  </a:lnTo>
                  <a:lnTo>
                    <a:pt x="522" y="226"/>
                  </a:lnTo>
                  <a:lnTo>
                    <a:pt x="520" y="219"/>
                  </a:lnTo>
                  <a:lnTo>
                    <a:pt x="518" y="212"/>
                  </a:lnTo>
                  <a:lnTo>
                    <a:pt x="514" y="204"/>
                  </a:lnTo>
                  <a:lnTo>
                    <a:pt x="512" y="197"/>
                  </a:lnTo>
                  <a:lnTo>
                    <a:pt x="508" y="190"/>
                  </a:lnTo>
                  <a:lnTo>
                    <a:pt x="506" y="183"/>
                  </a:lnTo>
                  <a:lnTo>
                    <a:pt x="504" y="176"/>
                  </a:lnTo>
                  <a:lnTo>
                    <a:pt x="500" y="170"/>
                  </a:lnTo>
                  <a:lnTo>
                    <a:pt x="498" y="163"/>
                  </a:lnTo>
                  <a:lnTo>
                    <a:pt x="496" y="156"/>
                  </a:lnTo>
                  <a:lnTo>
                    <a:pt x="492" y="149"/>
                  </a:lnTo>
                  <a:lnTo>
                    <a:pt x="489" y="142"/>
                  </a:lnTo>
                  <a:lnTo>
                    <a:pt x="487" y="135"/>
                  </a:lnTo>
                  <a:lnTo>
                    <a:pt x="484" y="128"/>
                  </a:lnTo>
                  <a:lnTo>
                    <a:pt x="481" y="120"/>
                  </a:lnTo>
                  <a:lnTo>
                    <a:pt x="479" y="114"/>
                  </a:lnTo>
                  <a:lnTo>
                    <a:pt x="475" y="106"/>
                  </a:lnTo>
                  <a:lnTo>
                    <a:pt x="473" y="99"/>
                  </a:lnTo>
                  <a:lnTo>
                    <a:pt x="469" y="92"/>
                  </a:lnTo>
                  <a:lnTo>
                    <a:pt x="467" y="85"/>
                  </a:lnTo>
                  <a:lnTo>
                    <a:pt x="465" y="79"/>
                  </a:lnTo>
                  <a:lnTo>
                    <a:pt x="462" y="72"/>
                  </a:lnTo>
                  <a:lnTo>
                    <a:pt x="457" y="75"/>
                  </a:lnTo>
                  <a:lnTo>
                    <a:pt x="451" y="79"/>
                  </a:lnTo>
                  <a:lnTo>
                    <a:pt x="445" y="82"/>
                  </a:lnTo>
                  <a:lnTo>
                    <a:pt x="441" y="85"/>
                  </a:lnTo>
                  <a:lnTo>
                    <a:pt x="435" y="88"/>
                  </a:lnTo>
                  <a:lnTo>
                    <a:pt x="430" y="91"/>
                  </a:lnTo>
                  <a:lnTo>
                    <a:pt x="424" y="95"/>
                  </a:lnTo>
                  <a:lnTo>
                    <a:pt x="420" y="98"/>
                  </a:lnTo>
                  <a:lnTo>
                    <a:pt x="414" y="102"/>
                  </a:lnTo>
                  <a:lnTo>
                    <a:pt x="408" y="105"/>
                  </a:lnTo>
                  <a:lnTo>
                    <a:pt x="403" y="109"/>
                  </a:lnTo>
                  <a:lnTo>
                    <a:pt x="398" y="111"/>
                  </a:lnTo>
                  <a:lnTo>
                    <a:pt x="392" y="114"/>
                  </a:lnTo>
                  <a:lnTo>
                    <a:pt x="388" y="118"/>
                  </a:lnTo>
                  <a:lnTo>
                    <a:pt x="382" y="121"/>
                  </a:lnTo>
                  <a:lnTo>
                    <a:pt x="377" y="125"/>
                  </a:lnTo>
                  <a:lnTo>
                    <a:pt x="371" y="128"/>
                  </a:lnTo>
                  <a:lnTo>
                    <a:pt x="367" y="130"/>
                  </a:lnTo>
                  <a:lnTo>
                    <a:pt x="361" y="134"/>
                  </a:lnTo>
                  <a:lnTo>
                    <a:pt x="356" y="137"/>
                  </a:lnTo>
                  <a:lnTo>
                    <a:pt x="351" y="141"/>
                  </a:lnTo>
                  <a:lnTo>
                    <a:pt x="345" y="144"/>
                  </a:lnTo>
                  <a:lnTo>
                    <a:pt x="339" y="148"/>
                  </a:lnTo>
                  <a:lnTo>
                    <a:pt x="335" y="151"/>
                  </a:lnTo>
                  <a:lnTo>
                    <a:pt x="329" y="153"/>
                  </a:lnTo>
                  <a:lnTo>
                    <a:pt x="324" y="157"/>
                  </a:lnTo>
                  <a:lnTo>
                    <a:pt x="318" y="160"/>
                  </a:lnTo>
                  <a:lnTo>
                    <a:pt x="314" y="165"/>
                  </a:lnTo>
                  <a:lnTo>
                    <a:pt x="308" y="167"/>
                  </a:lnTo>
                  <a:lnTo>
                    <a:pt x="304" y="171"/>
                  </a:lnTo>
                  <a:lnTo>
                    <a:pt x="298" y="174"/>
                  </a:lnTo>
                  <a:lnTo>
                    <a:pt x="293" y="178"/>
                  </a:lnTo>
                  <a:lnTo>
                    <a:pt x="287" y="181"/>
                  </a:lnTo>
                  <a:lnTo>
                    <a:pt x="282" y="183"/>
                  </a:lnTo>
                  <a:lnTo>
                    <a:pt x="276" y="187"/>
                  </a:lnTo>
                  <a:lnTo>
                    <a:pt x="271" y="190"/>
                  </a:lnTo>
                  <a:lnTo>
                    <a:pt x="266" y="194"/>
                  </a:lnTo>
                  <a:lnTo>
                    <a:pt x="261" y="197"/>
                  </a:lnTo>
                  <a:lnTo>
                    <a:pt x="255" y="201"/>
                  </a:lnTo>
                  <a:lnTo>
                    <a:pt x="251" y="204"/>
                  </a:lnTo>
                  <a:lnTo>
                    <a:pt x="245" y="206"/>
                  </a:lnTo>
                  <a:lnTo>
                    <a:pt x="239" y="210"/>
                  </a:lnTo>
                  <a:lnTo>
                    <a:pt x="233" y="213"/>
                  </a:lnTo>
                  <a:lnTo>
                    <a:pt x="229" y="217"/>
                  </a:lnTo>
                  <a:lnTo>
                    <a:pt x="223" y="220"/>
                  </a:lnTo>
                  <a:lnTo>
                    <a:pt x="218" y="224"/>
                  </a:lnTo>
                  <a:lnTo>
                    <a:pt x="213" y="226"/>
                  </a:lnTo>
                  <a:lnTo>
                    <a:pt x="208" y="231"/>
                  </a:lnTo>
                  <a:lnTo>
                    <a:pt x="202" y="233"/>
                  </a:lnTo>
                  <a:lnTo>
                    <a:pt x="198" y="236"/>
                  </a:lnTo>
                  <a:lnTo>
                    <a:pt x="192" y="240"/>
                  </a:lnTo>
                  <a:lnTo>
                    <a:pt x="187" y="243"/>
                  </a:lnTo>
                  <a:lnTo>
                    <a:pt x="181" y="247"/>
                  </a:lnTo>
                  <a:lnTo>
                    <a:pt x="176" y="250"/>
                  </a:lnTo>
                  <a:lnTo>
                    <a:pt x="170" y="252"/>
                  </a:lnTo>
                  <a:lnTo>
                    <a:pt x="165" y="257"/>
                  </a:lnTo>
                  <a:lnTo>
                    <a:pt x="160" y="259"/>
                  </a:lnTo>
                  <a:lnTo>
                    <a:pt x="155" y="263"/>
                  </a:lnTo>
                  <a:lnTo>
                    <a:pt x="149" y="266"/>
                  </a:lnTo>
                  <a:lnTo>
                    <a:pt x="145" y="270"/>
                  </a:lnTo>
                  <a:lnTo>
                    <a:pt x="139" y="272"/>
                  </a:lnTo>
                  <a:lnTo>
                    <a:pt x="134" y="277"/>
                  </a:lnTo>
                  <a:lnTo>
                    <a:pt x="129" y="279"/>
                  </a:lnTo>
                  <a:lnTo>
                    <a:pt x="124" y="282"/>
                  </a:lnTo>
                  <a:lnTo>
                    <a:pt x="119" y="282"/>
                  </a:lnTo>
                  <a:lnTo>
                    <a:pt x="116" y="281"/>
                  </a:lnTo>
                  <a:lnTo>
                    <a:pt x="111" y="281"/>
                  </a:lnTo>
                  <a:lnTo>
                    <a:pt x="108" y="281"/>
                  </a:lnTo>
                  <a:lnTo>
                    <a:pt x="103" y="280"/>
                  </a:lnTo>
                  <a:lnTo>
                    <a:pt x="100" y="278"/>
                  </a:lnTo>
                  <a:lnTo>
                    <a:pt x="95" y="277"/>
                  </a:lnTo>
                  <a:lnTo>
                    <a:pt x="92" y="277"/>
                  </a:lnTo>
                  <a:lnTo>
                    <a:pt x="87" y="274"/>
                  </a:lnTo>
                  <a:lnTo>
                    <a:pt x="82" y="273"/>
                  </a:lnTo>
                  <a:lnTo>
                    <a:pt x="79" y="271"/>
                  </a:lnTo>
                  <a:lnTo>
                    <a:pt x="74" y="270"/>
                  </a:lnTo>
                  <a:lnTo>
                    <a:pt x="71" y="267"/>
                  </a:lnTo>
                  <a:lnTo>
                    <a:pt x="67" y="266"/>
                  </a:lnTo>
                  <a:lnTo>
                    <a:pt x="63" y="264"/>
                  </a:lnTo>
                  <a:lnTo>
                    <a:pt x="59" y="262"/>
                  </a:lnTo>
                  <a:lnTo>
                    <a:pt x="56" y="259"/>
                  </a:lnTo>
                  <a:lnTo>
                    <a:pt x="53" y="257"/>
                  </a:lnTo>
                  <a:lnTo>
                    <a:pt x="48" y="255"/>
                  </a:lnTo>
                  <a:lnTo>
                    <a:pt x="46" y="252"/>
                  </a:lnTo>
                  <a:lnTo>
                    <a:pt x="42" y="250"/>
                  </a:lnTo>
                  <a:lnTo>
                    <a:pt x="39" y="248"/>
                  </a:lnTo>
                  <a:lnTo>
                    <a:pt x="36" y="247"/>
                  </a:lnTo>
                  <a:lnTo>
                    <a:pt x="34" y="244"/>
                  </a:lnTo>
                  <a:lnTo>
                    <a:pt x="31" y="242"/>
                  </a:lnTo>
                  <a:lnTo>
                    <a:pt x="28" y="239"/>
                  </a:lnTo>
                  <a:lnTo>
                    <a:pt x="26" y="237"/>
                  </a:lnTo>
                  <a:lnTo>
                    <a:pt x="25" y="235"/>
                  </a:lnTo>
                  <a:lnTo>
                    <a:pt x="24" y="231"/>
                  </a:lnTo>
                  <a:lnTo>
                    <a:pt x="23" y="227"/>
                  </a:lnTo>
                  <a:lnTo>
                    <a:pt x="24" y="224"/>
                  </a:lnTo>
                  <a:lnTo>
                    <a:pt x="26" y="221"/>
                  </a:lnTo>
                  <a:lnTo>
                    <a:pt x="27" y="220"/>
                  </a:lnTo>
                  <a:lnTo>
                    <a:pt x="29" y="218"/>
                  </a:lnTo>
                  <a:lnTo>
                    <a:pt x="31" y="217"/>
                  </a:lnTo>
                  <a:lnTo>
                    <a:pt x="34" y="214"/>
                  </a:lnTo>
                  <a:lnTo>
                    <a:pt x="35" y="213"/>
                  </a:lnTo>
                  <a:lnTo>
                    <a:pt x="39" y="211"/>
                  </a:lnTo>
                  <a:lnTo>
                    <a:pt x="41" y="209"/>
                  </a:lnTo>
                  <a:lnTo>
                    <a:pt x="44" y="206"/>
                  </a:lnTo>
                  <a:lnTo>
                    <a:pt x="47" y="204"/>
                  </a:lnTo>
                  <a:lnTo>
                    <a:pt x="50" y="201"/>
                  </a:lnTo>
                  <a:lnTo>
                    <a:pt x="54" y="198"/>
                  </a:lnTo>
                  <a:lnTo>
                    <a:pt x="58" y="196"/>
                  </a:lnTo>
                  <a:lnTo>
                    <a:pt x="62" y="194"/>
                  </a:lnTo>
                  <a:lnTo>
                    <a:pt x="65" y="190"/>
                  </a:lnTo>
                  <a:lnTo>
                    <a:pt x="70" y="188"/>
                  </a:lnTo>
                  <a:lnTo>
                    <a:pt x="74" y="186"/>
                  </a:lnTo>
                  <a:lnTo>
                    <a:pt x="78" y="182"/>
                  </a:lnTo>
                  <a:lnTo>
                    <a:pt x="82" y="179"/>
                  </a:lnTo>
                  <a:lnTo>
                    <a:pt x="88" y="175"/>
                  </a:lnTo>
                  <a:lnTo>
                    <a:pt x="93" y="173"/>
                  </a:lnTo>
                  <a:lnTo>
                    <a:pt x="97" y="168"/>
                  </a:lnTo>
                  <a:lnTo>
                    <a:pt x="102" y="166"/>
                  </a:lnTo>
                  <a:lnTo>
                    <a:pt x="108" y="163"/>
                  </a:lnTo>
                  <a:lnTo>
                    <a:pt x="114" y="159"/>
                  </a:lnTo>
                  <a:lnTo>
                    <a:pt x="118" y="156"/>
                  </a:lnTo>
                  <a:lnTo>
                    <a:pt x="125" y="152"/>
                  </a:lnTo>
                  <a:lnTo>
                    <a:pt x="131" y="149"/>
                  </a:lnTo>
                  <a:lnTo>
                    <a:pt x="137" y="145"/>
                  </a:lnTo>
                  <a:lnTo>
                    <a:pt x="142" y="141"/>
                  </a:lnTo>
                  <a:lnTo>
                    <a:pt x="148" y="137"/>
                  </a:lnTo>
                  <a:lnTo>
                    <a:pt x="155" y="134"/>
                  </a:lnTo>
                  <a:lnTo>
                    <a:pt x="161" y="129"/>
                  </a:lnTo>
                  <a:lnTo>
                    <a:pt x="168" y="126"/>
                  </a:lnTo>
                  <a:lnTo>
                    <a:pt x="173" y="122"/>
                  </a:lnTo>
                  <a:lnTo>
                    <a:pt x="180" y="118"/>
                  </a:lnTo>
                  <a:lnTo>
                    <a:pt x="187" y="114"/>
                  </a:lnTo>
                  <a:lnTo>
                    <a:pt x="193" y="110"/>
                  </a:lnTo>
                  <a:lnTo>
                    <a:pt x="200" y="106"/>
                  </a:lnTo>
                  <a:lnTo>
                    <a:pt x="207" y="102"/>
                  </a:lnTo>
                  <a:lnTo>
                    <a:pt x="214" y="98"/>
                  </a:lnTo>
                  <a:lnTo>
                    <a:pt x="221" y="94"/>
                  </a:lnTo>
                  <a:lnTo>
                    <a:pt x="228" y="90"/>
                  </a:lnTo>
                  <a:lnTo>
                    <a:pt x="234" y="85"/>
                  </a:lnTo>
                  <a:lnTo>
                    <a:pt x="242" y="82"/>
                  </a:lnTo>
                  <a:lnTo>
                    <a:pt x="248" y="77"/>
                  </a:lnTo>
                  <a:lnTo>
                    <a:pt x="256" y="74"/>
                  </a:lnTo>
                  <a:lnTo>
                    <a:pt x="263" y="69"/>
                  </a:lnTo>
                  <a:lnTo>
                    <a:pt x="270" y="66"/>
                  </a:lnTo>
                  <a:lnTo>
                    <a:pt x="277" y="61"/>
                  </a:lnTo>
                  <a:lnTo>
                    <a:pt x="285" y="57"/>
                  </a:lnTo>
                  <a:lnTo>
                    <a:pt x="293" y="53"/>
                  </a:lnTo>
                  <a:lnTo>
                    <a:pt x="300" y="49"/>
                  </a:lnTo>
                  <a:lnTo>
                    <a:pt x="307" y="45"/>
                  </a:lnTo>
                  <a:lnTo>
                    <a:pt x="315" y="41"/>
                  </a:lnTo>
                  <a:lnTo>
                    <a:pt x="322" y="37"/>
                  </a:lnTo>
                  <a:lnTo>
                    <a:pt x="330" y="34"/>
                  </a:lnTo>
                  <a:lnTo>
                    <a:pt x="337" y="29"/>
                  </a:lnTo>
                  <a:lnTo>
                    <a:pt x="345" y="26"/>
                  </a:lnTo>
                  <a:lnTo>
                    <a:pt x="352" y="21"/>
                  </a:lnTo>
                  <a:lnTo>
                    <a:pt x="360" y="18"/>
                  </a:lnTo>
                  <a:lnTo>
                    <a:pt x="352" y="0"/>
                  </a:lnTo>
                  <a:lnTo>
                    <a:pt x="350" y="1"/>
                  </a:lnTo>
                  <a:lnTo>
                    <a:pt x="347" y="3"/>
                  </a:lnTo>
                  <a:lnTo>
                    <a:pt x="344" y="4"/>
                  </a:lnTo>
                  <a:lnTo>
                    <a:pt x="342" y="5"/>
                  </a:lnTo>
                  <a:lnTo>
                    <a:pt x="338" y="6"/>
                  </a:lnTo>
                  <a:lnTo>
                    <a:pt x="335" y="10"/>
                  </a:lnTo>
                  <a:lnTo>
                    <a:pt x="331" y="11"/>
                  </a:lnTo>
                  <a:lnTo>
                    <a:pt x="327" y="13"/>
                  </a:lnTo>
                  <a:lnTo>
                    <a:pt x="324" y="14"/>
                  </a:lnTo>
                  <a:lnTo>
                    <a:pt x="322" y="15"/>
                  </a:lnTo>
                  <a:lnTo>
                    <a:pt x="318" y="16"/>
                  </a:lnTo>
                  <a:lnTo>
                    <a:pt x="316" y="19"/>
                  </a:lnTo>
                  <a:lnTo>
                    <a:pt x="314" y="20"/>
                  </a:lnTo>
                  <a:lnTo>
                    <a:pt x="310" y="21"/>
                  </a:lnTo>
                  <a:lnTo>
                    <a:pt x="308" y="23"/>
                  </a:lnTo>
                  <a:lnTo>
                    <a:pt x="306" y="24"/>
                  </a:lnTo>
                  <a:lnTo>
                    <a:pt x="302" y="26"/>
                  </a:lnTo>
                  <a:lnTo>
                    <a:pt x="299" y="28"/>
                  </a:lnTo>
                  <a:lnTo>
                    <a:pt x="297" y="29"/>
                  </a:lnTo>
                  <a:lnTo>
                    <a:pt x="293" y="31"/>
                  </a:lnTo>
                  <a:lnTo>
                    <a:pt x="290" y="33"/>
                  </a:lnTo>
                  <a:lnTo>
                    <a:pt x="286" y="35"/>
                  </a:lnTo>
                  <a:lnTo>
                    <a:pt x="283" y="36"/>
                  </a:lnTo>
                  <a:lnTo>
                    <a:pt x="279" y="38"/>
                  </a:lnTo>
                  <a:lnTo>
                    <a:pt x="276" y="39"/>
                  </a:lnTo>
                  <a:lnTo>
                    <a:pt x="272" y="42"/>
                  </a:lnTo>
                  <a:lnTo>
                    <a:pt x="269" y="44"/>
                  </a:lnTo>
                  <a:lnTo>
                    <a:pt x="266" y="46"/>
                  </a:lnTo>
                  <a:lnTo>
                    <a:pt x="262" y="47"/>
                  </a:lnTo>
                  <a:lnTo>
                    <a:pt x="259" y="50"/>
                  </a:lnTo>
                  <a:lnTo>
                    <a:pt x="255" y="52"/>
                  </a:lnTo>
                  <a:lnTo>
                    <a:pt x="251" y="54"/>
                  </a:lnTo>
                  <a:lnTo>
                    <a:pt x="247" y="57"/>
                  </a:lnTo>
                  <a:lnTo>
                    <a:pt x="244" y="58"/>
                  </a:lnTo>
                  <a:lnTo>
                    <a:pt x="240" y="60"/>
                  </a:lnTo>
                  <a:lnTo>
                    <a:pt x="237" y="62"/>
                  </a:lnTo>
                  <a:lnTo>
                    <a:pt x="232" y="65"/>
                  </a:lnTo>
                  <a:lnTo>
                    <a:pt x="229" y="67"/>
                  </a:lnTo>
                  <a:lnTo>
                    <a:pt x="224" y="69"/>
                  </a:lnTo>
                  <a:lnTo>
                    <a:pt x="221" y="72"/>
                  </a:lnTo>
                  <a:lnTo>
                    <a:pt x="216" y="74"/>
                  </a:lnTo>
                  <a:lnTo>
                    <a:pt x="213" y="76"/>
                  </a:lnTo>
                  <a:lnTo>
                    <a:pt x="209" y="77"/>
                  </a:lnTo>
                  <a:lnTo>
                    <a:pt x="204" y="81"/>
                  </a:lnTo>
                  <a:lnTo>
                    <a:pt x="201" y="82"/>
                  </a:lnTo>
                  <a:lnTo>
                    <a:pt x="198" y="85"/>
                  </a:lnTo>
                  <a:lnTo>
                    <a:pt x="193" y="87"/>
                  </a:lnTo>
                  <a:lnTo>
                    <a:pt x="190" y="90"/>
                  </a:lnTo>
                  <a:lnTo>
                    <a:pt x="185" y="91"/>
                  </a:lnTo>
                  <a:lnTo>
                    <a:pt x="181" y="95"/>
                  </a:lnTo>
                  <a:lnTo>
                    <a:pt x="178" y="97"/>
                  </a:lnTo>
                  <a:lnTo>
                    <a:pt x="173" y="99"/>
                  </a:lnTo>
                  <a:lnTo>
                    <a:pt x="165" y="104"/>
                  </a:lnTo>
                  <a:lnTo>
                    <a:pt x="157" y="109"/>
                  </a:lnTo>
                  <a:lnTo>
                    <a:pt x="149" y="112"/>
                  </a:lnTo>
                  <a:lnTo>
                    <a:pt x="142" y="117"/>
                  </a:lnTo>
                  <a:lnTo>
                    <a:pt x="135" y="121"/>
                  </a:lnTo>
                  <a:lnTo>
                    <a:pt x="129" y="125"/>
                  </a:lnTo>
                  <a:lnTo>
                    <a:pt x="122" y="129"/>
                  </a:lnTo>
                  <a:lnTo>
                    <a:pt x="116" y="133"/>
                  </a:lnTo>
                  <a:lnTo>
                    <a:pt x="110" y="136"/>
                  </a:lnTo>
                  <a:lnTo>
                    <a:pt x="103" y="140"/>
                  </a:lnTo>
                  <a:lnTo>
                    <a:pt x="97" y="143"/>
                  </a:lnTo>
                  <a:lnTo>
                    <a:pt x="92" y="148"/>
                  </a:lnTo>
                  <a:lnTo>
                    <a:pt x="87" y="150"/>
                  </a:lnTo>
                  <a:lnTo>
                    <a:pt x="81" y="153"/>
                  </a:lnTo>
                  <a:lnTo>
                    <a:pt x="77" y="157"/>
                  </a:lnTo>
                  <a:lnTo>
                    <a:pt x="72" y="160"/>
                  </a:lnTo>
                  <a:lnTo>
                    <a:pt x="67" y="163"/>
                  </a:lnTo>
                  <a:lnTo>
                    <a:pt x="63" y="166"/>
                  </a:lnTo>
                  <a:lnTo>
                    <a:pt x="59" y="168"/>
                  </a:lnTo>
                  <a:lnTo>
                    <a:pt x="55" y="171"/>
                  </a:lnTo>
                  <a:lnTo>
                    <a:pt x="51" y="173"/>
                  </a:lnTo>
                  <a:lnTo>
                    <a:pt x="48" y="175"/>
                  </a:lnTo>
                  <a:lnTo>
                    <a:pt x="44" y="178"/>
                  </a:lnTo>
                  <a:lnTo>
                    <a:pt x="41" y="181"/>
                  </a:lnTo>
                  <a:lnTo>
                    <a:pt x="38" y="182"/>
                  </a:lnTo>
                  <a:lnTo>
                    <a:pt x="35" y="184"/>
                  </a:lnTo>
                  <a:lnTo>
                    <a:pt x="32" y="187"/>
                  </a:lnTo>
                  <a:lnTo>
                    <a:pt x="29" y="189"/>
                  </a:lnTo>
                  <a:lnTo>
                    <a:pt x="27" y="190"/>
                  </a:lnTo>
                  <a:lnTo>
                    <a:pt x="25" y="193"/>
                  </a:lnTo>
                  <a:lnTo>
                    <a:pt x="23" y="195"/>
                  </a:lnTo>
                  <a:lnTo>
                    <a:pt x="20" y="196"/>
                  </a:lnTo>
                  <a:lnTo>
                    <a:pt x="17" y="199"/>
                  </a:lnTo>
                  <a:lnTo>
                    <a:pt x="13" y="202"/>
                  </a:lnTo>
                  <a:lnTo>
                    <a:pt x="10" y="205"/>
                  </a:lnTo>
                  <a:lnTo>
                    <a:pt x="8" y="207"/>
                  </a:lnTo>
                  <a:lnTo>
                    <a:pt x="5" y="210"/>
                  </a:lnTo>
                  <a:lnTo>
                    <a:pt x="4" y="211"/>
                  </a:lnTo>
                  <a:lnTo>
                    <a:pt x="2" y="213"/>
                  </a:lnTo>
                  <a:lnTo>
                    <a:pt x="2" y="216"/>
                  </a:lnTo>
                  <a:lnTo>
                    <a:pt x="0" y="218"/>
                  </a:lnTo>
                  <a:lnTo>
                    <a:pt x="0" y="220"/>
                  </a:lnTo>
                  <a:lnTo>
                    <a:pt x="0" y="222"/>
                  </a:lnTo>
                  <a:lnTo>
                    <a:pt x="0" y="225"/>
                  </a:lnTo>
                  <a:lnTo>
                    <a:pt x="0" y="228"/>
                  </a:lnTo>
                  <a:lnTo>
                    <a:pt x="0" y="232"/>
                  </a:lnTo>
                  <a:lnTo>
                    <a:pt x="1" y="235"/>
                  </a:lnTo>
                  <a:lnTo>
                    <a:pt x="2" y="239"/>
                  </a:lnTo>
                  <a:lnTo>
                    <a:pt x="4" y="242"/>
                  </a:lnTo>
                  <a:lnTo>
                    <a:pt x="6" y="245"/>
                  </a:lnTo>
                  <a:lnTo>
                    <a:pt x="9" y="249"/>
                  </a:lnTo>
                  <a:lnTo>
                    <a:pt x="12" y="252"/>
                  </a:lnTo>
                  <a:lnTo>
                    <a:pt x="16" y="256"/>
                  </a:lnTo>
                  <a:lnTo>
                    <a:pt x="19" y="259"/>
                  </a:lnTo>
                  <a:lnTo>
                    <a:pt x="23" y="263"/>
                  </a:lnTo>
                  <a:lnTo>
                    <a:pt x="27" y="266"/>
                  </a:lnTo>
                  <a:lnTo>
                    <a:pt x="31" y="269"/>
                  </a:lnTo>
                  <a:lnTo>
                    <a:pt x="35" y="272"/>
                  </a:lnTo>
                  <a:lnTo>
                    <a:pt x="39" y="273"/>
                  </a:lnTo>
                  <a:lnTo>
                    <a:pt x="41" y="275"/>
                  </a:lnTo>
                  <a:lnTo>
                    <a:pt x="43" y="277"/>
                  </a:lnTo>
                  <a:lnTo>
                    <a:pt x="46" y="279"/>
                  </a:lnTo>
                  <a:lnTo>
                    <a:pt x="48" y="280"/>
                  </a:lnTo>
                  <a:lnTo>
                    <a:pt x="50" y="281"/>
                  </a:lnTo>
                  <a:lnTo>
                    <a:pt x="53" y="282"/>
                  </a:lnTo>
                  <a:lnTo>
                    <a:pt x="55" y="283"/>
                  </a:lnTo>
                  <a:lnTo>
                    <a:pt x="58" y="285"/>
                  </a:lnTo>
                  <a:lnTo>
                    <a:pt x="61" y="286"/>
                  </a:lnTo>
                  <a:lnTo>
                    <a:pt x="63" y="287"/>
                  </a:lnTo>
                  <a:lnTo>
                    <a:pt x="66" y="289"/>
                  </a:lnTo>
                  <a:lnTo>
                    <a:pt x="69" y="290"/>
                  </a:lnTo>
                  <a:lnTo>
                    <a:pt x="71" y="292"/>
                  </a:lnTo>
                  <a:lnTo>
                    <a:pt x="73" y="292"/>
                  </a:lnTo>
                  <a:lnTo>
                    <a:pt x="77" y="294"/>
                  </a:lnTo>
                  <a:lnTo>
                    <a:pt x="79" y="294"/>
                  </a:lnTo>
                  <a:lnTo>
                    <a:pt x="81" y="295"/>
                  </a:lnTo>
                  <a:lnTo>
                    <a:pt x="85" y="296"/>
                  </a:lnTo>
                  <a:lnTo>
                    <a:pt x="87" y="297"/>
                  </a:lnTo>
                  <a:lnTo>
                    <a:pt x="89" y="297"/>
                  </a:lnTo>
                  <a:lnTo>
                    <a:pt x="93" y="298"/>
                  </a:lnTo>
                  <a:lnTo>
                    <a:pt x="95" y="300"/>
                  </a:lnTo>
                  <a:lnTo>
                    <a:pt x="97" y="300"/>
                  </a:lnTo>
                  <a:lnTo>
                    <a:pt x="100" y="301"/>
                  </a:lnTo>
                  <a:lnTo>
                    <a:pt x="102" y="301"/>
                  </a:lnTo>
                  <a:lnTo>
                    <a:pt x="105" y="302"/>
                  </a:lnTo>
                  <a:lnTo>
                    <a:pt x="108" y="303"/>
                  </a:lnTo>
                  <a:lnTo>
                    <a:pt x="110" y="303"/>
                  </a:lnTo>
                  <a:lnTo>
                    <a:pt x="112" y="303"/>
                  </a:lnTo>
                  <a:lnTo>
                    <a:pt x="115" y="303"/>
                  </a:lnTo>
                  <a:lnTo>
                    <a:pt x="117" y="304"/>
                  </a:lnTo>
                  <a:lnTo>
                    <a:pt x="119" y="304"/>
                  </a:lnTo>
                  <a:lnTo>
                    <a:pt x="122" y="304"/>
                  </a:lnTo>
                  <a:lnTo>
                    <a:pt x="124" y="304"/>
                  </a:lnTo>
                  <a:lnTo>
                    <a:pt x="126" y="304"/>
                  </a:lnTo>
                  <a:lnTo>
                    <a:pt x="127" y="304"/>
                  </a:lnTo>
                  <a:lnTo>
                    <a:pt x="130" y="304"/>
                  </a:lnTo>
                  <a:lnTo>
                    <a:pt x="132" y="303"/>
                  </a:lnTo>
                  <a:lnTo>
                    <a:pt x="134" y="303"/>
                  </a:lnTo>
                  <a:lnTo>
                    <a:pt x="135" y="302"/>
                  </a:lnTo>
                  <a:lnTo>
                    <a:pt x="139" y="300"/>
                  </a:lnTo>
                  <a:lnTo>
                    <a:pt x="140" y="298"/>
                  </a:lnTo>
                  <a:lnTo>
                    <a:pt x="142" y="297"/>
                  </a:lnTo>
                  <a:lnTo>
                    <a:pt x="145" y="295"/>
                  </a:lnTo>
                  <a:lnTo>
                    <a:pt x="149" y="294"/>
                  </a:lnTo>
                  <a:lnTo>
                    <a:pt x="152" y="290"/>
                  </a:lnTo>
                  <a:lnTo>
                    <a:pt x="156" y="288"/>
                  </a:lnTo>
                  <a:lnTo>
                    <a:pt x="160" y="286"/>
                  </a:lnTo>
                  <a:lnTo>
                    <a:pt x="164" y="283"/>
                  </a:lnTo>
                  <a:lnTo>
                    <a:pt x="169" y="280"/>
                  </a:lnTo>
                  <a:lnTo>
                    <a:pt x="175" y="278"/>
                  </a:lnTo>
                  <a:lnTo>
                    <a:pt x="179" y="274"/>
                  </a:lnTo>
                  <a:lnTo>
                    <a:pt x="185" y="271"/>
                  </a:lnTo>
                  <a:lnTo>
                    <a:pt x="191" y="267"/>
                  </a:lnTo>
                  <a:lnTo>
                    <a:pt x="196" y="264"/>
                  </a:lnTo>
                  <a:lnTo>
                    <a:pt x="202" y="260"/>
                  </a:lnTo>
                  <a:lnTo>
                    <a:pt x="209" y="256"/>
                  </a:lnTo>
                  <a:lnTo>
                    <a:pt x="215" y="252"/>
                  </a:lnTo>
                  <a:lnTo>
                    <a:pt x="222" y="248"/>
                  </a:lnTo>
                  <a:lnTo>
                    <a:pt x="229" y="244"/>
                  </a:lnTo>
                  <a:lnTo>
                    <a:pt x="236" y="240"/>
                  </a:lnTo>
                  <a:lnTo>
                    <a:pt x="242" y="235"/>
                  </a:lnTo>
                  <a:lnTo>
                    <a:pt x="249" y="232"/>
                  </a:lnTo>
                  <a:lnTo>
                    <a:pt x="256" y="227"/>
                  </a:lnTo>
                  <a:lnTo>
                    <a:pt x="264" y="222"/>
                  </a:lnTo>
                  <a:lnTo>
                    <a:pt x="271" y="218"/>
                  </a:lnTo>
                  <a:lnTo>
                    <a:pt x="279" y="213"/>
                  </a:lnTo>
                  <a:lnTo>
                    <a:pt x="286" y="209"/>
                  </a:lnTo>
                  <a:lnTo>
                    <a:pt x="294" y="205"/>
                  </a:lnTo>
                  <a:lnTo>
                    <a:pt x="301" y="199"/>
                  </a:lnTo>
                  <a:lnTo>
                    <a:pt x="309" y="196"/>
                  </a:lnTo>
                  <a:lnTo>
                    <a:pt x="316" y="190"/>
                  </a:lnTo>
                  <a:lnTo>
                    <a:pt x="323" y="187"/>
                  </a:lnTo>
                  <a:lnTo>
                    <a:pt x="331" y="182"/>
                  </a:lnTo>
                  <a:lnTo>
                    <a:pt x="338" y="178"/>
                  </a:lnTo>
                  <a:lnTo>
                    <a:pt x="345" y="173"/>
                  </a:lnTo>
                  <a:lnTo>
                    <a:pt x="352" y="168"/>
                  </a:lnTo>
                  <a:lnTo>
                    <a:pt x="359" y="165"/>
                  </a:lnTo>
                  <a:lnTo>
                    <a:pt x="366" y="160"/>
                  </a:lnTo>
                  <a:lnTo>
                    <a:pt x="371" y="157"/>
                  </a:lnTo>
                  <a:lnTo>
                    <a:pt x="378" y="152"/>
                  </a:lnTo>
                  <a:lnTo>
                    <a:pt x="384" y="149"/>
                  </a:lnTo>
                  <a:lnTo>
                    <a:pt x="391" y="145"/>
                  </a:lnTo>
                  <a:lnTo>
                    <a:pt x="397" y="142"/>
                  </a:lnTo>
                  <a:lnTo>
                    <a:pt x="403" y="138"/>
                  </a:lnTo>
                  <a:lnTo>
                    <a:pt x="407" y="135"/>
                  </a:lnTo>
                  <a:lnTo>
                    <a:pt x="413" y="132"/>
                  </a:lnTo>
                  <a:lnTo>
                    <a:pt x="418" y="128"/>
                  </a:lnTo>
                  <a:lnTo>
                    <a:pt x="423" y="126"/>
                  </a:lnTo>
                  <a:lnTo>
                    <a:pt x="427" y="123"/>
                  </a:lnTo>
                  <a:lnTo>
                    <a:pt x="431" y="120"/>
                  </a:lnTo>
                  <a:lnTo>
                    <a:pt x="435" y="118"/>
                  </a:lnTo>
                  <a:lnTo>
                    <a:pt x="438" y="117"/>
                  </a:lnTo>
                  <a:lnTo>
                    <a:pt x="441" y="114"/>
                  </a:lnTo>
                  <a:lnTo>
                    <a:pt x="444" y="113"/>
                  </a:lnTo>
                  <a:lnTo>
                    <a:pt x="445" y="111"/>
                  </a:lnTo>
                  <a:lnTo>
                    <a:pt x="449" y="111"/>
                  </a:lnTo>
                  <a:lnTo>
                    <a:pt x="451" y="109"/>
                  </a:lnTo>
                  <a:lnTo>
                    <a:pt x="452" y="109"/>
                  </a:lnTo>
                  <a:lnTo>
                    <a:pt x="620" y="536"/>
                  </a:lnTo>
                  <a:lnTo>
                    <a:pt x="620" y="5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" name="Freeform 91"/>
            <p:cNvSpPr>
              <a:spLocks/>
            </p:cNvSpPr>
            <p:nvPr/>
          </p:nvSpPr>
          <p:spPr bwMode="auto">
            <a:xfrm>
              <a:off x="6196013" y="3992563"/>
              <a:ext cx="528638" cy="444500"/>
            </a:xfrm>
            <a:custGeom>
              <a:avLst/>
              <a:gdLst/>
              <a:ahLst/>
              <a:cxnLst>
                <a:cxn ang="0">
                  <a:pos x="96" y="258"/>
                </a:cxn>
                <a:cxn ang="0">
                  <a:pos x="80" y="256"/>
                </a:cxn>
                <a:cxn ang="0">
                  <a:pos x="65" y="252"/>
                </a:cxn>
                <a:cxn ang="0">
                  <a:pos x="51" y="249"/>
                </a:cxn>
                <a:cxn ang="0">
                  <a:pos x="39" y="245"/>
                </a:cxn>
                <a:cxn ang="0">
                  <a:pos x="30" y="241"/>
                </a:cxn>
                <a:cxn ang="0">
                  <a:pos x="21" y="234"/>
                </a:cxn>
                <a:cxn ang="0">
                  <a:pos x="36" y="221"/>
                </a:cxn>
                <a:cxn ang="0">
                  <a:pos x="55" y="206"/>
                </a:cxn>
                <a:cxn ang="0">
                  <a:pos x="76" y="192"/>
                </a:cxn>
                <a:cxn ang="0">
                  <a:pos x="97" y="180"/>
                </a:cxn>
                <a:cxn ang="0">
                  <a:pos x="116" y="168"/>
                </a:cxn>
                <a:cxn ang="0">
                  <a:pos x="136" y="158"/>
                </a:cxn>
                <a:cxn ang="0">
                  <a:pos x="156" y="147"/>
                </a:cxn>
                <a:cxn ang="0">
                  <a:pos x="175" y="137"/>
                </a:cxn>
                <a:cxn ang="0">
                  <a:pos x="194" y="128"/>
                </a:cxn>
                <a:cxn ang="0">
                  <a:pos x="213" y="117"/>
                </a:cxn>
                <a:cxn ang="0">
                  <a:pos x="233" y="108"/>
                </a:cxn>
                <a:cxn ang="0">
                  <a:pos x="251" y="99"/>
                </a:cxn>
                <a:cxn ang="0">
                  <a:pos x="271" y="90"/>
                </a:cxn>
                <a:cxn ang="0">
                  <a:pos x="289" y="79"/>
                </a:cxn>
                <a:cxn ang="0">
                  <a:pos x="309" y="70"/>
                </a:cxn>
                <a:cxn ang="0">
                  <a:pos x="328" y="60"/>
                </a:cxn>
                <a:cxn ang="0">
                  <a:pos x="327" y="46"/>
                </a:cxn>
                <a:cxn ang="0">
                  <a:pos x="319" y="32"/>
                </a:cxn>
                <a:cxn ang="0">
                  <a:pos x="311" y="17"/>
                </a:cxn>
                <a:cxn ang="0">
                  <a:pos x="303" y="3"/>
                </a:cxn>
                <a:cxn ang="0">
                  <a:pos x="294" y="2"/>
                </a:cxn>
                <a:cxn ang="0">
                  <a:pos x="281" y="9"/>
                </a:cxn>
                <a:cxn ang="0">
                  <a:pos x="297" y="52"/>
                </a:cxn>
                <a:cxn ang="0">
                  <a:pos x="286" y="59"/>
                </a:cxn>
                <a:cxn ang="0">
                  <a:pos x="272" y="66"/>
                </a:cxn>
                <a:cxn ang="0">
                  <a:pos x="259" y="71"/>
                </a:cxn>
                <a:cxn ang="0">
                  <a:pos x="250" y="77"/>
                </a:cxn>
                <a:cxn ang="0">
                  <a:pos x="241" y="81"/>
                </a:cxn>
                <a:cxn ang="0">
                  <a:pos x="230" y="86"/>
                </a:cxn>
                <a:cxn ang="0">
                  <a:pos x="220" y="91"/>
                </a:cxn>
                <a:cxn ang="0">
                  <a:pos x="209" y="97"/>
                </a:cxn>
                <a:cxn ang="0">
                  <a:pos x="198" y="102"/>
                </a:cxn>
                <a:cxn ang="0">
                  <a:pos x="187" y="108"/>
                </a:cxn>
                <a:cxn ang="0">
                  <a:pos x="175" y="114"/>
                </a:cxn>
                <a:cxn ang="0">
                  <a:pos x="165" y="121"/>
                </a:cxn>
                <a:cxn ang="0">
                  <a:pos x="144" y="131"/>
                </a:cxn>
                <a:cxn ang="0">
                  <a:pos x="118" y="145"/>
                </a:cxn>
                <a:cxn ang="0">
                  <a:pos x="96" y="158"/>
                </a:cxn>
                <a:cxn ang="0">
                  <a:pos x="76" y="169"/>
                </a:cxn>
                <a:cxn ang="0">
                  <a:pos x="60" y="178"/>
                </a:cxn>
                <a:cxn ang="0">
                  <a:pos x="46" y="188"/>
                </a:cxn>
                <a:cxn ang="0">
                  <a:pos x="35" y="195"/>
                </a:cxn>
                <a:cxn ang="0">
                  <a:pos x="21" y="205"/>
                </a:cxn>
                <a:cxn ang="0">
                  <a:pos x="9" y="214"/>
                </a:cxn>
                <a:cxn ang="0">
                  <a:pos x="1" y="227"/>
                </a:cxn>
                <a:cxn ang="0">
                  <a:pos x="1" y="237"/>
                </a:cxn>
                <a:cxn ang="0">
                  <a:pos x="7" y="249"/>
                </a:cxn>
                <a:cxn ang="0">
                  <a:pos x="19" y="258"/>
                </a:cxn>
                <a:cxn ang="0">
                  <a:pos x="35" y="265"/>
                </a:cxn>
                <a:cxn ang="0">
                  <a:pos x="52" y="271"/>
                </a:cxn>
                <a:cxn ang="0">
                  <a:pos x="61" y="273"/>
                </a:cxn>
                <a:cxn ang="0">
                  <a:pos x="74" y="275"/>
                </a:cxn>
                <a:cxn ang="0">
                  <a:pos x="86" y="277"/>
                </a:cxn>
                <a:cxn ang="0">
                  <a:pos x="101" y="279"/>
                </a:cxn>
                <a:cxn ang="0">
                  <a:pos x="108" y="259"/>
                </a:cxn>
              </a:cxnLst>
              <a:rect l="0" t="0" r="r" b="b"/>
              <a:pathLst>
                <a:path w="333" h="280">
                  <a:moveTo>
                    <a:pt x="108" y="259"/>
                  </a:moveTo>
                  <a:lnTo>
                    <a:pt x="104" y="259"/>
                  </a:lnTo>
                  <a:lnTo>
                    <a:pt x="99" y="258"/>
                  </a:lnTo>
                  <a:lnTo>
                    <a:pt x="96" y="258"/>
                  </a:lnTo>
                  <a:lnTo>
                    <a:pt x="91" y="258"/>
                  </a:lnTo>
                  <a:lnTo>
                    <a:pt x="88" y="257"/>
                  </a:lnTo>
                  <a:lnTo>
                    <a:pt x="83" y="256"/>
                  </a:lnTo>
                  <a:lnTo>
                    <a:pt x="80" y="256"/>
                  </a:lnTo>
                  <a:lnTo>
                    <a:pt x="75" y="256"/>
                  </a:lnTo>
                  <a:lnTo>
                    <a:pt x="72" y="254"/>
                  </a:lnTo>
                  <a:lnTo>
                    <a:pt x="68" y="253"/>
                  </a:lnTo>
                  <a:lnTo>
                    <a:pt x="65" y="252"/>
                  </a:lnTo>
                  <a:lnTo>
                    <a:pt x="61" y="252"/>
                  </a:lnTo>
                  <a:lnTo>
                    <a:pt x="57" y="251"/>
                  </a:lnTo>
                  <a:lnTo>
                    <a:pt x="54" y="250"/>
                  </a:lnTo>
                  <a:lnTo>
                    <a:pt x="51" y="249"/>
                  </a:lnTo>
                  <a:lnTo>
                    <a:pt x="48" y="249"/>
                  </a:lnTo>
                  <a:lnTo>
                    <a:pt x="45" y="247"/>
                  </a:lnTo>
                  <a:lnTo>
                    <a:pt x="42" y="246"/>
                  </a:lnTo>
                  <a:lnTo>
                    <a:pt x="39" y="245"/>
                  </a:lnTo>
                  <a:lnTo>
                    <a:pt x="37" y="244"/>
                  </a:lnTo>
                  <a:lnTo>
                    <a:pt x="35" y="243"/>
                  </a:lnTo>
                  <a:lnTo>
                    <a:pt x="31" y="242"/>
                  </a:lnTo>
                  <a:lnTo>
                    <a:pt x="30" y="241"/>
                  </a:lnTo>
                  <a:lnTo>
                    <a:pt x="28" y="241"/>
                  </a:lnTo>
                  <a:lnTo>
                    <a:pt x="25" y="238"/>
                  </a:lnTo>
                  <a:lnTo>
                    <a:pt x="22" y="236"/>
                  </a:lnTo>
                  <a:lnTo>
                    <a:pt x="21" y="234"/>
                  </a:lnTo>
                  <a:lnTo>
                    <a:pt x="21" y="233"/>
                  </a:lnTo>
                  <a:lnTo>
                    <a:pt x="25" y="228"/>
                  </a:lnTo>
                  <a:lnTo>
                    <a:pt x="31" y="224"/>
                  </a:lnTo>
                  <a:lnTo>
                    <a:pt x="36" y="221"/>
                  </a:lnTo>
                  <a:lnTo>
                    <a:pt x="40" y="216"/>
                  </a:lnTo>
                  <a:lnTo>
                    <a:pt x="46" y="213"/>
                  </a:lnTo>
                  <a:lnTo>
                    <a:pt x="51" y="209"/>
                  </a:lnTo>
                  <a:lnTo>
                    <a:pt x="55" y="206"/>
                  </a:lnTo>
                  <a:lnTo>
                    <a:pt x="61" y="203"/>
                  </a:lnTo>
                  <a:lnTo>
                    <a:pt x="66" y="199"/>
                  </a:lnTo>
                  <a:lnTo>
                    <a:pt x="72" y="196"/>
                  </a:lnTo>
                  <a:lnTo>
                    <a:pt x="76" y="192"/>
                  </a:lnTo>
                  <a:lnTo>
                    <a:pt x="82" y="190"/>
                  </a:lnTo>
                  <a:lnTo>
                    <a:pt x="86" y="186"/>
                  </a:lnTo>
                  <a:lnTo>
                    <a:pt x="91" y="183"/>
                  </a:lnTo>
                  <a:lnTo>
                    <a:pt x="97" y="180"/>
                  </a:lnTo>
                  <a:lnTo>
                    <a:pt x="101" y="177"/>
                  </a:lnTo>
                  <a:lnTo>
                    <a:pt x="106" y="174"/>
                  </a:lnTo>
                  <a:lnTo>
                    <a:pt x="111" y="172"/>
                  </a:lnTo>
                  <a:lnTo>
                    <a:pt x="116" y="168"/>
                  </a:lnTo>
                  <a:lnTo>
                    <a:pt x="121" y="166"/>
                  </a:lnTo>
                  <a:lnTo>
                    <a:pt x="126" y="163"/>
                  </a:lnTo>
                  <a:lnTo>
                    <a:pt x="130" y="160"/>
                  </a:lnTo>
                  <a:lnTo>
                    <a:pt x="136" y="158"/>
                  </a:lnTo>
                  <a:lnTo>
                    <a:pt x="141" y="155"/>
                  </a:lnTo>
                  <a:lnTo>
                    <a:pt x="145" y="152"/>
                  </a:lnTo>
                  <a:lnTo>
                    <a:pt x="150" y="150"/>
                  </a:lnTo>
                  <a:lnTo>
                    <a:pt x="156" y="147"/>
                  </a:lnTo>
                  <a:lnTo>
                    <a:pt x="160" y="145"/>
                  </a:lnTo>
                  <a:lnTo>
                    <a:pt x="165" y="142"/>
                  </a:lnTo>
                  <a:lnTo>
                    <a:pt x="169" y="139"/>
                  </a:lnTo>
                  <a:lnTo>
                    <a:pt x="175" y="137"/>
                  </a:lnTo>
                  <a:lnTo>
                    <a:pt x="180" y="135"/>
                  </a:lnTo>
                  <a:lnTo>
                    <a:pt x="184" y="132"/>
                  </a:lnTo>
                  <a:lnTo>
                    <a:pt x="189" y="130"/>
                  </a:lnTo>
                  <a:lnTo>
                    <a:pt x="194" y="128"/>
                  </a:lnTo>
                  <a:lnTo>
                    <a:pt x="199" y="125"/>
                  </a:lnTo>
                  <a:lnTo>
                    <a:pt x="204" y="122"/>
                  </a:lnTo>
                  <a:lnTo>
                    <a:pt x="209" y="121"/>
                  </a:lnTo>
                  <a:lnTo>
                    <a:pt x="213" y="117"/>
                  </a:lnTo>
                  <a:lnTo>
                    <a:pt x="218" y="116"/>
                  </a:lnTo>
                  <a:lnTo>
                    <a:pt x="222" y="113"/>
                  </a:lnTo>
                  <a:lnTo>
                    <a:pt x="227" y="111"/>
                  </a:lnTo>
                  <a:lnTo>
                    <a:pt x="233" y="108"/>
                  </a:lnTo>
                  <a:lnTo>
                    <a:pt x="237" y="106"/>
                  </a:lnTo>
                  <a:lnTo>
                    <a:pt x="242" y="104"/>
                  </a:lnTo>
                  <a:lnTo>
                    <a:pt x="247" y="101"/>
                  </a:lnTo>
                  <a:lnTo>
                    <a:pt x="251" y="99"/>
                  </a:lnTo>
                  <a:lnTo>
                    <a:pt x="257" y="97"/>
                  </a:lnTo>
                  <a:lnTo>
                    <a:pt x="261" y="94"/>
                  </a:lnTo>
                  <a:lnTo>
                    <a:pt x="266" y="92"/>
                  </a:lnTo>
                  <a:lnTo>
                    <a:pt x="271" y="90"/>
                  </a:lnTo>
                  <a:lnTo>
                    <a:pt x="275" y="87"/>
                  </a:lnTo>
                  <a:lnTo>
                    <a:pt x="280" y="85"/>
                  </a:lnTo>
                  <a:lnTo>
                    <a:pt x="285" y="83"/>
                  </a:lnTo>
                  <a:lnTo>
                    <a:pt x="289" y="79"/>
                  </a:lnTo>
                  <a:lnTo>
                    <a:pt x="295" y="78"/>
                  </a:lnTo>
                  <a:lnTo>
                    <a:pt x="299" y="75"/>
                  </a:lnTo>
                  <a:lnTo>
                    <a:pt x="304" y="73"/>
                  </a:lnTo>
                  <a:lnTo>
                    <a:pt x="309" y="70"/>
                  </a:lnTo>
                  <a:lnTo>
                    <a:pt x="313" y="68"/>
                  </a:lnTo>
                  <a:lnTo>
                    <a:pt x="318" y="66"/>
                  </a:lnTo>
                  <a:lnTo>
                    <a:pt x="323" y="63"/>
                  </a:lnTo>
                  <a:lnTo>
                    <a:pt x="328" y="60"/>
                  </a:lnTo>
                  <a:lnTo>
                    <a:pt x="333" y="58"/>
                  </a:lnTo>
                  <a:lnTo>
                    <a:pt x="331" y="54"/>
                  </a:lnTo>
                  <a:lnTo>
                    <a:pt x="329" y="51"/>
                  </a:lnTo>
                  <a:lnTo>
                    <a:pt x="327" y="46"/>
                  </a:lnTo>
                  <a:lnTo>
                    <a:pt x="326" y="43"/>
                  </a:lnTo>
                  <a:lnTo>
                    <a:pt x="324" y="39"/>
                  </a:lnTo>
                  <a:lnTo>
                    <a:pt x="321" y="36"/>
                  </a:lnTo>
                  <a:lnTo>
                    <a:pt x="319" y="32"/>
                  </a:lnTo>
                  <a:lnTo>
                    <a:pt x="318" y="29"/>
                  </a:lnTo>
                  <a:lnTo>
                    <a:pt x="316" y="25"/>
                  </a:lnTo>
                  <a:lnTo>
                    <a:pt x="313" y="21"/>
                  </a:lnTo>
                  <a:lnTo>
                    <a:pt x="311" y="17"/>
                  </a:lnTo>
                  <a:lnTo>
                    <a:pt x="310" y="14"/>
                  </a:lnTo>
                  <a:lnTo>
                    <a:pt x="306" y="10"/>
                  </a:lnTo>
                  <a:lnTo>
                    <a:pt x="305" y="7"/>
                  </a:lnTo>
                  <a:lnTo>
                    <a:pt x="303" y="3"/>
                  </a:lnTo>
                  <a:lnTo>
                    <a:pt x="301" y="0"/>
                  </a:lnTo>
                  <a:lnTo>
                    <a:pt x="299" y="0"/>
                  </a:lnTo>
                  <a:lnTo>
                    <a:pt x="297" y="1"/>
                  </a:lnTo>
                  <a:lnTo>
                    <a:pt x="294" y="2"/>
                  </a:lnTo>
                  <a:lnTo>
                    <a:pt x="290" y="5"/>
                  </a:lnTo>
                  <a:lnTo>
                    <a:pt x="287" y="7"/>
                  </a:lnTo>
                  <a:lnTo>
                    <a:pt x="283" y="8"/>
                  </a:lnTo>
                  <a:lnTo>
                    <a:pt x="281" y="9"/>
                  </a:lnTo>
                  <a:lnTo>
                    <a:pt x="280" y="10"/>
                  </a:lnTo>
                  <a:lnTo>
                    <a:pt x="303" y="51"/>
                  </a:lnTo>
                  <a:lnTo>
                    <a:pt x="301" y="52"/>
                  </a:lnTo>
                  <a:lnTo>
                    <a:pt x="297" y="52"/>
                  </a:lnTo>
                  <a:lnTo>
                    <a:pt x="295" y="54"/>
                  </a:lnTo>
                  <a:lnTo>
                    <a:pt x="293" y="55"/>
                  </a:lnTo>
                  <a:lnTo>
                    <a:pt x="289" y="56"/>
                  </a:lnTo>
                  <a:lnTo>
                    <a:pt x="286" y="59"/>
                  </a:lnTo>
                  <a:lnTo>
                    <a:pt x="282" y="60"/>
                  </a:lnTo>
                  <a:lnTo>
                    <a:pt x="280" y="62"/>
                  </a:lnTo>
                  <a:lnTo>
                    <a:pt x="275" y="63"/>
                  </a:lnTo>
                  <a:lnTo>
                    <a:pt x="272" y="66"/>
                  </a:lnTo>
                  <a:lnTo>
                    <a:pt x="267" y="67"/>
                  </a:lnTo>
                  <a:lnTo>
                    <a:pt x="264" y="69"/>
                  </a:lnTo>
                  <a:lnTo>
                    <a:pt x="261" y="70"/>
                  </a:lnTo>
                  <a:lnTo>
                    <a:pt x="259" y="71"/>
                  </a:lnTo>
                  <a:lnTo>
                    <a:pt x="257" y="73"/>
                  </a:lnTo>
                  <a:lnTo>
                    <a:pt x="255" y="74"/>
                  </a:lnTo>
                  <a:lnTo>
                    <a:pt x="252" y="75"/>
                  </a:lnTo>
                  <a:lnTo>
                    <a:pt x="250" y="77"/>
                  </a:lnTo>
                  <a:lnTo>
                    <a:pt x="248" y="78"/>
                  </a:lnTo>
                  <a:lnTo>
                    <a:pt x="245" y="79"/>
                  </a:lnTo>
                  <a:lnTo>
                    <a:pt x="243" y="79"/>
                  </a:lnTo>
                  <a:lnTo>
                    <a:pt x="241" y="81"/>
                  </a:lnTo>
                  <a:lnTo>
                    <a:pt x="237" y="83"/>
                  </a:lnTo>
                  <a:lnTo>
                    <a:pt x="235" y="84"/>
                  </a:lnTo>
                  <a:lnTo>
                    <a:pt x="233" y="85"/>
                  </a:lnTo>
                  <a:lnTo>
                    <a:pt x="230" y="86"/>
                  </a:lnTo>
                  <a:lnTo>
                    <a:pt x="228" y="87"/>
                  </a:lnTo>
                  <a:lnTo>
                    <a:pt x="225" y="89"/>
                  </a:lnTo>
                  <a:lnTo>
                    <a:pt x="222" y="90"/>
                  </a:lnTo>
                  <a:lnTo>
                    <a:pt x="220" y="91"/>
                  </a:lnTo>
                  <a:lnTo>
                    <a:pt x="217" y="92"/>
                  </a:lnTo>
                  <a:lnTo>
                    <a:pt x="214" y="94"/>
                  </a:lnTo>
                  <a:lnTo>
                    <a:pt x="212" y="96"/>
                  </a:lnTo>
                  <a:lnTo>
                    <a:pt x="209" y="97"/>
                  </a:lnTo>
                  <a:lnTo>
                    <a:pt x="206" y="98"/>
                  </a:lnTo>
                  <a:lnTo>
                    <a:pt x="204" y="100"/>
                  </a:lnTo>
                  <a:lnTo>
                    <a:pt x="200" y="101"/>
                  </a:lnTo>
                  <a:lnTo>
                    <a:pt x="198" y="102"/>
                  </a:lnTo>
                  <a:lnTo>
                    <a:pt x="195" y="104"/>
                  </a:lnTo>
                  <a:lnTo>
                    <a:pt x="192" y="106"/>
                  </a:lnTo>
                  <a:lnTo>
                    <a:pt x="190" y="107"/>
                  </a:lnTo>
                  <a:lnTo>
                    <a:pt x="187" y="108"/>
                  </a:lnTo>
                  <a:lnTo>
                    <a:pt x="184" y="109"/>
                  </a:lnTo>
                  <a:lnTo>
                    <a:pt x="181" y="112"/>
                  </a:lnTo>
                  <a:lnTo>
                    <a:pt x="179" y="113"/>
                  </a:lnTo>
                  <a:lnTo>
                    <a:pt x="175" y="114"/>
                  </a:lnTo>
                  <a:lnTo>
                    <a:pt x="173" y="116"/>
                  </a:lnTo>
                  <a:lnTo>
                    <a:pt x="171" y="117"/>
                  </a:lnTo>
                  <a:lnTo>
                    <a:pt x="167" y="119"/>
                  </a:lnTo>
                  <a:lnTo>
                    <a:pt x="165" y="121"/>
                  </a:lnTo>
                  <a:lnTo>
                    <a:pt x="161" y="122"/>
                  </a:lnTo>
                  <a:lnTo>
                    <a:pt x="159" y="124"/>
                  </a:lnTo>
                  <a:lnTo>
                    <a:pt x="151" y="127"/>
                  </a:lnTo>
                  <a:lnTo>
                    <a:pt x="144" y="131"/>
                  </a:lnTo>
                  <a:lnTo>
                    <a:pt x="137" y="135"/>
                  </a:lnTo>
                  <a:lnTo>
                    <a:pt x="131" y="138"/>
                  </a:lnTo>
                  <a:lnTo>
                    <a:pt x="124" y="142"/>
                  </a:lnTo>
                  <a:lnTo>
                    <a:pt x="118" y="145"/>
                  </a:lnTo>
                  <a:lnTo>
                    <a:pt x="112" y="148"/>
                  </a:lnTo>
                  <a:lnTo>
                    <a:pt x="107" y="152"/>
                  </a:lnTo>
                  <a:lnTo>
                    <a:pt x="101" y="154"/>
                  </a:lnTo>
                  <a:lnTo>
                    <a:pt x="96" y="158"/>
                  </a:lnTo>
                  <a:lnTo>
                    <a:pt x="90" y="160"/>
                  </a:lnTo>
                  <a:lnTo>
                    <a:pt x="85" y="163"/>
                  </a:lnTo>
                  <a:lnTo>
                    <a:pt x="81" y="166"/>
                  </a:lnTo>
                  <a:lnTo>
                    <a:pt x="76" y="169"/>
                  </a:lnTo>
                  <a:lnTo>
                    <a:pt x="72" y="172"/>
                  </a:lnTo>
                  <a:lnTo>
                    <a:pt x="68" y="174"/>
                  </a:lnTo>
                  <a:lnTo>
                    <a:pt x="63" y="176"/>
                  </a:lnTo>
                  <a:lnTo>
                    <a:pt x="60" y="178"/>
                  </a:lnTo>
                  <a:lnTo>
                    <a:pt x="55" y="181"/>
                  </a:lnTo>
                  <a:lnTo>
                    <a:pt x="53" y="183"/>
                  </a:lnTo>
                  <a:lnTo>
                    <a:pt x="48" y="185"/>
                  </a:lnTo>
                  <a:lnTo>
                    <a:pt x="46" y="188"/>
                  </a:lnTo>
                  <a:lnTo>
                    <a:pt x="43" y="189"/>
                  </a:lnTo>
                  <a:lnTo>
                    <a:pt x="40" y="191"/>
                  </a:lnTo>
                  <a:lnTo>
                    <a:pt x="37" y="193"/>
                  </a:lnTo>
                  <a:lnTo>
                    <a:pt x="35" y="195"/>
                  </a:lnTo>
                  <a:lnTo>
                    <a:pt x="31" y="197"/>
                  </a:lnTo>
                  <a:lnTo>
                    <a:pt x="29" y="198"/>
                  </a:lnTo>
                  <a:lnTo>
                    <a:pt x="25" y="201"/>
                  </a:lnTo>
                  <a:lnTo>
                    <a:pt x="21" y="205"/>
                  </a:lnTo>
                  <a:lnTo>
                    <a:pt x="17" y="207"/>
                  </a:lnTo>
                  <a:lnTo>
                    <a:pt x="15" y="209"/>
                  </a:lnTo>
                  <a:lnTo>
                    <a:pt x="12" y="212"/>
                  </a:lnTo>
                  <a:lnTo>
                    <a:pt x="9" y="214"/>
                  </a:lnTo>
                  <a:lnTo>
                    <a:pt x="6" y="218"/>
                  </a:lnTo>
                  <a:lnTo>
                    <a:pt x="4" y="221"/>
                  </a:lnTo>
                  <a:lnTo>
                    <a:pt x="2" y="223"/>
                  </a:lnTo>
                  <a:lnTo>
                    <a:pt x="1" y="227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0" y="234"/>
                  </a:lnTo>
                  <a:lnTo>
                    <a:pt x="1" y="237"/>
                  </a:lnTo>
                  <a:lnTo>
                    <a:pt x="1" y="239"/>
                  </a:lnTo>
                  <a:lnTo>
                    <a:pt x="4" y="243"/>
                  </a:lnTo>
                  <a:lnTo>
                    <a:pt x="5" y="245"/>
                  </a:lnTo>
                  <a:lnTo>
                    <a:pt x="7" y="249"/>
                  </a:lnTo>
                  <a:lnTo>
                    <a:pt x="9" y="251"/>
                  </a:lnTo>
                  <a:lnTo>
                    <a:pt x="13" y="253"/>
                  </a:lnTo>
                  <a:lnTo>
                    <a:pt x="15" y="256"/>
                  </a:lnTo>
                  <a:lnTo>
                    <a:pt x="19" y="258"/>
                  </a:lnTo>
                  <a:lnTo>
                    <a:pt x="22" y="259"/>
                  </a:lnTo>
                  <a:lnTo>
                    <a:pt x="27" y="261"/>
                  </a:lnTo>
                  <a:lnTo>
                    <a:pt x="30" y="264"/>
                  </a:lnTo>
                  <a:lnTo>
                    <a:pt x="35" y="265"/>
                  </a:lnTo>
                  <a:lnTo>
                    <a:pt x="38" y="266"/>
                  </a:lnTo>
                  <a:lnTo>
                    <a:pt x="43" y="268"/>
                  </a:lnTo>
                  <a:lnTo>
                    <a:pt x="47" y="269"/>
                  </a:lnTo>
                  <a:lnTo>
                    <a:pt x="52" y="271"/>
                  </a:lnTo>
                  <a:lnTo>
                    <a:pt x="54" y="271"/>
                  </a:lnTo>
                  <a:lnTo>
                    <a:pt x="55" y="272"/>
                  </a:lnTo>
                  <a:lnTo>
                    <a:pt x="59" y="272"/>
                  </a:lnTo>
                  <a:lnTo>
                    <a:pt x="61" y="273"/>
                  </a:lnTo>
                  <a:lnTo>
                    <a:pt x="65" y="274"/>
                  </a:lnTo>
                  <a:lnTo>
                    <a:pt x="69" y="274"/>
                  </a:lnTo>
                  <a:lnTo>
                    <a:pt x="72" y="274"/>
                  </a:lnTo>
                  <a:lnTo>
                    <a:pt x="74" y="275"/>
                  </a:lnTo>
                  <a:lnTo>
                    <a:pt x="76" y="275"/>
                  </a:lnTo>
                  <a:lnTo>
                    <a:pt x="78" y="276"/>
                  </a:lnTo>
                  <a:lnTo>
                    <a:pt x="83" y="276"/>
                  </a:lnTo>
                  <a:lnTo>
                    <a:pt x="86" y="277"/>
                  </a:lnTo>
                  <a:lnTo>
                    <a:pt x="90" y="277"/>
                  </a:lnTo>
                  <a:lnTo>
                    <a:pt x="95" y="279"/>
                  </a:lnTo>
                  <a:lnTo>
                    <a:pt x="98" y="279"/>
                  </a:lnTo>
                  <a:lnTo>
                    <a:pt x="101" y="279"/>
                  </a:lnTo>
                  <a:lnTo>
                    <a:pt x="104" y="279"/>
                  </a:lnTo>
                  <a:lnTo>
                    <a:pt x="107" y="280"/>
                  </a:lnTo>
                  <a:lnTo>
                    <a:pt x="108" y="259"/>
                  </a:lnTo>
                  <a:lnTo>
                    <a:pt x="108" y="2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" name="Freeform 92"/>
            <p:cNvSpPr>
              <a:spLocks/>
            </p:cNvSpPr>
            <p:nvPr/>
          </p:nvSpPr>
          <p:spPr bwMode="auto">
            <a:xfrm>
              <a:off x="6307138" y="4456113"/>
              <a:ext cx="309563" cy="768350"/>
            </a:xfrm>
            <a:custGeom>
              <a:avLst/>
              <a:gdLst/>
              <a:ahLst/>
              <a:cxnLst>
                <a:cxn ang="0">
                  <a:pos x="4" y="23"/>
                </a:cxn>
                <a:cxn ang="0">
                  <a:pos x="10" y="42"/>
                </a:cxn>
                <a:cxn ang="0">
                  <a:pos x="18" y="64"/>
                </a:cxn>
                <a:cxn ang="0">
                  <a:pos x="26" y="86"/>
                </a:cxn>
                <a:cxn ang="0">
                  <a:pos x="35" y="111"/>
                </a:cxn>
                <a:cxn ang="0">
                  <a:pos x="45" y="139"/>
                </a:cxn>
                <a:cxn ang="0">
                  <a:pos x="56" y="166"/>
                </a:cxn>
                <a:cxn ang="0">
                  <a:pos x="66" y="194"/>
                </a:cxn>
                <a:cxn ang="0">
                  <a:pos x="76" y="224"/>
                </a:cxn>
                <a:cxn ang="0">
                  <a:pos x="87" y="252"/>
                </a:cxn>
                <a:cxn ang="0">
                  <a:pos x="98" y="282"/>
                </a:cxn>
                <a:cxn ang="0">
                  <a:pos x="109" y="310"/>
                </a:cxn>
                <a:cxn ang="0">
                  <a:pos x="119" y="338"/>
                </a:cxn>
                <a:cxn ang="0">
                  <a:pos x="128" y="363"/>
                </a:cxn>
                <a:cxn ang="0">
                  <a:pos x="139" y="388"/>
                </a:cxn>
                <a:cxn ang="0">
                  <a:pos x="147" y="410"/>
                </a:cxn>
                <a:cxn ang="0">
                  <a:pos x="155" y="431"/>
                </a:cxn>
                <a:cxn ang="0">
                  <a:pos x="163" y="448"/>
                </a:cxn>
                <a:cxn ang="0">
                  <a:pos x="168" y="463"/>
                </a:cxn>
                <a:cxn ang="0">
                  <a:pos x="174" y="473"/>
                </a:cxn>
                <a:cxn ang="0">
                  <a:pos x="178" y="482"/>
                </a:cxn>
                <a:cxn ang="0">
                  <a:pos x="195" y="470"/>
                </a:cxn>
                <a:cxn ang="0">
                  <a:pos x="189" y="461"/>
                </a:cxn>
                <a:cxn ang="0">
                  <a:pos x="187" y="452"/>
                </a:cxn>
                <a:cxn ang="0">
                  <a:pos x="182" y="439"/>
                </a:cxn>
                <a:cxn ang="0">
                  <a:pos x="177" y="425"/>
                </a:cxn>
                <a:cxn ang="0">
                  <a:pos x="171" y="408"/>
                </a:cxn>
                <a:cxn ang="0">
                  <a:pos x="164" y="388"/>
                </a:cxn>
                <a:cxn ang="0">
                  <a:pos x="157" y="368"/>
                </a:cxn>
                <a:cxn ang="0">
                  <a:pos x="149" y="345"/>
                </a:cxn>
                <a:cxn ang="0">
                  <a:pos x="141" y="320"/>
                </a:cxn>
                <a:cxn ang="0">
                  <a:pos x="133" y="295"/>
                </a:cxn>
                <a:cxn ang="0">
                  <a:pos x="122" y="269"/>
                </a:cxn>
                <a:cxn ang="0">
                  <a:pos x="113" y="241"/>
                </a:cxn>
                <a:cxn ang="0">
                  <a:pos x="103" y="213"/>
                </a:cxn>
                <a:cxn ang="0">
                  <a:pos x="92" y="186"/>
                </a:cxn>
                <a:cxn ang="0">
                  <a:pos x="82" y="157"/>
                </a:cxn>
                <a:cxn ang="0">
                  <a:pos x="72" y="129"/>
                </a:cxn>
                <a:cxn ang="0">
                  <a:pos x="60" y="102"/>
                </a:cxn>
                <a:cxn ang="0">
                  <a:pos x="49" y="74"/>
                </a:cxn>
                <a:cxn ang="0">
                  <a:pos x="37" y="48"/>
                </a:cxn>
                <a:cxn ang="0">
                  <a:pos x="26" y="23"/>
                </a:cxn>
                <a:cxn ang="0">
                  <a:pos x="16" y="4"/>
                </a:cxn>
                <a:cxn ang="0">
                  <a:pos x="12" y="0"/>
                </a:cxn>
                <a:cxn ang="0">
                  <a:pos x="4" y="7"/>
                </a:cxn>
                <a:cxn ang="0">
                  <a:pos x="0" y="14"/>
                </a:cxn>
              </a:cxnLst>
              <a:rect l="0" t="0" r="r" b="b"/>
              <a:pathLst>
                <a:path w="195" h="484">
                  <a:moveTo>
                    <a:pt x="0" y="14"/>
                  </a:moveTo>
                  <a:lnTo>
                    <a:pt x="2" y="19"/>
                  </a:lnTo>
                  <a:lnTo>
                    <a:pt x="4" y="23"/>
                  </a:lnTo>
                  <a:lnTo>
                    <a:pt x="5" y="29"/>
                  </a:lnTo>
                  <a:lnTo>
                    <a:pt x="8" y="36"/>
                  </a:lnTo>
                  <a:lnTo>
                    <a:pt x="10" y="42"/>
                  </a:lnTo>
                  <a:lnTo>
                    <a:pt x="13" y="49"/>
                  </a:lnTo>
                  <a:lnTo>
                    <a:pt x="15" y="56"/>
                  </a:lnTo>
                  <a:lnTo>
                    <a:pt x="18" y="64"/>
                  </a:lnTo>
                  <a:lnTo>
                    <a:pt x="20" y="71"/>
                  </a:lnTo>
                  <a:lnTo>
                    <a:pt x="23" y="79"/>
                  </a:lnTo>
                  <a:lnTo>
                    <a:pt x="26" y="86"/>
                  </a:lnTo>
                  <a:lnTo>
                    <a:pt x="29" y="95"/>
                  </a:lnTo>
                  <a:lnTo>
                    <a:pt x="31" y="103"/>
                  </a:lnTo>
                  <a:lnTo>
                    <a:pt x="35" y="111"/>
                  </a:lnTo>
                  <a:lnTo>
                    <a:pt x="38" y="120"/>
                  </a:lnTo>
                  <a:lnTo>
                    <a:pt x="42" y="129"/>
                  </a:lnTo>
                  <a:lnTo>
                    <a:pt x="45" y="139"/>
                  </a:lnTo>
                  <a:lnTo>
                    <a:pt x="48" y="147"/>
                  </a:lnTo>
                  <a:lnTo>
                    <a:pt x="51" y="156"/>
                  </a:lnTo>
                  <a:lnTo>
                    <a:pt x="56" y="166"/>
                  </a:lnTo>
                  <a:lnTo>
                    <a:pt x="58" y="175"/>
                  </a:lnTo>
                  <a:lnTo>
                    <a:pt x="61" y="185"/>
                  </a:lnTo>
                  <a:lnTo>
                    <a:pt x="66" y="194"/>
                  </a:lnTo>
                  <a:lnTo>
                    <a:pt x="69" y="204"/>
                  </a:lnTo>
                  <a:lnTo>
                    <a:pt x="73" y="213"/>
                  </a:lnTo>
                  <a:lnTo>
                    <a:pt x="76" y="224"/>
                  </a:lnTo>
                  <a:lnTo>
                    <a:pt x="80" y="233"/>
                  </a:lnTo>
                  <a:lnTo>
                    <a:pt x="83" y="243"/>
                  </a:lnTo>
                  <a:lnTo>
                    <a:pt x="87" y="252"/>
                  </a:lnTo>
                  <a:lnTo>
                    <a:pt x="91" y="263"/>
                  </a:lnTo>
                  <a:lnTo>
                    <a:pt x="95" y="272"/>
                  </a:lnTo>
                  <a:lnTo>
                    <a:pt x="98" y="282"/>
                  </a:lnTo>
                  <a:lnTo>
                    <a:pt x="102" y="292"/>
                  </a:lnTo>
                  <a:lnTo>
                    <a:pt x="105" y="301"/>
                  </a:lnTo>
                  <a:lnTo>
                    <a:pt x="109" y="310"/>
                  </a:lnTo>
                  <a:lnTo>
                    <a:pt x="112" y="319"/>
                  </a:lnTo>
                  <a:lnTo>
                    <a:pt x="115" y="328"/>
                  </a:lnTo>
                  <a:lnTo>
                    <a:pt x="119" y="338"/>
                  </a:lnTo>
                  <a:lnTo>
                    <a:pt x="121" y="346"/>
                  </a:lnTo>
                  <a:lnTo>
                    <a:pt x="126" y="355"/>
                  </a:lnTo>
                  <a:lnTo>
                    <a:pt x="128" y="363"/>
                  </a:lnTo>
                  <a:lnTo>
                    <a:pt x="132" y="372"/>
                  </a:lnTo>
                  <a:lnTo>
                    <a:pt x="135" y="380"/>
                  </a:lnTo>
                  <a:lnTo>
                    <a:pt x="139" y="388"/>
                  </a:lnTo>
                  <a:lnTo>
                    <a:pt x="141" y="396"/>
                  </a:lnTo>
                  <a:lnTo>
                    <a:pt x="144" y="403"/>
                  </a:lnTo>
                  <a:lnTo>
                    <a:pt x="147" y="410"/>
                  </a:lnTo>
                  <a:lnTo>
                    <a:pt x="150" y="418"/>
                  </a:lnTo>
                  <a:lnTo>
                    <a:pt x="152" y="424"/>
                  </a:lnTo>
                  <a:lnTo>
                    <a:pt x="155" y="431"/>
                  </a:lnTo>
                  <a:lnTo>
                    <a:pt x="158" y="437"/>
                  </a:lnTo>
                  <a:lnTo>
                    <a:pt x="160" y="442"/>
                  </a:lnTo>
                  <a:lnTo>
                    <a:pt x="163" y="448"/>
                  </a:lnTo>
                  <a:lnTo>
                    <a:pt x="165" y="453"/>
                  </a:lnTo>
                  <a:lnTo>
                    <a:pt x="167" y="457"/>
                  </a:lnTo>
                  <a:lnTo>
                    <a:pt x="168" y="463"/>
                  </a:lnTo>
                  <a:lnTo>
                    <a:pt x="171" y="467"/>
                  </a:lnTo>
                  <a:lnTo>
                    <a:pt x="172" y="470"/>
                  </a:lnTo>
                  <a:lnTo>
                    <a:pt x="174" y="473"/>
                  </a:lnTo>
                  <a:lnTo>
                    <a:pt x="175" y="477"/>
                  </a:lnTo>
                  <a:lnTo>
                    <a:pt x="177" y="479"/>
                  </a:lnTo>
                  <a:lnTo>
                    <a:pt x="178" y="482"/>
                  </a:lnTo>
                  <a:lnTo>
                    <a:pt x="179" y="483"/>
                  </a:lnTo>
                  <a:lnTo>
                    <a:pt x="180" y="484"/>
                  </a:lnTo>
                  <a:lnTo>
                    <a:pt x="195" y="470"/>
                  </a:lnTo>
                  <a:lnTo>
                    <a:pt x="193" y="468"/>
                  </a:lnTo>
                  <a:lnTo>
                    <a:pt x="191" y="464"/>
                  </a:lnTo>
                  <a:lnTo>
                    <a:pt x="189" y="461"/>
                  </a:lnTo>
                  <a:lnTo>
                    <a:pt x="188" y="459"/>
                  </a:lnTo>
                  <a:lnTo>
                    <a:pt x="187" y="455"/>
                  </a:lnTo>
                  <a:lnTo>
                    <a:pt x="187" y="452"/>
                  </a:lnTo>
                  <a:lnTo>
                    <a:pt x="185" y="448"/>
                  </a:lnTo>
                  <a:lnTo>
                    <a:pt x="183" y="444"/>
                  </a:lnTo>
                  <a:lnTo>
                    <a:pt x="182" y="439"/>
                  </a:lnTo>
                  <a:lnTo>
                    <a:pt x="180" y="434"/>
                  </a:lnTo>
                  <a:lnTo>
                    <a:pt x="178" y="430"/>
                  </a:lnTo>
                  <a:lnTo>
                    <a:pt x="177" y="425"/>
                  </a:lnTo>
                  <a:lnTo>
                    <a:pt x="175" y="419"/>
                  </a:lnTo>
                  <a:lnTo>
                    <a:pt x="173" y="414"/>
                  </a:lnTo>
                  <a:lnTo>
                    <a:pt x="171" y="408"/>
                  </a:lnTo>
                  <a:lnTo>
                    <a:pt x="168" y="401"/>
                  </a:lnTo>
                  <a:lnTo>
                    <a:pt x="166" y="395"/>
                  </a:lnTo>
                  <a:lnTo>
                    <a:pt x="164" y="388"/>
                  </a:lnTo>
                  <a:lnTo>
                    <a:pt x="162" y="381"/>
                  </a:lnTo>
                  <a:lnTo>
                    <a:pt x="159" y="374"/>
                  </a:lnTo>
                  <a:lnTo>
                    <a:pt x="157" y="368"/>
                  </a:lnTo>
                  <a:lnTo>
                    <a:pt x="155" y="361"/>
                  </a:lnTo>
                  <a:lnTo>
                    <a:pt x="152" y="353"/>
                  </a:lnTo>
                  <a:lnTo>
                    <a:pt x="149" y="345"/>
                  </a:lnTo>
                  <a:lnTo>
                    <a:pt x="147" y="336"/>
                  </a:lnTo>
                  <a:lnTo>
                    <a:pt x="144" y="328"/>
                  </a:lnTo>
                  <a:lnTo>
                    <a:pt x="141" y="320"/>
                  </a:lnTo>
                  <a:lnTo>
                    <a:pt x="139" y="312"/>
                  </a:lnTo>
                  <a:lnTo>
                    <a:pt x="135" y="304"/>
                  </a:lnTo>
                  <a:lnTo>
                    <a:pt x="133" y="295"/>
                  </a:lnTo>
                  <a:lnTo>
                    <a:pt x="129" y="286"/>
                  </a:lnTo>
                  <a:lnTo>
                    <a:pt x="126" y="278"/>
                  </a:lnTo>
                  <a:lnTo>
                    <a:pt x="122" y="269"/>
                  </a:lnTo>
                  <a:lnTo>
                    <a:pt x="120" y="259"/>
                  </a:lnTo>
                  <a:lnTo>
                    <a:pt x="117" y="250"/>
                  </a:lnTo>
                  <a:lnTo>
                    <a:pt x="113" y="241"/>
                  </a:lnTo>
                  <a:lnTo>
                    <a:pt x="110" y="232"/>
                  </a:lnTo>
                  <a:lnTo>
                    <a:pt x="106" y="223"/>
                  </a:lnTo>
                  <a:lnTo>
                    <a:pt x="103" y="213"/>
                  </a:lnTo>
                  <a:lnTo>
                    <a:pt x="99" y="204"/>
                  </a:lnTo>
                  <a:lnTo>
                    <a:pt x="96" y="195"/>
                  </a:lnTo>
                  <a:lnTo>
                    <a:pt x="92" y="186"/>
                  </a:lnTo>
                  <a:lnTo>
                    <a:pt x="89" y="175"/>
                  </a:lnTo>
                  <a:lnTo>
                    <a:pt x="86" y="166"/>
                  </a:lnTo>
                  <a:lnTo>
                    <a:pt x="82" y="157"/>
                  </a:lnTo>
                  <a:lnTo>
                    <a:pt x="79" y="148"/>
                  </a:lnTo>
                  <a:lnTo>
                    <a:pt x="75" y="139"/>
                  </a:lnTo>
                  <a:lnTo>
                    <a:pt x="72" y="129"/>
                  </a:lnTo>
                  <a:lnTo>
                    <a:pt x="67" y="120"/>
                  </a:lnTo>
                  <a:lnTo>
                    <a:pt x="64" y="111"/>
                  </a:lnTo>
                  <a:lnTo>
                    <a:pt x="60" y="102"/>
                  </a:lnTo>
                  <a:lnTo>
                    <a:pt x="57" y="92"/>
                  </a:lnTo>
                  <a:lnTo>
                    <a:pt x="52" y="83"/>
                  </a:lnTo>
                  <a:lnTo>
                    <a:pt x="49" y="74"/>
                  </a:lnTo>
                  <a:lnTo>
                    <a:pt x="45" y="66"/>
                  </a:lnTo>
                  <a:lnTo>
                    <a:pt x="42" y="57"/>
                  </a:lnTo>
                  <a:lnTo>
                    <a:pt x="37" y="48"/>
                  </a:lnTo>
                  <a:lnTo>
                    <a:pt x="34" y="40"/>
                  </a:lnTo>
                  <a:lnTo>
                    <a:pt x="29" y="31"/>
                  </a:lnTo>
                  <a:lnTo>
                    <a:pt x="26" y="23"/>
                  </a:lnTo>
                  <a:lnTo>
                    <a:pt x="22" y="15"/>
                  </a:lnTo>
                  <a:lnTo>
                    <a:pt x="19" y="7"/>
                  </a:lnTo>
                  <a:lnTo>
                    <a:pt x="16" y="4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7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" name="Freeform 93"/>
            <p:cNvSpPr>
              <a:spLocks/>
            </p:cNvSpPr>
            <p:nvPr/>
          </p:nvSpPr>
          <p:spPr bwMode="auto">
            <a:xfrm>
              <a:off x="6675438" y="4076700"/>
              <a:ext cx="136525" cy="88900"/>
            </a:xfrm>
            <a:custGeom>
              <a:avLst/>
              <a:gdLst/>
              <a:ahLst/>
              <a:cxnLst>
                <a:cxn ang="0">
                  <a:pos x="86" y="38"/>
                </a:cxn>
                <a:cxn ang="0">
                  <a:pos x="8" y="0"/>
                </a:cxn>
                <a:cxn ang="0">
                  <a:pos x="0" y="18"/>
                </a:cxn>
                <a:cxn ang="0">
                  <a:pos x="77" y="56"/>
                </a:cxn>
                <a:cxn ang="0">
                  <a:pos x="86" y="38"/>
                </a:cxn>
                <a:cxn ang="0">
                  <a:pos x="86" y="38"/>
                </a:cxn>
              </a:cxnLst>
              <a:rect l="0" t="0" r="r" b="b"/>
              <a:pathLst>
                <a:path w="86" h="56">
                  <a:moveTo>
                    <a:pt x="86" y="38"/>
                  </a:moveTo>
                  <a:lnTo>
                    <a:pt x="8" y="0"/>
                  </a:lnTo>
                  <a:lnTo>
                    <a:pt x="0" y="18"/>
                  </a:lnTo>
                  <a:lnTo>
                    <a:pt x="77" y="56"/>
                  </a:lnTo>
                  <a:lnTo>
                    <a:pt x="86" y="38"/>
                  </a:lnTo>
                  <a:lnTo>
                    <a:pt x="8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" name="Freeform 94"/>
            <p:cNvSpPr>
              <a:spLocks/>
            </p:cNvSpPr>
            <p:nvPr/>
          </p:nvSpPr>
          <p:spPr bwMode="auto">
            <a:xfrm>
              <a:off x="6105525" y="4356100"/>
              <a:ext cx="1022350" cy="887413"/>
            </a:xfrm>
            <a:custGeom>
              <a:avLst/>
              <a:gdLst/>
              <a:ahLst/>
              <a:cxnLst>
                <a:cxn ang="0">
                  <a:pos x="624" y="284"/>
                </a:cxn>
                <a:cxn ang="0">
                  <a:pos x="601" y="303"/>
                </a:cxn>
                <a:cxn ang="0">
                  <a:pos x="568" y="328"/>
                </a:cxn>
                <a:cxn ang="0">
                  <a:pos x="529" y="359"/>
                </a:cxn>
                <a:cxn ang="0">
                  <a:pos x="487" y="394"/>
                </a:cxn>
                <a:cxn ang="0">
                  <a:pos x="442" y="428"/>
                </a:cxn>
                <a:cxn ang="0">
                  <a:pos x="401" y="462"/>
                </a:cxn>
                <a:cxn ang="0">
                  <a:pos x="366" y="490"/>
                </a:cxn>
                <a:cxn ang="0">
                  <a:pos x="338" y="511"/>
                </a:cxn>
                <a:cxn ang="0">
                  <a:pos x="321" y="525"/>
                </a:cxn>
                <a:cxn ang="0">
                  <a:pos x="305" y="530"/>
                </a:cxn>
                <a:cxn ang="0">
                  <a:pos x="287" y="532"/>
                </a:cxn>
                <a:cxn ang="0">
                  <a:pos x="271" y="531"/>
                </a:cxn>
                <a:cxn ang="0">
                  <a:pos x="255" y="528"/>
                </a:cxn>
                <a:cxn ang="0">
                  <a:pos x="238" y="524"/>
                </a:cxn>
                <a:cxn ang="0">
                  <a:pos x="215" y="513"/>
                </a:cxn>
                <a:cxn ang="0">
                  <a:pos x="200" y="505"/>
                </a:cxn>
                <a:cxn ang="0">
                  <a:pos x="180" y="486"/>
                </a:cxn>
                <a:cxn ang="0">
                  <a:pos x="154" y="443"/>
                </a:cxn>
                <a:cxn ang="0">
                  <a:pos x="129" y="391"/>
                </a:cxn>
                <a:cxn ang="0">
                  <a:pos x="105" y="332"/>
                </a:cxn>
                <a:cxn ang="0">
                  <a:pos x="85" y="267"/>
                </a:cxn>
                <a:cxn ang="0">
                  <a:pos x="66" y="204"/>
                </a:cxn>
                <a:cxn ang="0">
                  <a:pos x="50" y="143"/>
                </a:cxn>
                <a:cxn ang="0">
                  <a:pos x="38" y="89"/>
                </a:cxn>
                <a:cxn ang="0">
                  <a:pos x="27" y="45"/>
                </a:cxn>
                <a:cxn ang="0">
                  <a:pos x="21" y="14"/>
                </a:cxn>
                <a:cxn ang="0">
                  <a:pos x="0" y="4"/>
                </a:cxn>
                <a:cxn ang="0">
                  <a:pos x="1" y="16"/>
                </a:cxn>
                <a:cxn ang="0">
                  <a:pos x="8" y="47"/>
                </a:cxn>
                <a:cxn ang="0">
                  <a:pos x="17" y="91"/>
                </a:cxn>
                <a:cxn ang="0">
                  <a:pos x="29" y="145"/>
                </a:cxn>
                <a:cxn ang="0">
                  <a:pos x="46" y="206"/>
                </a:cxn>
                <a:cxn ang="0">
                  <a:pos x="64" y="269"/>
                </a:cxn>
                <a:cxn ang="0">
                  <a:pos x="85" y="334"/>
                </a:cxn>
                <a:cxn ang="0">
                  <a:pos x="109" y="395"/>
                </a:cxn>
                <a:cxn ang="0">
                  <a:pos x="134" y="449"/>
                </a:cxn>
                <a:cxn ang="0">
                  <a:pos x="162" y="494"/>
                </a:cxn>
                <a:cxn ang="0">
                  <a:pos x="186" y="520"/>
                </a:cxn>
                <a:cxn ang="0">
                  <a:pos x="202" y="532"/>
                </a:cxn>
                <a:cxn ang="0">
                  <a:pos x="224" y="545"/>
                </a:cxn>
                <a:cxn ang="0">
                  <a:pos x="240" y="550"/>
                </a:cxn>
                <a:cxn ang="0">
                  <a:pos x="257" y="556"/>
                </a:cxn>
                <a:cxn ang="0">
                  <a:pos x="276" y="559"/>
                </a:cxn>
                <a:cxn ang="0">
                  <a:pos x="295" y="558"/>
                </a:cxn>
                <a:cxn ang="0">
                  <a:pos x="315" y="556"/>
                </a:cxn>
                <a:cxn ang="0">
                  <a:pos x="338" y="543"/>
                </a:cxn>
                <a:cxn ang="0">
                  <a:pos x="368" y="519"/>
                </a:cxn>
                <a:cxn ang="0">
                  <a:pos x="398" y="495"/>
                </a:cxn>
                <a:cxn ang="0">
                  <a:pos x="428" y="472"/>
                </a:cxn>
                <a:cxn ang="0">
                  <a:pos x="457" y="449"/>
                </a:cxn>
                <a:cxn ang="0">
                  <a:pos x="487" y="425"/>
                </a:cxn>
                <a:cxn ang="0">
                  <a:pos x="515" y="402"/>
                </a:cxn>
                <a:cxn ang="0">
                  <a:pos x="545" y="378"/>
                </a:cxn>
                <a:cxn ang="0">
                  <a:pos x="575" y="355"/>
                </a:cxn>
                <a:cxn ang="0">
                  <a:pos x="605" y="332"/>
                </a:cxn>
                <a:cxn ang="0">
                  <a:pos x="634" y="307"/>
                </a:cxn>
              </a:cxnLst>
              <a:rect l="0" t="0" r="r" b="b"/>
              <a:pathLst>
                <a:path w="644" h="559">
                  <a:moveTo>
                    <a:pt x="634" y="276"/>
                  </a:moveTo>
                  <a:lnTo>
                    <a:pt x="633" y="277"/>
                  </a:lnTo>
                  <a:lnTo>
                    <a:pt x="631" y="279"/>
                  </a:lnTo>
                  <a:lnTo>
                    <a:pt x="628" y="281"/>
                  </a:lnTo>
                  <a:lnTo>
                    <a:pt x="626" y="282"/>
                  </a:lnTo>
                  <a:lnTo>
                    <a:pt x="624" y="284"/>
                  </a:lnTo>
                  <a:lnTo>
                    <a:pt x="621" y="287"/>
                  </a:lnTo>
                  <a:lnTo>
                    <a:pt x="617" y="290"/>
                  </a:lnTo>
                  <a:lnTo>
                    <a:pt x="613" y="292"/>
                  </a:lnTo>
                  <a:lnTo>
                    <a:pt x="610" y="296"/>
                  </a:lnTo>
                  <a:lnTo>
                    <a:pt x="605" y="299"/>
                  </a:lnTo>
                  <a:lnTo>
                    <a:pt x="601" y="303"/>
                  </a:lnTo>
                  <a:lnTo>
                    <a:pt x="596" y="306"/>
                  </a:lnTo>
                  <a:lnTo>
                    <a:pt x="591" y="311"/>
                  </a:lnTo>
                  <a:lnTo>
                    <a:pt x="586" y="315"/>
                  </a:lnTo>
                  <a:lnTo>
                    <a:pt x="580" y="319"/>
                  </a:lnTo>
                  <a:lnTo>
                    <a:pt x="574" y="324"/>
                  </a:lnTo>
                  <a:lnTo>
                    <a:pt x="568" y="328"/>
                  </a:lnTo>
                  <a:lnTo>
                    <a:pt x="563" y="334"/>
                  </a:lnTo>
                  <a:lnTo>
                    <a:pt x="556" y="338"/>
                  </a:lnTo>
                  <a:lnTo>
                    <a:pt x="550" y="343"/>
                  </a:lnTo>
                  <a:lnTo>
                    <a:pt x="543" y="349"/>
                  </a:lnTo>
                  <a:lnTo>
                    <a:pt x="536" y="355"/>
                  </a:lnTo>
                  <a:lnTo>
                    <a:pt x="529" y="359"/>
                  </a:lnTo>
                  <a:lnTo>
                    <a:pt x="522" y="365"/>
                  </a:lnTo>
                  <a:lnTo>
                    <a:pt x="515" y="371"/>
                  </a:lnTo>
                  <a:lnTo>
                    <a:pt x="508" y="376"/>
                  </a:lnTo>
                  <a:lnTo>
                    <a:pt x="500" y="382"/>
                  </a:lnTo>
                  <a:lnTo>
                    <a:pt x="494" y="388"/>
                  </a:lnTo>
                  <a:lnTo>
                    <a:pt x="487" y="394"/>
                  </a:lnTo>
                  <a:lnTo>
                    <a:pt x="480" y="401"/>
                  </a:lnTo>
                  <a:lnTo>
                    <a:pt x="472" y="405"/>
                  </a:lnTo>
                  <a:lnTo>
                    <a:pt x="465" y="411"/>
                  </a:lnTo>
                  <a:lnTo>
                    <a:pt x="457" y="417"/>
                  </a:lnTo>
                  <a:lnTo>
                    <a:pt x="450" y="424"/>
                  </a:lnTo>
                  <a:lnTo>
                    <a:pt x="442" y="428"/>
                  </a:lnTo>
                  <a:lnTo>
                    <a:pt x="435" y="434"/>
                  </a:lnTo>
                  <a:lnTo>
                    <a:pt x="428" y="440"/>
                  </a:lnTo>
                  <a:lnTo>
                    <a:pt x="421" y="446"/>
                  </a:lnTo>
                  <a:lnTo>
                    <a:pt x="414" y="450"/>
                  </a:lnTo>
                  <a:lnTo>
                    <a:pt x="407" y="456"/>
                  </a:lnTo>
                  <a:lnTo>
                    <a:pt x="401" y="462"/>
                  </a:lnTo>
                  <a:lnTo>
                    <a:pt x="394" y="466"/>
                  </a:lnTo>
                  <a:lnTo>
                    <a:pt x="389" y="471"/>
                  </a:lnTo>
                  <a:lnTo>
                    <a:pt x="382" y="477"/>
                  </a:lnTo>
                  <a:lnTo>
                    <a:pt x="376" y="481"/>
                  </a:lnTo>
                  <a:lnTo>
                    <a:pt x="371" y="486"/>
                  </a:lnTo>
                  <a:lnTo>
                    <a:pt x="366" y="490"/>
                  </a:lnTo>
                  <a:lnTo>
                    <a:pt x="360" y="494"/>
                  </a:lnTo>
                  <a:lnTo>
                    <a:pt x="354" y="497"/>
                  </a:lnTo>
                  <a:lnTo>
                    <a:pt x="350" y="502"/>
                  </a:lnTo>
                  <a:lnTo>
                    <a:pt x="345" y="505"/>
                  </a:lnTo>
                  <a:lnTo>
                    <a:pt x="342" y="509"/>
                  </a:lnTo>
                  <a:lnTo>
                    <a:pt x="338" y="511"/>
                  </a:lnTo>
                  <a:lnTo>
                    <a:pt x="335" y="515"/>
                  </a:lnTo>
                  <a:lnTo>
                    <a:pt x="331" y="517"/>
                  </a:lnTo>
                  <a:lnTo>
                    <a:pt x="328" y="519"/>
                  </a:lnTo>
                  <a:lnTo>
                    <a:pt x="325" y="520"/>
                  </a:lnTo>
                  <a:lnTo>
                    <a:pt x="323" y="523"/>
                  </a:lnTo>
                  <a:lnTo>
                    <a:pt x="321" y="525"/>
                  </a:lnTo>
                  <a:lnTo>
                    <a:pt x="320" y="526"/>
                  </a:lnTo>
                  <a:lnTo>
                    <a:pt x="316" y="527"/>
                  </a:lnTo>
                  <a:lnTo>
                    <a:pt x="313" y="527"/>
                  </a:lnTo>
                  <a:lnTo>
                    <a:pt x="310" y="528"/>
                  </a:lnTo>
                  <a:lnTo>
                    <a:pt x="308" y="530"/>
                  </a:lnTo>
                  <a:lnTo>
                    <a:pt x="305" y="530"/>
                  </a:lnTo>
                  <a:lnTo>
                    <a:pt x="301" y="530"/>
                  </a:lnTo>
                  <a:lnTo>
                    <a:pt x="299" y="531"/>
                  </a:lnTo>
                  <a:lnTo>
                    <a:pt x="295" y="531"/>
                  </a:lnTo>
                  <a:lnTo>
                    <a:pt x="293" y="531"/>
                  </a:lnTo>
                  <a:lnTo>
                    <a:pt x="290" y="532"/>
                  </a:lnTo>
                  <a:lnTo>
                    <a:pt x="287" y="532"/>
                  </a:lnTo>
                  <a:lnTo>
                    <a:pt x="285" y="532"/>
                  </a:lnTo>
                  <a:lnTo>
                    <a:pt x="282" y="532"/>
                  </a:lnTo>
                  <a:lnTo>
                    <a:pt x="279" y="532"/>
                  </a:lnTo>
                  <a:lnTo>
                    <a:pt x="276" y="532"/>
                  </a:lnTo>
                  <a:lnTo>
                    <a:pt x="274" y="532"/>
                  </a:lnTo>
                  <a:lnTo>
                    <a:pt x="271" y="531"/>
                  </a:lnTo>
                  <a:lnTo>
                    <a:pt x="268" y="531"/>
                  </a:lnTo>
                  <a:lnTo>
                    <a:pt x="266" y="531"/>
                  </a:lnTo>
                  <a:lnTo>
                    <a:pt x="262" y="531"/>
                  </a:lnTo>
                  <a:lnTo>
                    <a:pt x="260" y="530"/>
                  </a:lnTo>
                  <a:lnTo>
                    <a:pt x="257" y="530"/>
                  </a:lnTo>
                  <a:lnTo>
                    <a:pt x="255" y="528"/>
                  </a:lnTo>
                  <a:lnTo>
                    <a:pt x="253" y="528"/>
                  </a:lnTo>
                  <a:lnTo>
                    <a:pt x="251" y="527"/>
                  </a:lnTo>
                  <a:lnTo>
                    <a:pt x="247" y="527"/>
                  </a:lnTo>
                  <a:lnTo>
                    <a:pt x="245" y="526"/>
                  </a:lnTo>
                  <a:lnTo>
                    <a:pt x="242" y="525"/>
                  </a:lnTo>
                  <a:lnTo>
                    <a:pt x="238" y="524"/>
                  </a:lnTo>
                  <a:lnTo>
                    <a:pt x="234" y="523"/>
                  </a:lnTo>
                  <a:lnTo>
                    <a:pt x="230" y="520"/>
                  </a:lnTo>
                  <a:lnTo>
                    <a:pt x="225" y="519"/>
                  </a:lnTo>
                  <a:lnTo>
                    <a:pt x="222" y="517"/>
                  </a:lnTo>
                  <a:lnTo>
                    <a:pt x="218" y="516"/>
                  </a:lnTo>
                  <a:lnTo>
                    <a:pt x="215" y="513"/>
                  </a:lnTo>
                  <a:lnTo>
                    <a:pt x="211" y="512"/>
                  </a:lnTo>
                  <a:lnTo>
                    <a:pt x="209" y="511"/>
                  </a:lnTo>
                  <a:lnTo>
                    <a:pt x="207" y="510"/>
                  </a:lnTo>
                  <a:lnTo>
                    <a:pt x="203" y="508"/>
                  </a:lnTo>
                  <a:lnTo>
                    <a:pt x="202" y="507"/>
                  </a:lnTo>
                  <a:lnTo>
                    <a:pt x="200" y="505"/>
                  </a:lnTo>
                  <a:lnTo>
                    <a:pt x="199" y="504"/>
                  </a:lnTo>
                  <a:lnTo>
                    <a:pt x="196" y="503"/>
                  </a:lnTo>
                  <a:lnTo>
                    <a:pt x="195" y="503"/>
                  </a:lnTo>
                  <a:lnTo>
                    <a:pt x="191" y="497"/>
                  </a:lnTo>
                  <a:lnTo>
                    <a:pt x="185" y="492"/>
                  </a:lnTo>
                  <a:lnTo>
                    <a:pt x="180" y="486"/>
                  </a:lnTo>
                  <a:lnTo>
                    <a:pt x="176" y="480"/>
                  </a:lnTo>
                  <a:lnTo>
                    <a:pt x="172" y="473"/>
                  </a:lnTo>
                  <a:lnTo>
                    <a:pt x="168" y="466"/>
                  </a:lnTo>
                  <a:lnTo>
                    <a:pt x="163" y="459"/>
                  </a:lnTo>
                  <a:lnTo>
                    <a:pt x="158" y="452"/>
                  </a:lnTo>
                  <a:lnTo>
                    <a:pt x="154" y="443"/>
                  </a:lnTo>
                  <a:lnTo>
                    <a:pt x="149" y="435"/>
                  </a:lnTo>
                  <a:lnTo>
                    <a:pt x="145" y="427"/>
                  </a:lnTo>
                  <a:lnTo>
                    <a:pt x="141" y="419"/>
                  </a:lnTo>
                  <a:lnTo>
                    <a:pt x="137" y="410"/>
                  </a:lnTo>
                  <a:lnTo>
                    <a:pt x="132" y="401"/>
                  </a:lnTo>
                  <a:lnTo>
                    <a:pt x="129" y="391"/>
                  </a:lnTo>
                  <a:lnTo>
                    <a:pt x="125" y="382"/>
                  </a:lnTo>
                  <a:lnTo>
                    <a:pt x="120" y="372"/>
                  </a:lnTo>
                  <a:lnTo>
                    <a:pt x="117" y="362"/>
                  </a:lnTo>
                  <a:lnTo>
                    <a:pt x="112" y="352"/>
                  </a:lnTo>
                  <a:lnTo>
                    <a:pt x="109" y="342"/>
                  </a:lnTo>
                  <a:lnTo>
                    <a:pt x="105" y="332"/>
                  </a:lnTo>
                  <a:lnTo>
                    <a:pt x="102" y="321"/>
                  </a:lnTo>
                  <a:lnTo>
                    <a:pt x="99" y="311"/>
                  </a:lnTo>
                  <a:lnTo>
                    <a:pt x="95" y="301"/>
                  </a:lnTo>
                  <a:lnTo>
                    <a:pt x="92" y="289"/>
                  </a:lnTo>
                  <a:lnTo>
                    <a:pt x="88" y="279"/>
                  </a:lnTo>
                  <a:lnTo>
                    <a:pt x="85" y="267"/>
                  </a:lnTo>
                  <a:lnTo>
                    <a:pt x="81" y="257"/>
                  </a:lnTo>
                  <a:lnTo>
                    <a:pt x="78" y="246"/>
                  </a:lnTo>
                  <a:lnTo>
                    <a:pt x="74" y="236"/>
                  </a:lnTo>
                  <a:lnTo>
                    <a:pt x="72" y="225"/>
                  </a:lnTo>
                  <a:lnTo>
                    <a:pt x="70" y="215"/>
                  </a:lnTo>
                  <a:lnTo>
                    <a:pt x="66" y="204"/>
                  </a:lnTo>
                  <a:lnTo>
                    <a:pt x="63" y="193"/>
                  </a:lnTo>
                  <a:lnTo>
                    <a:pt x="61" y="183"/>
                  </a:lnTo>
                  <a:lnTo>
                    <a:pt x="58" y="173"/>
                  </a:lnTo>
                  <a:lnTo>
                    <a:pt x="55" y="162"/>
                  </a:lnTo>
                  <a:lnTo>
                    <a:pt x="53" y="153"/>
                  </a:lnTo>
                  <a:lnTo>
                    <a:pt x="50" y="143"/>
                  </a:lnTo>
                  <a:lnTo>
                    <a:pt x="48" y="134"/>
                  </a:lnTo>
                  <a:lnTo>
                    <a:pt x="46" y="124"/>
                  </a:lnTo>
                  <a:lnTo>
                    <a:pt x="43" y="115"/>
                  </a:lnTo>
                  <a:lnTo>
                    <a:pt x="41" y="106"/>
                  </a:lnTo>
                  <a:lnTo>
                    <a:pt x="39" y="97"/>
                  </a:lnTo>
                  <a:lnTo>
                    <a:pt x="38" y="89"/>
                  </a:lnTo>
                  <a:lnTo>
                    <a:pt x="35" y="81"/>
                  </a:lnTo>
                  <a:lnTo>
                    <a:pt x="34" y="73"/>
                  </a:lnTo>
                  <a:lnTo>
                    <a:pt x="33" y="66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27" y="45"/>
                  </a:lnTo>
                  <a:lnTo>
                    <a:pt x="26" y="39"/>
                  </a:lnTo>
                  <a:lnTo>
                    <a:pt x="25" y="32"/>
                  </a:lnTo>
                  <a:lnTo>
                    <a:pt x="24" y="28"/>
                  </a:lnTo>
                  <a:lnTo>
                    <a:pt x="23" y="22"/>
                  </a:lnTo>
                  <a:lnTo>
                    <a:pt x="23" y="18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20" y="7"/>
                  </a:lnTo>
                  <a:lnTo>
                    <a:pt x="19" y="5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1" y="16"/>
                  </a:lnTo>
                  <a:lnTo>
                    <a:pt x="2" y="21"/>
                  </a:lnTo>
                  <a:lnTo>
                    <a:pt x="3" y="25"/>
                  </a:lnTo>
                  <a:lnTo>
                    <a:pt x="4" y="30"/>
                  </a:lnTo>
                  <a:lnTo>
                    <a:pt x="5" y="36"/>
                  </a:lnTo>
                  <a:lnTo>
                    <a:pt x="6" y="40"/>
                  </a:lnTo>
                  <a:lnTo>
                    <a:pt x="8" y="47"/>
                  </a:lnTo>
                  <a:lnTo>
                    <a:pt x="9" y="53"/>
                  </a:lnTo>
                  <a:lnTo>
                    <a:pt x="10" y="60"/>
                  </a:lnTo>
                  <a:lnTo>
                    <a:pt x="12" y="68"/>
                  </a:lnTo>
                  <a:lnTo>
                    <a:pt x="15" y="76"/>
                  </a:lnTo>
                  <a:lnTo>
                    <a:pt x="16" y="83"/>
                  </a:lnTo>
                  <a:lnTo>
                    <a:pt x="17" y="91"/>
                  </a:lnTo>
                  <a:lnTo>
                    <a:pt x="19" y="99"/>
                  </a:lnTo>
                  <a:lnTo>
                    <a:pt x="21" y="108"/>
                  </a:lnTo>
                  <a:lnTo>
                    <a:pt x="23" y="116"/>
                  </a:lnTo>
                  <a:lnTo>
                    <a:pt x="25" y="126"/>
                  </a:lnTo>
                  <a:lnTo>
                    <a:pt x="27" y="135"/>
                  </a:lnTo>
                  <a:lnTo>
                    <a:pt x="29" y="145"/>
                  </a:lnTo>
                  <a:lnTo>
                    <a:pt x="33" y="154"/>
                  </a:lnTo>
                  <a:lnTo>
                    <a:pt x="35" y="165"/>
                  </a:lnTo>
                  <a:lnTo>
                    <a:pt x="38" y="174"/>
                  </a:lnTo>
                  <a:lnTo>
                    <a:pt x="40" y="184"/>
                  </a:lnTo>
                  <a:lnTo>
                    <a:pt x="43" y="195"/>
                  </a:lnTo>
                  <a:lnTo>
                    <a:pt x="46" y="206"/>
                  </a:lnTo>
                  <a:lnTo>
                    <a:pt x="49" y="216"/>
                  </a:lnTo>
                  <a:lnTo>
                    <a:pt x="53" y="227"/>
                  </a:lnTo>
                  <a:lnTo>
                    <a:pt x="55" y="237"/>
                  </a:lnTo>
                  <a:lnTo>
                    <a:pt x="58" y="248"/>
                  </a:lnTo>
                  <a:lnTo>
                    <a:pt x="61" y="258"/>
                  </a:lnTo>
                  <a:lnTo>
                    <a:pt x="64" y="269"/>
                  </a:lnTo>
                  <a:lnTo>
                    <a:pt x="67" y="280"/>
                  </a:lnTo>
                  <a:lnTo>
                    <a:pt x="71" y="291"/>
                  </a:lnTo>
                  <a:lnTo>
                    <a:pt x="74" y="302"/>
                  </a:lnTo>
                  <a:lnTo>
                    <a:pt x="78" y="312"/>
                  </a:lnTo>
                  <a:lnTo>
                    <a:pt x="81" y="324"/>
                  </a:lnTo>
                  <a:lnTo>
                    <a:pt x="85" y="334"/>
                  </a:lnTo>
                  <a:lnTo>
                    <a:pt x="88" y="344"/>
                  </a:lnTo>
                  <a:lnTo>
                    <a:pt x="93" y="355"/>
                  </a:lnTo>
                  <a:lnTo>
                    <a:pt x="96" y="364"/>
                  </a:lnTo>
                  <a:lnTo>
                    <a:pt x="101" y="374"/>
                  </a:lnTo>
                  <a:lnTo>
                    <a:pt x="104" y="385"/>
                  </a:lnTo>
                  <a:lnTo>
                    <a:pt x="109" y="395"/>
                  </a:lnTo>
                  <a:lnTo>
                    <a:pt x="112" y="404"/>
                  </a:lnTo>
                  <a:lnTo>
                    <a:pt x="117" y="413"/>
                  </a:lnTo>
                  <a:lnTo>
                    <a:pt x="120" y="423"/>
                  </a:lnTo>
                  <a:lnTo>
                    <a:pt x="125" y="432"/>
                  </a:lnTo>
                  <a:lnTo>
                    <a:pt x="130" y="440"/>
                  </a:lnTo>
                  <a:lnTo>
                    <a:pt x="134" y="449"/>
                  </a:lnTo>
                  <a:lnTo>
                    <a:pt x="139" y="457"/>
                  </a:lnTo>
                  <a:lnTo>
                    <a:pt x="143" y="465"/>
                  </a:lnTo>
                  <a:lnTo>
                    <a:pt x="147" y="473"/>
                  </a:lnTo>
                  <a:lnTo>
                    <a:pt x="152" y="480"/>
                  </a:lnTo>
                  <a:lnTo>
                    <a:pt x="156" y="487"/>
                  </a:lnTo>
                  <a:lnTo>
                    <a:pt x="162" y="494"/>
                  </a:lnTo>
                  <a:lnTo>
                    <a:pt x="167" y="500"/>
                  </a:lnTo>
                  <a:lnTo>
                    <a:pt x="172" y="507"/>
                  </a:lnTo>
                  <a:lnTo>
                    <a:pt x="177" y="512"/>
                  </a:lnTo>
                  <a:lnTo>
                    <a:pt x="181" y="518"/>
                  </a:lnTo>
                  <a:lnTo>
                    <a:pt x="183" y="518"/>
                  </a:lnTo>
                  <a:lnTo>
                    <a:pt x="186" y="520"/>
                  </a:lnTo>
                  <a:lnTo>
                    <a:pt x="187" y="523"/>
                  </a:lnTo>
                  <a:lnTo>
                    <a:pt x="190" y="524"/>
                  </a:lnTo>
                  <a:lnTo>
                    <a:pt x="193" y="525"/>
                  </a:lnTo>
                  <a:lnTo>
                    <a:pt x="196" y="528"/>
                  </a:lnTo>
                  <a:lnTo>
                    <a:pt x="199" y="530"/>
                  </a:lnTo>
                  <a:lnTo>
                    <a:pt x="202" y="532"/>
                  </a:lnTo>
                  <a:lnTo>
                    <a:pt x="207" y="534"/>
                  </a:lnTo>
                  <a:lnTo>
                    <a:pt x="210" y="536"/>
                  </a:lnTo>
                  <a:lnTo>
                    <a:pt x="215" y="539"/>
                  </a:lnTo>
                  <a:lnTo>
                    <a:pt x="219" y="542"/>
                  </a:lnTo>
                  <a:lnTo>
                    <a:pt x="222" y="543"/>
                  </a:lnTo>
                  <a:lnTo>
                    <a:pt x="224" y="545"/>
                  </a:lnTo>
                  <a:lnTo>
                    <a:pt x="226" y="546"/>
                  </a:lnTo>
                  <a:lnTo>
                    <a:pt x="230" y="547"/>
                  </a:lnTo>
                  <a:lnTo>
                    <a:pt x="232" y="548"/>
                  </a:lnTo>
                  <a:lnTo>
                    <a:pt x="234" y="548"/>
                  </a:lnTo>
                  <a:lnTo>
                    <a:pt x="237" y="549"/>
                  </a:lnTo>
                  <a:lnTo>
                    <a:pt x="240" y="550"/>
                  </a:lnTo>
                  <a:lnTo>
                    <a:pt x="242" y="551"/>
                  </a:lnTo>
                  <a:lnTo>
                    <a:pt x="246" y="553"/>
                  </a:lnTo>
                  <a:lnTo>
                    <a:pt x="248" y="553"/>
                  </a:lnTo>
                  <a:lnTo>
                    <a:pt x="252" y="554"/>
                  </a:lnTo>
                  <a:lnTo>
                    <a:pt x="254" y="555"/>
                  </a:lnTo>
                  <a:lnTo>
                    <a:pt x="257" y="556"/>
                  </a:lnTo>
                  <a:lnTo>
                    <a:pt x="260" y="556"/>
                  </a:lnTo>
                  <a:lnTo>
                    <a:pt x="263" y="557"/>
                  </a:lnTo>
                  <a:lnTo>
                    <a:pt x="267" y="557"/>
                  </a:lnTo>
                  <a:lnTo>
                    <a:pt x="270" y="558"/>
                  </a:lnTo>
                  <a:lnTo>
                    <a:pt x="272" y="558"/>
                  </a:lnTo>
                  <a:lnTo>
                    <a:pt x="276" y="559"/>
                  </a:lnTo>
                  <a:lnTo>
                    <a:pt x="279" y="559"/>
                  </a:lnTo>
                  <a:lnTo>
                    <a:pt x="282" y="559"/>
                  </a:lnTo>
                  <a:lnTo>
                    <a:pt x="285" y="559"/>
                  </a:lnTo>
                  <a:lnTo>
                    <a:pt x="289" y="559"/>
                  </a:lnTo>
                  <a:lnTo>
                    <a:pt x="291" y="558"/>
                  </a:lnTo>
                  <a:lnTo>
                    <a:pt x="295" y="558"/>
                  </a:lnTo>
                  <a:lnTo>
                    <a:pt x="298" y="558"/>
                  </a:lnTo>
                  <a:lnTo>
                    <a:pt x="302" y="558"/>
                  </a:lnTo>
                  <a:lnTo>
                    <a:pt x="305" y="557"/>
                  </a:lnTo>
                  <a:lnTo>
                    <a:pt x="308" y="557"/>
                  </a:lnTo>
                  <a:lnTo>
                    <a:pt x="312" y="556"/>
                  </a:lnTo>
                  <a:lnTo>
                    <a:pt x="315" y="556"/>
                  </a:lnTo>
                  <a:lnTo>
                    <a:pt x="318" y="554"/>
                  </a:lnTo>
                  <a:lnTo>
                    <a:pt x="322" y="553"/>
                  </a:lnTo>
                  <a:lnTo>
                    <a:pt x="325" y="551"/>
                  </a:lnTo>
                  <a:lnTo>
                    <a:pt x="329" y="551"/>
                  </a:lnTo>
                  <a:lnTo>
                    <a:pt x="333" y="547"/>
                  </a:lnTo>
                  <a:lnTo>
                    <a:pt x="338" y="543"/>
                  </a:lnTo>
                  <a:lnTo>
                    <a:pt x="344" y="539"/>
                  </a:lnTo>
                  <a:lnTo>
                    <a:pt x="348" y="535"/>
                  </a:lnTo>
                  <a:lnTo>
                    <a:pt x="353" y="531"/>
                  </a:lnTo>
                  <a:lnTo>
                    <a:pt x="358" y="527"/>
                  </a:lnTo>
                  <a:lnTo>
                    <a:pt x="363" y="523"/>
                  </a:lnTo>
                  <a:lnTo>
                    <a:pt x="368" y="519"/>
                  </a:lnTo>
                  <a:lnTo>
                    <a:pt x="373" y="515"/>
                  </a:lnTo>
                  <a:lnTo>
                    <a:pt x="377" y="511"/>
                  </a:lnTo>
                  <a:lnTo>
                    <a:pt x="383" y="507"/>
                  </a:lnTo>
                  <a:lnTo>
                    <a:pt x="388" y="503"/>
                  </a:lnTo>
                  <a:lnTo>
                    <a:pt x="392" y="500"/>
                  </a:lnTo>
                  <a:lnTo>
                    <a:pt x="398" y="495"/>
                  </a:lnTo>
                  <a:lnTo>
                    <a:pt x="403" y="492"/>
                  </a:lnTo>
                  <a:lnTo>
                    <a:pt x="407" y="488"/>
                  </a:lnTo>
                  <a:lnTo>
                    <a:pt x="412" y="484"/>
                  </a:lnTo>
                  <a:lnTo>
                    <a:pt x="418" y="480"/>
                  </a:lnTo>
                  <a:lnTo>
                    <a:pt x="422" y="475"/>
                  </a:lnTo>
                  <a:lnTo>
                    <a:pt x="428" y="472"/>
                  </a:lnTo>
                  <a:lnTo>
                    <a:pt x="432" y="467"/>
                  </a:lnTo>
                  <a:lnTo>
                    <a:pt x="437" y="464"/>
                  </a:lnTo>
                  <a:lnTo>
                    <a:pt x="442" y="461"/>
                  </a:lnTo>
                  <a:lnTo>
                    <a:pt x="446" y="457"/>
                  </a:lnTo>
                  <a:lnTo>
                    <a:pt x="451" y="452"/>
                  </a:lnTo>
                  <a:lnTo>
                    <a:pt x="457" y="449"/>
                  </a:lnTo>
                  <a:lnTo>
                    <a:pt x="461" y="444"/>
                  </a:lnTo>
                  <a:lnTo>
                    <a:pt x="467" y="441"/>
                  </a:lnTo>
                  <a:lnTo>
                    <a:pt x="472" y="436"/>
                  </a:lnTo>
                  <a:lnTo>
                    <a:pt x="476" y="433"/>
                  </a:lnTo>
                  <a:lnTo>
                    <a:pt x="482" y="429"/>
                  </a:lnTo>
                  <a:lnTo>
                    <a:pt x="487" y="425"/>
                  </a:lnTo>
                  <a:lnTo>
                    <a:pt x="491" y="421"/>
                  </a:lnTo>
                  <a:lnTo>
                    <a:pt x="496" y="417"/>
                  </a:lnTo>
                  <a:lnTo>
                    <a:pt x="502" y="413"/>
                  </a:lnTo>
                  <a:lnTo>
                    <a:pt x="506" y="410"/>
                  </a:lnTo>
                  <a:lnTo>
                    <a:pt x="511" y="405"/>
                  </a:lnTo>
                  <a:lnTo>
                    <a:pt x="515" y="402"/>
                  </a:lnTo>
                  <a:lnTo>
                    <a:pt x="521" y="397"/>
                  </a:lnTo>
                  <a:lnTo>
                    <a:pt x="526" y="394"/>
                  </a:lnTo>
                  <a:lnTo>
                    <a:pt x="530" y="390"/>
                  </a:lnTo>
                  <a:lnTo>
                    <a:pt x="535" y="386"/>
                  </a:lnTo>
                  <a:lnTo>
                    <a:pt x="541" y="382"/>
                  </a:lnTo>
                  <a:lnTo>
                    <a:pt x="545" y="378"/>
                  </a:lnTo>
                  <a:lnTo>
                    <a:pt x="550" y="374"/>
                  </a:lnTo>
                  <a:lnTo>
                    <a:pt x="556" y="370"/>
                  </a:lnTo>
                  <a:lnTo>
                    <a:pt x="560" y="366"/>
                  </a:lnTo>
                  <a:lnTo>
                    <a:pt x="565" y="363"/>
                  </a:lnTo>
                  <a:lnTo>
                    <a:pt x="569" y="358"/>
                  </a:lnTo>
                  <a:lnTo>
                    <a:pt x="575" y="355"/>
                  </a:lnTo>
                  <a:lnTo>
                    <a:pt x="580" y="350"/>
                  </a:lnTo>
                  <a:lnTo>
                    <a:pt x="584" y="347"/>
                  </a:lnTo>
                  <a:lnTo>
                    <a:pt x="590" y="343"/>
                  </a:lnTo>
                  <a:lnTo>
                    <a:pt x="595" y="338"/>
                  </a:lnTo>
                  <a:lnTo>
                    <a:pt x="599" y="335"/>
                  </a:lnTo>
                  <a:lnTo>
                    <a:pt x="605" y="332"/>
                  </a:lnTo>
                  <a:lnTo>
                    <a:pt x="610" y="327"/>
                  </a:lnTo>
                  <a:lnTo>
                    <a:pt x="614" y="324"/>
                  </a:lnTo>
                  <a:lnTo>
                    <a:pt x="619" y="319"/>
                  </a:lnTo>
                  <a:lnTo>
                    <a:pt x="625" y="315"/>
                  </a:lnTo>
                  <a:lnTo>
                    <a:pt x="629" y="311"/>
                  </a:lnTo>
                  <a:lnTo>
                    <a:pt x="634" y="307"/>
                  </a:lnTo>
                  <a:lnTo>
                    <a:pt x="640" y="304"/>
                  </a:lnTo>
                  <a:lnTo>
                    <a:pt x="644" y="301"/>
                  </a:lnTo>
                  <a:lnTo>
                    <a:pt x="634" y="276"/>
                  </a:lnTo>
                  <a:lnTo>
                    <a:pt x="634" y="2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" name="Freeform 95"/>
            <p:cNvSpPr>
              <a:spLocks/>
            </p:cNvSpPr>
            <p:nvPr/>
          </p:nvSpPr>
          <p:spPr bwMode="auto">
            <a:xfrm>
              <a:off x="6473825" y="4359275"/>
              <a:ext cx="238125" cy="241300"/>
            </a:xfrm>
            <a:custGeom>
              <a:avLst/>
              <a:gdLst/>
              <a:ahLst/>
              <a:cxnLst>
                <a:cxn ang="0">
                  <a:pos x="138" y="21"/>
                </a:cxn>
                <a:cxn ang="0">
                  <a:pos x="148" y="53"/>
                </a:cxn>
                <a:cxn ang="0">
                  <a:pos x="150" y="84"/>
                </a:cxn>
                <a:cxn ang="0">
                  <a:pos x="148" y="84"/>
                </a:cxn>
                <a:cxn ang="0">
                  <a:pos x="144" y="86"/>
                </a:cxn>
                <a:cxn ang="0">
                  <a:pos x="138" y="87"/>
                </a:cxn>
                <a:cxn ang="0">
                  <a:pos x="133" y="90"/>
                </a:cxn>
                <a:cxn ang="0">
                  <a:pos x="126" y="94"/>
                </a:cxn>
                <a:cxn ang="0">
                  <a:pos x="121" y="97"/>
                </a:cxn>
                <a:cxn ang="0">
                  <a:pos x="116" y="101"/>
                </a:cxn>
                <a:cxn ang="0">
                  <a:pos x="114" y="105"/>
                </a:cxn>
                <a:cxn ang="0">
                  <a:pos x="113" y="112"/>
                </a:cxn>
                <a:cxn ang="0">
                  <a:pos x="114" y="119"/>
                </a:cxn>
                <a:cxn ang="0">
                  <a:pos x="114" y="124"/>
                </a:cxn>
                <a:cxn ang="0">
                  <a:pos x="115" y="125"/>
                </a:cxn>
                <a:cxn ang="0">
                  <a:pos x="77" y="143"/>
                </a:cxn>
                <a:cxn ang="0">
                  <a:pos x="37" y="152"/>
                </a:cxn>
                <a:cxn ang="0">
                  <a:pos x="0" y="137"/>
                </a:cxn>
                <a:cxn ang="0">
                  <a:pos x="0" y="133"/>
                </a:cxn>
                <a:cxn ang="0">
                  <a:pos x="0" y="127"/>
                </a:cxn>
                <a:cxn ang="0">
                  <a:pos x="0" y="120"/>
                </a:cxn>
                <a:cxn ang="0">
                  <a:pos x="1" y="112"/>
                </a:cxn>
                <a:cxn ang="0">
                  <a:pos x="2" y="105"/>
                </a:cxn>
                <a:cxn ang="0">
                  <a:pos x="4" y="101"/>
                </a:cxn>
                <a:cxn ang="0">
                  <a:pos x="4" y="96"/>
                </a:cxn>
                <a:cxn ang="0">
                  <a:pos x="5" y="91"/>
                </a:cxn>
                <a:cxn ang="0">
                  <a:pos x="6" y="87"/>
                </a:cxn>
                <a:cxn ang="0">
                  <a:pos x="7" y="81"/>
                </a:cxn>
                <a:cxn ang="0">
                  <a:pos x="9" y="76"/>
                </a:cxn>
                <a:cxn ang="0">
                  <a:pos x="10" y="72"/>
                </a:cxn>
                <a:cxn ang="0">
                  <a:pos x="13" y="66"/>
                </a:cxn>
                <a:cxn ang="0">
                  <a:pos x="14" y="61"/>
                </a:cxn>
                <a:cxn ang="0">
                  <a:pos x="16" y="57"/>
                </a:cxn>
                <a:cxn ang="0">
                  <a:pos x="20" y="52"/>
                </a:cxn>
                <a:cxn ang="0">
                  <a:pos x="22" y="48"/>
                </a:cxn>
                <a:cxn ang="0">
                  <a:pos x="24" y="43"/>
                </a:cxn>
                <a:cxn ang="0">
                  <a:pos x="30" y="37"/>
                </a:cxn>
                <a:cxn ang="0">
                  <a:pos x="37" y="29"/>
                </a:cxn>
                <a:cxn ang="0">
                  <a:pos x="44" y="26"/>
                </a:cxn>
                <a:cxn ang="0">
                  <a:pos x="48" y="23"/>
                </a:cxn>
                <a:cxn ang="0">
                  <a:pos x="55" y="20"/>
                </a:cxn>
                <a:cxn ang="0">
                  <a:pos x="63" y="15"/>
                </a:cxn>
                <a:cxn ang="0">
                  <a:pos x="72" y="13"/>
                </a:cxn>
                <a:cxn ang="0">
                  <a:pos x="78" y="10"/>
                </a:cxn>
                <a:cxn ang="0">
                  <a:pos x="85" y="7"/>
                </a:cxn>
                <a:cxn ang="0">
                  <a:pos x="91" y="5"/>
                </a:cxn>
                <a:cxn ang="0">
                  <a:pos x="96" y="4"/>
                </a:cxn>
                <a:cxn ang="0">
                  <a:pos x="100" y="3"/>
                </a:cxn>
                <a:cxn ang="0">
                  <a:pos x="106" y="2"/>
                </a:cxn>
                <a:cxn ang="0">
                  <a:pos x="111" y="0"/>
                </a:cxn>
                <a:cxn ang="0">
                  <a:pos x="115" y="0"/>
                </a:cxn>
                <a:cxn ang="0">
                  <a:pos x="116" y="0"/>
                </a:cxn>
              </a:cxnLst>
              <a:rect l="0" t="0" r="r" b="b"/>
              <a:pathLst>
                <a:path w="150" h="152">
                  <a:moveTo>
                    <a:pt x="116" y="0"/>
                  </a:moveTo>
                  <a:lnTo>
                    <a:pt x="138" y="21"/>
                  </a:lnTo>
                  <a:lnTo>
                    <a:pt x="128" y="36"/>
                  </a:lnTo>
                  <a:lnTo>
                    <a:pt x="148" y="53"/>
                  </a:lnTo>
                  <a:lnTo>
                    <a:pt x="126" y="66"/>
                  </a:lnTo>
                  <a:lnTo>
                    <a:pt x="150" y="84"/>
                  </a:lnTo>
                  <a:lnTo>
                    <a:pt x="149" y="84"/>
                  </a:lnTo>
                  <a:lnTo>
                    <a:pt x="148" y="84"/>
                  </a:lnTo>
                  <a:lnTo>
                    <a:pt x="146" y="84"/>
                  </a:lnTo>
                  <a:lnTo>
                    <a:pt x="144" y="86"/>
                  </a:lnTo>
                  <a:lnTo>
                    <a:pt x="141" y="86"/>
                  </a:lnTo>
                  <a:lnTo>
                    <a:pt x="138" y="87"/>
                  </a:lnTo>
                  <a:lnTo>
                    <a:pt x="136" y="89"/>
                  </a:lnTo>
                  <a:lnTo>
                    <a:pt x="133" y="90"/>
                  </a:lnTo>
                  <a:lnTo>
                    <a:pt x="129" y="91"/>
                  </a:lnTo>
                  <a:lnTo>
                    <a:pt x="126" y="94"/>
                  </a:lnTo>
                  <a:lnTo>
                    <a:pt x="123" y="95"/>
                  </a:lnTo>
                  <a:lnTo>
                    <a:pt x="121" y="97"/>
                  </a:lnTo>
                  <a:lnTo>
                    <a:pt x="118" y="98"/>
                  </a:lnTo>
                  <a:lnTo>
                    <a:pt x="116" y="101"/>
                  </a:lnTo>
                  <a:lnTo>
                    <a:pt x="115" y="103"/>
                  </a:lnTo>
                  <a:lnTo>
                    <a:pt x="114" y="105"/>
                  </a:lnTo>
                  <a:lnTo>
                    <a:pt x="113" y="109"/>
                  </a:lnTo>
                  <a:lnTo>
                    <a:pt x="113" y="112"/>
                  </a:lnTo>
                  <a:lnTo>
                    <a:pt x="113" y="115"/>
                  </a:lnTo>
                  <a:lnTo>
                    <a:pt x="114" y="119"/>
                  </a:lnTo>
                  <a:lnTo>
                    <a:pt x="114" y="121"/>
                  </a:lnTo>
                  <a:lnTo>
                    <a:pt x="114" y="124"/>
                  </a:lnTo>
                  <a:lnTo>
                    <a:pt x="115" y="125"/>
                  </a:lnTo>
                  <a:lnTo>
                    <a:pt x="115" y="125"/>
                  </a:lnTo>
                  <a:lnTo>
                    <a:pt x="86" y="125"/>
                  </a:lnTo>
                  <a:lnTo>
                    <a:pt x="77" y="143"/>
                  </a:lnTo>
                  <a:lnTo>
                    <a:pt x="51" y="129"/>
                  </a:lnTo>
                  <a:lnTo>
                    <a:pt x="37" y="152"/>
                  </a:lnTo>
                  <a:lnTo>
                    <a:pt x="0" y="138"/>
                  </a:lnTo>
                  <a:lnTo>
                    <a:pt x="0" y="137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7"/>
                  </a:lnTo>
                  <a:lnTo>
                    <a:pt x="0" y="124"/>
                  </a:lnTo>
                  <a:lnTo>
                    <a:pt x="0" y="120"/>
                  </a:lnTo>
                  <a:lnTo>
                    <a:pt x="1" y="117"/>
                  </a:lnTo>
                  <a:lnTo>
                    <a:pt x="1" y="112"/>
                  </a:lnTo>
                  <a:lnTo>
                    <a:pt x="2" y="107"/>
                  </a:lnTo>
                  <a:lnTo>
                    <a:pt x="2" y="105"/>
                  </a:lnTo>
                  <a:lnTo>
                    <a:pt x="2" y="103"/>
                  </a:lnTo>
                  <a:lnTo>
                    <a:pt x="4" y="101"/>
                  </a:lnTo>
                  <a:lnTo>
                    <a:pt x="4" y="98"/>
                  </a:lnTo>
                  <a:lnTo>
                    <a:pt x="4" y="96"/>
                  </a:lnTo>
                  <a:lnTo>
                    <a:pt x="5" y="94"/>
                  </a:lnTo>
                  <a:lnTo>
                    <a:pt x="5" y="91"/>
                  </a:lnTo>
                  <a:lnTo>
                    <a:pt x="6" y="89"/>
                  </a:lnTo>
                  <a:lnTo>
                    <a:pt x="6" y="87"/>
                  </a:lnTo>
                  <a:lnTo>
                    <a:pt x="7" y="84"/>
                  </a:lnTo>
                  <a:lnTo>
                    <a:pt x="7" y="81"/>
                  </a:lnTo>
                  <a:lnTo>
                    <a:pt x="8" y="79"/>
                  </a:lnTo>
                  <a:lnTo>
                    <a:pt x="9" y="76"/>
                  </a:lnTo>
                  <a:lnTo>
                    <a:pt x="9" y="74"/>
                  </a:lnTo>
                  <a:lnTo>
                    <a:pt x="10" y="72"/>
                  </a:lnTo>
                  <a:lnTo>
                    <a:pt x="12" y="69"/>
                  </a:lnTo>
                  <a:lnTo>
                    <a:pt x="13" y="66"/>
                  </a:lnTo>
                  <a:lnTo>
                    <a:pt x="14" y="64"/>
                  </a:lnTo>
                  <a:lnTo>
                    <a:pt x="14" y="61"/>
                  </a:lnTo>
                  <a:lnTo>
                    <a:pt x="15" y="59"/>
                  </a:lnTo>
                  <a:lnTo>
                    <a:pt x="16" y="57"/>
                  </a:lnTo>
                  <a:lnTo>
                    <a:pt x="19" y="54"/>
                  </a:lnTo>
                  <a:lnTo>
                    <a:pt x="20" y="52"/>
                  </a:lnTo>
                  <a:lnTo>
                    <a:pt x="21" y="50"/>
                  </a:lnTo>
                  <a:lnTo>
                    <a:pt x="22" y="48"/>
                  </a:lnTo>
                  <a:lnTo>
                    <a:pt x="23" y="45"/>
                  </a:lnTo>
                  <a:lnTo>
                    <a:pt x="24" y="43"/>
                  </a:lnTo>
                  <a:lnTo>
                    <a:pt x="27" y="41"/>
                  </a:lnTo>
                  <a:lnTo>
                    <a:pt x="30" y="37"/>
                  </a:lnTo>
                  <a:lnTo>
                    <a:pt x="34" y="34"/>
                  </a:lnTo>
                  <a:lnTo>
                    <a:pt x="37" y="29"/>
                  </a:lnTo>
                  <a:lnTo>
                    <a:pt x="42" y="27"/>
                  </a:lnTo>
                  <a:lnTo>
                    <a:pt x="44" y="26"/>
                  </a:lnTo>
                  <a:lnTo>
                    <a:pt x="46" y="25"/>
                  </a:lnTo>
                  <a:lnTo>
                    <a:pt x="48" y="23"/>
                  </a:lnTo>
                  <a:lnTo>
                    <a:pt x="51" y="22"/>
                  </a:lnTo>
                  <a:lnTo>
                    <a:pt x="55" y="20"/>
                  </a:lnTo>
                  <a:lnTo>
                    <a:pt x="60" y="18"/>
                  </a:lnTo>
                  <a:lnTo>
                    <a:pt x="63" y="15"/>
                  </a:lnTo>
                  <a:lnTo>
                    <a:pt x="68" y="14"/>
                  </a:lnTo>
                  <a:lnTo>
                    <a:pt x="72" y="13"/>
                  </a:lnTo>
                  <a:lnTo>
                    <a:pt x="75" y="11"/>
                  </a:lnTo>
                  <a:lnTo>
                    <a:pt x="78" y="10"/>
                  </a:lnTo>
                  <a:lnTo>
                    <a:pt x="82" y="8"/>
                  </a:lnTo>
                  <a:lnTo>
                    <a:pt x="85" y="7"/>
                  </a:lnTo>
                  <a:lnTo>
                    <a:pt x="88" y="6"/>
                  </a:lnTo>
                  <a:lnTo>
                    <a:pt x="91" y="5"/>
                  </a:lnTo>
                  <a:lnTo>
                    <a:pt x="93" y="5"/>
                  </a:lnTo>
                  <a:lnTo>
                    <a:pt x="96" y="4"/>
                  </a:lnTo>
                  <a:lnTo>
                    <a:pt x="99" y="4"/>
                  </a:lnTo>
                  <a:lnTo>
                    <a:pt x="100" y="3"/>
                  </a:lnTo>
                  <a:lnTo>
                    <a:pt x="103" y="3"/>
                  </a:lnTo>
                  <a:lnTo>
                    <a:pt x="106" y="2"/>
                  </a:lnTo>
                  <a:lnTo>
                    <a:pt x="108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CB3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" name="Freeform 96"/>
            <p:cNvSpPr>
              <a:spLocks/>
            </p:cNvSpPr>
            <p:nvPr/>
          </p:nvSpPr>
          <p:spPr bwMode="auto">
            <a:xfrm>
              <a:off x="6503988" y="4557713"/>
              <a:ext cx="293688" cy="223838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38" y="8"/>
                </a:cxn>
                <a:cxn ang="0">
                  <a:pos x="1" y="24"/>
                </a:cxn>
                <a:cxn ang="0">
                  <a:pos x="0" y="26"/>
                </a:cxn>
                <a:cxn ang="0">
                  <a:pos x="0" y="31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2" y="43"/>
                </a:cxn>
                <a:cxn ang="0">
                  <a:pos x="4" y="50"/>
                </a:cxn>
                <a:cxn ang="0">
                  <a:pos x="5" y="56"/>
                </a:cxn>
                <a:cxn ang="0">
                  <a:pos x="8" y="62"/>
                </a:cxn>
                <a:cxn ang="0">
                  <a:pos x="11" y="70"/>
                </a:cxn>
                <a:cxn ang="0">
                  <a:pos x="16" y="77"/>
                </a:cxn>
                <a:cxn ang="0">
                  <a:pos x="20" y="85"/>
                </a:cxn>
                <a:cxn ang="0">
                  <a:pos x="26" y="93"/>
                </a:cxn>
                <a:cxn ang="0">
                  <a:pos x="34" y="101"/>
                </a:cxn>
                <a:cxn ang="0">
                  <a:pos x="42" y="110"/>
                </a:cxn>
                <a:cxn ang="0">
                  <a:pos x="50" y="117"/>
                </a:cxn>
                <a:cxn ang="0">
                  <a:pos x="55" y="121"/>
                </a:cxn>
                <a:cxn ang="0">
                  <a:pos x="61" y="124"/>
                </a:cxn>
                <a:cxn ang="0">
                  <a:pos x="65" y="126"/>
                </a:cxn>
                <a:cxn ang="0">
                  <a:pos x="71" y="129"/>
                </a:cxn>
                <a:cxn ang="0">
                  <a:pos x="76" y="131"/>
                </a:cxn>
                <a:cxn ang="0">
                  <a:pos x="81" y="133"/>
                </a:cxn>
                <a:cxn ang="0">
                  <a:pos x="86" y="134"/>
                </a:cxn>
                <a:cxn ang="0">
                  <a:pos x="92" y="137"/>
                </a:cxn>
                <a:cxn ang="0">
                  <a:pos x="97" y="138"/>
                </a:cxn>
                <a:cxn ang="0">
                  <a:pos x="103" y="139"/>
                </a:cxn>
                <a:cxn ang="0">
                  <a:pos x="108" y="139"/>
                </a:cxn>
                <a:cxn ang="0">
                  <a:pos x="114" y="140"/>
                </a:cxn>
                <a:cxn ang="0">
                  <a:pos x="119" y="140"/>
                </a:cxn>
                <a:cxn ang="0">
                  <a:pos x="125" y="141"/>
                </a:cxn>
                <a:cxn ang="0">
                  <a:pos x="130" y="141"/>
                </a:cxn>
                <a:cxn ang="0">
                  <a:pos x="134" y="141"/>
                </a:cxn>
                <a:cxn ang="0">
                  <a:pos x="140" y="141"/>
                </a:cxn>
                <a:cxn ang="0">
                  <a:pos x="145" y="141"/>
                </a:cxn>
                <a:cxn ang="0">
                  <a:pos x="149" y="140"/>
                </a:cxn>
                <a:cxn ang="0">
                  <a:pos x="154" y="140"/>
                </a:cxn>
                <a:cxn ang="0">
                  <a:pos x="163" y="139"/>
                </a:cxn>
                <a:cxn ang="0">
                  <a:pos x="170" y="137"/>
                </a:cxn>
                <a:cxn ang="0">
                  <a:pos x="177" y="136"/>
                </a:cxn>
                <a:cxn ang="0">
                  <a:pos x="181" y="133"/>
                </a:cxn>
                <a:cxn ang="0">
                  <a:pos x="185" y="132"/>
                </a:cxn>
                <a:cxn ang="0">
                  <a:pos x="177" y="73"/>
                </a:cxn>
                <a:cxn ang="0">
                  <a:pos x="152" y="30"/>
                </a:cxn>
                <a:cxn ang="0">
                  <a:pos x="148" y="31"/>
                </a:cxn>
                <a:cxn ang="0">
                  <a:pos x="145" y="32"/>
                </a:cxn>
                <a:cxn ang="0">
                  <a:pos x="139" y="32"/>
                </a:cxn>
                <a:cxn ang="0">
                  <a:pos x="132" y="31"/>
                </a:cxn>
                <a:cxn ang="0">
                  <a:pos x="125" y="27"/>
                </a:cxn>
                <a:cxn ang="0">
                  <a:pos x="116" y="22"/>
                </a:cxn>
                <a:cxn ang="0">
                  <a:pos x="111" y="18"/>
                </a:cxn>
                <a:cxn ang="0">
                  <a:pos x="107" y="13"/>
                </a:cxn>
                <a:cxn ang="0">
                  <a:pos x="105" y="2"/>
                </a:cxn>
              </a:cxnLst>
              <a:rect l="0" t="0" r="r" b="b"/>
              <a:pathLst>
                <a:path w="185" h="141">
                  <a:moveTo>
                    <a:pt x="105" y="2"/>
                  </a:moveTo>
                  <a:lnTo>
                    <a:pt x="77" y="0"/>
                  </a:lnTo>
                  <a:lnTo>
                    <a:pt x="66" y="25"/>
                  </a:lnTo>
                  <a:lnTo>
                    <a:pt x="38" y="8"/>
                  </a:lnTo>
                  <a:lnTo>
                    <a:pt x="18" y="31"/>
                  </a:lnTo>
                  <a:lnTo>
                    <a:pt x="1" y="24"/>
                  </a:lnTo>
                  <a:lnTo>
                    <a:pt x="0" y="24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0" y="31"/>
                  </a:lnTo>
                  <a:lnTo>
                    <a:pt x="0" y="32"/>
                  </a:lnTo>
                  <a:lnTo>
                    <a:pt x="0" y="34"/>
                  </a:lnTo>
                  <a:lnTo>
                    <a:pt x="1" y="37"/>
                  </a:lnTo>
                  <a:lnTo>
                    <a:pt x="1" y="39"/>
                  </a:lnTo>
                  <a:lnTo>
                    <a:pt x="1" y="41"/>
                  </a:lnTo>
                  <a:lnTo>
                    <a:pt x="2" y="43"/>
                  </a:lnTo>
                  <a:lnTo>
                    <a:pt x="2" y="47"/>
                  </a:lnTo>
                  <a:lnTo>
                    <a:pt x="4" y="50"/>
                  </a:lnTo>
                  <a:lnTo>
                    <a:pt x="4" y="53"/>
                  </a:lnTo>
                  <a:lnTo>
                    <a:pt x="5" y="56"/>
                  </a:lnTo>
                  <a:lnTo>
                    <a:pt x="6" y="58"/>
                  </a:lnTo>
                  <a:lnTo>
                    <a:pt x="8" y="62"/>
                  </a:lnTo>
                  <a:lnTo>
                    <a:pt x="9" y="65"/>
                  </a:lnTo>
                  <a:lnTo>
                    <a:pt x="11" y="70"/>
                  </a:lnTo>
                  <a:lnTo>
                    <a:pt x="13" y="73"/>
                  </a:lnTo>
                  <a:lnTo>
                    <a:pt x="16" y="77"/>
                  </a:lnTo>
                  <a:lnTo>
                    <a:pt x="18" y="80"/>
                  </a:lnTo>
                  <a:lnTo>
                    <a:pt x="20" y="85"/>
                  </a:lnTo>
                  <a:lnTo>
                    <a:pt x="23" y="88"/>
                  </a:lnTo>
                  <a:lnTo>
                    <a:pt x="26" y="93"/>
                  </a:lnTo>
                  <a:lnTo>
                    <a:pt x="29" y="96"/>
                  </a:lnTo>
                  <a:lnTo>
                    <a:pt x="34" y="101"/>
                  </a:lnTo>
                  <a:lnTo>
                    <a:pt x="38" y="106"/>
                  </a:lnTo>
                  <a:lnTo>
                    <a:pt x="42" y="110"/>
                  </a:lnTo>
                  <a:lnTo>
                    <a:pt x="46" y="114"/>
                  </a:lnTo>
                  <a:lnTo>
                    <a:pt x="50" y="117"/>
                  </a:lnTo>
                  <a:lnTo>
                    <a:pt x="53" y="118"/>
                  </a:lnTo>
                  <a:lnTo>
                    <a:pt x="55" y="121"/>
                  </a:lnTo>
                  <a:lnTo>
                    <a:pt x="58" y="122"/>
                  </a:lnTo>
                  <a:lnTo>
                    <a:pt x="61" y="124"/>
                  </a:lnTo>
                  <a:lnTo>
                    <a:pt x="63" y="125"/>
                  </a:lnTo>
                  <a:lnTo>
                    <a:pt x="65" y="126"/>
                  </a:lnTo>
                  <a:lnTo>
                    <a:pt x="67" y="127"/>
                  </a:lnTo>
                  <a:lnTo>
                    <a:pt x="71" y="129"/>
                  </a:lnTo>
                  <a:lnTo>
                    <a:pt x="73" y="130"/>
                  </a:lnTo>
                  <a:lnTo>
                    <a:pt x="76" y="131"/>
                  </a:lnTo>
                  <a:lnTo>
                    <a:pt x="78" y="132"/>
                  </a:lnTo>
                  <a:lnTo>
                    <a:pt x="81" y="133"/>
                  </a:lnTo>
                  <a:lnTo>
                    <a:pt x="84" y="133"/>
                  </a:lnTo>
                  <a:lnTo>
                    <a:pt x="86" y="134"/>
                  </a:lnTo>
                  <a:lnTo>
                    <a:pt x="88" y="136"/>
                  </a:lnTo>
                  <a:lnTo>
                    <a:pt x="92" y="137"/>
                  </a:lnTo>
                  <a:lnTo>
                    <a:pt x="94" y="137"/>
                  </a:lnTo>
                  <a:lnTo>
                    <a:pt x="97" y="138"/>
                  </a:lnTo>
                  <a:lnTo>
                    <a:pt x="100" y="138"/>
                  </a:lnTo>
                  <a:lnTo>
                    <a:pt x="103" y="139"/>
                  </a:lnTo>
                  <a:lnTo>
                    <a:pt x="105" y="139"/>
                  </a:lnTo>
                  <a:lnTo>
                    <a:pt x="108" y="139"/>
                  </a:lnTo>
                  <a:lnTo>
                    <a:pt x="111" y="140"/>
                  </a:lnTo>
                  <a:lnTo>
                    <a:pt x="114" y="140"/>
                  </a:lnTo>
                  <a:lnTo>
                    <a:pt x="116" y="140"/>
                  </a:lnTo>
                  <a:lnTo>
                    <a:pt x="119" y="140"/>
                  </a:lnTo>
                  <a:lnTo>
                    <a:pt x="122" y="141"/>
                  </a:lnTo>
                  <a:lnTo>
                    <a:pt x="125" y="141"/>
                  </a:lnTo>
                  <a:lnTo>
                    <a:pt x="127" y="141"/>
                  </a:lnTo>
                  <a:lnTo>
                    <a:pt x="130" y="141"/>
                  </a:lnTo>
                  <a:lnTo>
                    <a:pt x="132" y="141"/>
                  </a:lnTo>
                  <a:lnTo>
                    <a:pt x="134" y="141"/>
                  </a:lnTo>
                  <a:lnTo>
                    <a:pt x="137" y="141"/>
                  </a:lnTo>
                  <a:lnTo>
                    <a:pt x="140" y="141"/>
                  </a:lnTo>
                  <a:lnTo>
                    <a:pt x="142" y="141"/>
                  </a:lnTo>
                  <a:lnTo>
                    <a:pt x="145" y="141"/>
                  </a:lnTo>
                  <a:lnTo>
                    <a:pt x="147" y="140"/>
                  </a:lnTo>
                  <a:lnTo>
                    <a:pt x="149" y="140"/>
                  </a:lnTo>
                  <a:lnTo>
                    <a:pt x="152" y="140"/>
                  </a:lnTo>
                  <a:lnTo>
                    <a:pt x="154" y="140"/>
                  </a:lnTo>
                  <a:lnTo>
                    <a:pt x="158" y="139"/>
                  </a:lnTo>
                  <a:lnTo>
                    <a:pt x="163" y="139"/>
                  </a:lnTo>
                  <a:lnTo>
                    <a:pt x="165" y="138"/>
                  </a:lnTo>
                  <a:lnTo>
                    <a:pt x="170" y="137"/>
                  </a:lnTo>
                  <a:lnTo>
                    <a:pt x="173" y="137"/>
                  </a:lnTo>
                  <a:lnTo>
                    <a:pt x="177" y="136"/>
                  </a:lnTo>
                  <a:lnTo>
                    <a:pt x="179" y="134"/>
                  </a:lnTo>
                  <a:lnTo>
                    <a:pt x="181" y="133"/>
                  </a:lnTo>
                  <a:lnTo>
                    <a:pt x="184" y="133"/>
                  </a:lnTo>
                  <a:lnTo>
                    <a:pt x="185" y="132"/>
                  </a:lnTo>
                  <a:lnTo>
                    <a:pt x="163" y="103"/>
                  </a:lnTo>
                  <a:lnTo>
                    <a:pt x="177" y="73"/>
                  </a:lnTo>
                  <a:lnTo>
                    <a:pt x="152" y="60"/>
                  </a:lnTo>
                  <a:lnTo>
                    <a:pt x="152" y="30"/>
                  </a:lnTo>
                  <a:lnTo>
                    <a:pt x="150" y="30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5" y="32"/>
                  </a:lnTo>
                  <a:lnTo>
                    <a:pt x="141" y="32"/>
                  </a:lnTo>
                  <a:lnTo>
                    <a:pt x="139" y="32"/>
                  </a:lnTo>
                  <a:lnTo>
                    <a:pt x="135" y="32"/>
                  </a:lnTo>
                  <a:lnTo>
                    <a:pt x="132" y="31"/>
                  </a:lnTo>
                  <a:lnTo>
                    <a:pt x="129" y="30"/>
                  </a:lnTo>
                  <a:lnTo>
                    <a:pt x="125" y="27"/>
                  </a:lnTo>
                  <a:lnTo>
                    <a:pt x="120" y="25"/>
                  </a:lnTo>
                  <a:lnTo>
                    <a:pt x="116" y="22"/>
                  </a:lnTo>
                  <a:lnTo>
                    <a:pt x="114" y="19"/>
                  </a:lnTo>
                  <a:lnTo>
                    <a:pt x="111" y="18"/>
                  </a:lnTo>
                  <a:lnTo>
                    <a:pt x="109" y="15"/>
                  </a:lnTo>
                  <a:lnTo>
                    <a:pt x="107" y="13"/>
                  </a:lnTo>
                  <a:lnTo>
                    <a:pt x="105" y="2"/>
                  </a:lnTo>
                  <a:lnTo>
                    <a:pt x="105" y="2"/>
                  </a:lnTo>
                  <a:close/>
                </a:path>
              </a:pathLst>
            </a:custGeom>
            <a:solidFill>
              <a:srgbClr val="FF190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" name="Freeform 97"/>
            <p:cNvSpPr>
              <a:spLocks/>
            </p:cNvSpPr>
            <p:nvPr/>
          </p:nvSpPr>
          <p:spPr bwMode="auto">
            <a:xfrm>
              <a:off x="6657975" y="4497388"/>
              <a:ext cx="106363" cy="114300"/>
            </a:xfrm>
            <a:custGeom>
              <a:avLst/>
              <a:gdLst/>
              <a:ahLst/>
              <a:cxnLst>
                <a:cxn ang="0">
                  <a:pos x="28" y="22"/>
                </a:cxn>
                <a:cxn ang="0">
                  <a:pos x="32" y="22"/>
                </a:cxn>
                <a:cxn ang="0">
                  <a:pos x="36" y="22"/>
                </a:cxn>
                <a:cxn ang="0">
                  <a:pos x="41" y="23"/>
                </a:cxn>
                <a:cxn ang="0">
                  <a:pos x="45" y="24"/>
                </a:cxn>
                <a:cxn ang="0">
                  <a:pos x="50" y="26"/>
                </a:cxn>
                <a:cxn ang="0">
                  <a:pos x="55" y="33"/>
                </a:cxn>
                <a:cxn ang="0">
                  <a:pos x="53" y="41"/>
                </a:cxn>
                <a:cxn ang="0">
                  <a:pos x="51" y="47"/>
                </a:cxn>
                <a:cxn ang="0">
                  <a:pos x="45" y="50"/>
                </a:cxn>
                <a:cxn ang="0">
                  <a:pos x="41" y="49"/>
                </a:cxn>
                <a:cxn ang="0">
                  <a:pos x="35" y="47"/>
                </a:cxn>
                <a:cxn ang="0">
                  <a:pos x="29" y="42"/>
                </a:cxn>
                <a:cxn ang="0">
                  <a:pos x="25" y="39"/>
                </a:cxn>
                <a:cxn ang="0">
                  <a:pos x="22" y="32"/>
                </a:cxn>
                <a:cxn ang="0">
                  <a:pos x="22" y="27"/>
                </a:cxn>
                <a:cxn ang="0">
                  <a:pos x="23" y="26"/>
                </a:cxn>
                <a:cxn ang="0">
                  <a:pos x="11" y="8"/>
                </a:cxn>
                <a:cxn ang="0">
                  <a:pos x="8" y="11"/>
                </a:cxn>
                <a:cxn ang="0">
                  <a:pos x="5" y="17"/>
                </a:cxn>
                <a:cxn ang="0">
                  <a:pos x="4" y="22"/>
                </a:cxn>
                <a:cxn ang="0">
                  <a:pos x="2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3" y="43"/>
                </a:cxn>
                <a:cxn ang="0">
                  <a:pos x="6" y="49"/>
                </a:cxn>
                <a:cxn ang="0">
                  <a:pos x="13" y="55"/>
                </a:cxn>
                <a:cxn ang="0">
                  <a:pos x="19" y="60"/>
                </a:cxn>
                <a:cxn ang="0">
                  <a:pos x="25" y="64"/>
                </a:cxn>
                <a:cxn ang="0">
                  <a:pos x="30" y="68"/>
                </a:cxn>
                <a:cxn ang="0">
                  <a:pos x="34" y="70"/>
                </a:cxn>
                <a:cxn ang="0">
                  <a:pos x="37" y="70"/>
                </a:cxn>
                <a:cxn ang="0">
                  <a:pos x="43" y="72"/>
                </a:cxn>
                <a:cxn ang="0">
                  <a:pos x="52" y="71"/>
                </a:cxn>
                <a:cxn ang="0">
                  <a:pos x="58" y="68"/>
                </a:cxn>
                <a:cxn ang="0">
                  <a:pos x="63" y="64"/>
                </a:cxn>
                <a:cxn ang="0">
                  <a:pos x="65" y="57"/>
                </a:cxn>
                <a:cxn ang="0">
                  <a:pos x="67" y="51"/>
                </a:cxn>
                <a:cxn ang="0">
                  <a:pos x="67" y="45"/>
                </a:cxn>
                <a:cxn ang="0">
                  <a:pos x="67" y="40"/>
                </a:cxn>
                <a:cxn ang="0">
                  <a:pos x="66" y="34"/>
                </a:cxn>
                <a:cxn ang="0">
                  <a:pos x="64" y="28"/>
                </a:cxn>
                <a:cxn ang="0">
                  <a:pos x="63" y="24"/>
                </a:cxn>
                <a:cxn ang="0">
                  <a:pos x="61" y="19"/>
                </a:cxn>
                <a:cxn ang="0">
                  <a:pos x="59" y="14"/>
                </a:cxn>
                <a:cxn ang="0">
                  <a:pos x="53" y="8"/>
                </a:cxn>
                <a:cxn ang="0">
                  <a:pos x="48" y="5"/>
                </a:cxn>
                <a:cxn ang="0">
                  <a:pos x="43" y="3"/>
                </a:cxn>
                <a:cxn ang="0">
                  <a:pos x="37" y="1"/>
                </a:cxn>
                <a:cxn ang="0">
                  <a:pos x="33" y="0"/>
                </a:cxn>
                <a:cxn ang="0">
                  <a:pos x="20" y="4"/>
                </a:cxn>
              </a:cxnLst>
              <a:rect l="0" t="0" r="r" b="b"/>
              <a:pathLst>
                <a:path w="67" h="72">
                  <a:moveTo>
                    <a:pt x="20" y="4"/>
                  </a:moveTo>
                  <a:lnTo>
                    <a:pt x="28" y="22"/>
                  </a:lnTo>
                  <a:lnTo>
                    <a:pt x="29" y="22"/>
                  </a:lnTo>
                  <a:lnTo>
                    <a:pt x="32" y="22"/>
                  </a:lnTo>
                  <a:lnTo>
                    <a:pt x="34" y="22"/>
                  </a:lnTo>
                  <a:lnTo>
                    <a:pt x="36" y="22"/>
                  </a:lnTo>
                  <a:lnTo>
                    <a:pt x="38" y="23"/>
                  </a:lnTo>
                  <a:lnTo>
                    <a:pt x="41" y="23"/>
                  </a:lnTo>
                  <a:lnTo>
                    <a:pt x="43" y="23"/>
                  </a:lnTo>
                  <a:lnTo>
                    <a:pt x="45" y="24"/>
                  </a:lnTo>
                  <a:lnTo>
                    <a:pt x="48" y="25"/>
                  </a:lnTo>
                  <a:lnTo>
                    <a:pt x="50" y="26"/>
                  </a:lnTo>
                  <a:lnTo>
                    <a:pt x="53" y="28"/>
                  </a:lnTo>
                  <a:lnTo>
                    <a:pt x="55" y="33"/>
                  </a:lnTo>
                  <a:lnTo>
                    <a:pt x="53" y="37"/>
                  </a:lnTo>
                  <a:lnTo>
                    <a:pt x="53" y="41"/>
                  </a:lnTo>
                  <a:lnTo>
                    <a:pt x="52" y="43"/>
                  </a:lnTo>
                  <a:lnTo>
                    <a:pt x="51" y="47"/>
                  </a:lnTo>
                  <a:lnTo>
                    <a:pt x="49" y="49"/>
                  </a:lnTo>
                  <a:lnTo>
                    <a:pt x="45" y="50"/>
                  </a:lnTo>
                  <a:lnTo>
                    <a:pt x="43" y="49"/>
                  </a:lnTo>
                  <a:lnTo>
                    <a:pt x="41" y="49"/>
                  </a:lnTo>
                  <a:lnTo>
                    <a:pt x="38" y="48"/>
                  </a:lnTo>
                  <a:lnTo>
                    <a:pt x="35" y="47"/>
                  </a:lnTo>
                  <a:lnTo>
                    <a:pt x="32" y="45"/>
                  </a:lnTo>
                  <a:lnTo>
                    <a:pt x="29" y="42"/>
                  </a:lnTo>
                  <a:lnTo>
                    <a:pt x="26" y="40"/>
                  </a:lnTo>
                  <a:lnTo>
                    <a:pt x="25" y="39"/>
                  </a:lnTo>
                  <a:lnTo>
                    <a:pt x="22" y="35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2" y="27"/>
                  </a:lnTo>
                  <a:lnTo>
                    <a:pt x="22" y="26"/>
                  </a:lnTo>
                  <a:lnTo>
                    <a:pt x="23" y="26"/>
                  </a:lnTo>
                  <a:lnTo>
                    <a:pt x="12" y="7"/>
                  </a:lnTo>
                  <a:lnTo>
                    <a:pt x="11" y="8"/>
                  </a:lnTo>
                  <a:lnTo>
                    <a:pt x="10" y="9"/>
                  </a:lnTo>
                  <a:lnTo>
                    <a:pt x="8" y="11"/>
                  </a:lnTo>
                  <a:lnTo>
                    <a:pt x="6" y="15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4" y="22"/>
                  </a:lnTo>
                  <a:lnTo>
                    <a:pt x="3" y="24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2" y="40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6" y="49"/>
                  </a:lnTo>
                  <a:lnTo>
                    <a:pt x="10" y="51"/>
                  </a:lnTo>
                  <a:lnTo>
                    <a:pt x="13" y="55"/>
                  </a:lnTo>
                  <a:lnTo>
                    <a:pt x="15" y="57"/>
                  </a:lnTo>
                  <a:lnTo>
                    <a:pt x="19" y="60"/>
                  </a:lnTo>
                  <a:lnTo>
                    <a:pt x="22" y="63"/>
                  </a:lnTo>
                  <a:lnTo>
                    <a:pt x="25" y="64"/>
                  </a:lnTo>
                  <a:lnTo>
                    <a:pt x="28" y="66"/>
                  </a:lnTo>
                  <a:lnTo>
                    <a:pt x="30" y="68"/>
                  </a:lnTo>
                  <a:lnTo>
                    <a:pt x="33" y="69"/>
                  </a:lnTo>
                  <a:lnTo>
                    <a:pt x="34" y="70"/>
                  </a:lnTo>
                  <a:lnTo>
                    <a:pt x="35" y="70"/>
                  </a:lnTo>
                  <a:lnTo>
                    <a:pt x="37" y="70"/>
                  </a:lnTo>
                  <a:lnTo>
                    <a:pt x="40" y="71"/>
                  </a:lnTo>
                  <a:lnTo>
                    <a:pt x="43" y="72"/>
                  </a:lnTo>
                  <a:lnTo>
                    <a:pt x="48" y="72"/>
                  </a:lnTo>
                  <a:lnTo>
                    <a:pt x="52" y="71"/>
                  </a:lnTo>
                  <a:lnTo>
                    <a:pt x="57" y="70"/>
                  </a:lnTo>
                  <a:lnTo>
                    <a:pt x="58" y="68"/>
                  </a:lnTo>
                  <a:lnTo>
                    <a:pt x="60" y="66"/>
                  </a:lnTo>
                  <a:lnTo>
                    <a:pt x="63" y="64"/>
                  </a:lnTo>
                  <a:lnTo>
                    <a:pt x="64" y="61"/>
                  </a:lnTo>
                  <a:lnTo>
                    <a:pt x="65" y="57"/>
                  </a:lnTo>
                  <a:lnTo>
                    <a:pt x="66" y="55"/>
                  </a:lnTo>
                  <a:lnTo>
                    <a:pt x="67" y="51"/>
                  </a:lnTo>
                  <a:lnTo>
                    <a:pt x="67" y="48"/>
                  </a:lnTo>
                  <a:lnTo>
                    <a:pt x="67" y="45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7" y="37"/>
                  </a:lnTo>
                  <a:lnTo>
                    <a:pt x="66" y="34"/>
                  </a:lnTo>
                  <a:lnTo>
                    <a:pt x="65" y="31"/>
                  </a:lnTo>
                  <a:lnTo>
                    <a:pt x="64" y="28"/>
                  </a:lnTo>
                  <a:lnTo>
                    <a:pt x="64" y="26"/>
                  </a:lnTo>
                  <a:lnTo>
                    <a:pt x="63" y="24"/>
                  </a:lnTo>
                  <a:lnTo>
                    <a:pt x="63" y="22"/>
                  </a:lnTo>
                  <a:lnTo>
                    <a:pt x="61" y="19"/>
                  </a:lnTo>
                  <a:lnTo>
                    <a:pt x="61" y="18"/>
                  </a:lnTo>
                  <a:lnTo>
                    <a:pt x="59" y="14"/>
                  </a:lnTo>
                  <a:lnTo>
                    <a:pt x="56" y="10"/>
                  </a:lnTo>
                  <a:lnTo>
                    <a:pt x="53" y="8"/>
                  </a:lnTo>
                  <a:lnTo>
                    <a:pt x="51" y="7"/>
                  </a:lnTo>
                  <a:lnTo>
                    <a:pt x="48" y="5"/>
                  </a:lnTo>
                  <a:lnTo>
                    <a:pt x="45" y="4"/>
                  </a:lnTo>
                  <a:lnTo>
                    <a:pt x="43" y="3"/>
                  </a:lnTo>
                  <a:lnTo>
                    <a:pt x="40" y="2"/>
                  </a:lnTo>
                  <a:lnTo>
                    <a:pt x="37" y="1"/>
                  </a:lnTo>
                  <a:lnTo>
                    <a:pt x="36" y="1"/>
                  </a:lnTo>
                  <a:lnTo>
                    <a:pt x="33" y="0"/>
                  </a:lnTo>
                  <a:lnTo>
                    <a:pt x="32" y="0"/>
                  </a:lnTo>
                  <a:lnTo>
                    <a:pt x="20" y="4"/>
                  </a:lnTo>
                  <a:lnTo>
                    <a:pt x="20" y="4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" name="Freeform 98"/>
            <p:cNvSpPr>
              <a:spLocks/>
            </p:cNvSpPr>
            <p:nvPr/>
          </p:nvSpPr>
          <p:spPr bwMode="auto">
            <a:xfrm>
              <a:off x="6673850" y="4500563"/>
              <a:ext cx="31750" cy="3492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" y="16"/>
                </a:cxn>
                <a:cxn ang="0">
                  <a:pos x="11" y="22"/>
                </a:cxn>
                <a:cxn ang="0">
                  <a:pos x="0" y="6"/>
                </a:cxn>
                <a:cxn ang="0">
                  <a:pos x="9" y="0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0" h="22">
                  <a:moveTo>
                    <a:pt x="13" y="0"/>
                  </a:moveTo>
                  <a:lnTo>
                    <a:pt x="20" y="16"/>
                  </a:lnTo>
                  <a:lnTo>
                    <a:pt x="11" y="22"/>
                  </a:lnTo>
                  <a:lnTo>
                    <a:pt x="0" y="6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FFE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6467475" y="4354513"/>
              <a:ext cx="428625" cy="433388"/>
            </a:xfrm>
            <a:custGeom>
              <a:avLst/>
              <a:gdLst/>
              <a:ahLst/>
              <a:cxnLst>
                <a:cxn ang="0">
                  <a:pos x="132" y="260"/>
                </a:cxn>
                <a:cxn ang="0">
                  <a:pos x="158" y="262"/>
                </a:cxn>
                <a:cxn ang="0">
                  <a:pos x="183" y="258"/>
                </a:cxn>
                <a:cxn ang="0">
                  <a:pos x="206" y="249"/>
                </a:cxn>
                <a:cxn ang="0">
                  <a:pos x="224" y="235"/>
                </a:cxn>
                <a:cxn ang="0">
                  <a:pos x="242" y="212"/>
                </a:cxn>
                <a:cxn ang="0">
                  <a:pos x="253" y="190"/>
                </a:cxn>
                <a:cxn ang="0">
                  <a:pos x="259" y="167"/>
                </a:cxn>
                <a:cxn ang="0">
                  <a:pos x="259" y="146"/>
                </a:cxn>
                <a:cxn ang="0">
                  <a:pos x="255" y="125"/>
                </a:cxn>
                <a:cxn ang="0">
                  <a:pos x="248" y="106"/>
                </a:cxn>
                <a:cxn ang="0">
                  <a:pos x="240" y="86"/>
                </a:cxn>
                <a:cxn ang="0">
                  <a:pos x="218" y="57"/>
                </a:cxn>
                <a:cxn ang="0">
                  <a:pos x="192" y="34"/>
                </a:cxn>
                <a:cxn ang="0">
                  <a:pos x="166" y="22"/>
                </a:cxn>
                <a:cxn ang="0">
                  <a:pos x="142" y="14"/>
                </a:cxn>
                <a:cxn ang="0">
                  <a:pos x="133" y="1"/>
                </a:cxn>
                <a:cxn ang="0">
                  <a:pos x="162" y="7"/>
                </a:cxn>
                <a:cxn ang="0">
                  <a:pos x="188" y="19"/>
                </a:cxn>
                <a:cxn ang="0">
                  <a:pos x="210" y="33"/>
                </a:cxn>
                <a:cxn ang="0">
                  <a:pos x="236" y="61"/>
                </a:cxn>
                <a:cxn ang="0">
                  <a:pos x="249" y="80"/>
                </a:cxn>
                <a:cxn ang="0">
                  <a:pos x="260" y="101"/>
                </a:cxn>
                <a:cxn ang="0">
                  <a:pos x="266" y="123"/>
                </a:cxn>
                <a:cxn ang="0">
                  <a:pos x="269" y="146"/>
                </a:cxn>
                <a:cxn ang="0">
                  <a:pos x="269" y="169"/>
                </a:cxn>
                <a:cxn ang="0">
                  <a:pos x="263" y="194"/>
                </a:cxn>
                <a:cxn ang="0">
                  <a:pos x="252" y="219"/>
                </a:cxn>
                <a:cxn ang="0">
                  <a:pos x="237" y="239"/>
                </a:cxn>
                <a:cxn ang="0">
                  <a:pos x="217" y="255"/>
                </a:cxn>
                <a:cxn ang="0">
                  <a:pos x="193" y="266"/>
                </a:cxn>
                <a:cxn ang="0">
                  <a:pos x="168" y="273"/>
                </a:cxn>
                <a:cxn ang="0">
                  <a:pos x="139" y="273"/>
                </a:cxn>
                <a:cxn ang="0">
                  <a:pos x="109" y="266"/>
                </a:cxn>
                <a:cxn ang="0">
                  <a:pos x="77" y="251"/>
                </a:cxn>
                <a:cxn ang="0">
                  <a:pos x="49" y="230"/>
                </a:cxn>
                <a:cxn ang="0">
                  <a:pos x="27" y="205"/>
                </a:cxn>
                <a:cxn ang="0">
                  <a:pos x="12" y="177"/>
                </a:cxn>
                <a:cxn ang="0">
                  <a:pos x="3" y="147"/>
                </a:cxn>
                <a:cxn ang="0">
                  <a:pos x="0" y="117"/>
                </a:cxn>
                <a:cxn ang="0">
                  <a:pos x="4" y="87"/>
                </a:cxn>
                <a:cxn ang="0">
                  <a:pos x="16" y="59"/>
                </a:cxn>
                <a:cxn ang="0">
                  <a:pos x="35" y="33"/>
                </a:cxn>
                <a:cxn ang="0">
                  <a:pos x="61" y="14"/>
                </a:cxn>
                <a:cxn ang="0">
                  <a:pos x="88" y="3"/>
                </a:cxn>
                <a:cxn ang="0">
                  <a:pos x="119" y="0"/>
                </a:cxn>
                <a:cxn ang="0">
                  <a:pos x="115" y="13"/>
                </a:cxn>
                <a:cxn ang="0">
                  <a:pos x="87" y="17"/>
                </a:cxn>
                <a:cxn ang="0">
                  <a:pos x="61" y="29"/>
                </a:cxn>
                <a:cxn ang="0">
                  <a:pos x="39" y="47"/>
                </a:cxn>
                <a:cxn ang="0">
                  <a:pos x="24" y="72"/>
                </a:cxn>
                <a:cxn ang="0">
                  <a:pos x="14" y="99"/>
                </a:cxn>
                <a:cxn ang="0">
                  <a:pos x="12" y="127"/>
                </a:cxn>
                <a:cxn ang="0">
                  <a:pos x="16" y="154"/>
                </a:cxn>
                <a:cxn ang="0">
                  <a:pos x="26" y="181"/>
                </a:cxn>
                <a:cxn ang="0">
                  <a:pos x="42" y="206"/>
                </a:cxn>
                <a:cxn ang="0">
                  <a:pos x="63" y="228"/>
                </a:cxn>
                <a:cxn ang="0">
                  <a:pos x="89" y="245"/>
                </a:cxn>
              </a:cxnLst>
              <a:rect l="0" t="0" r="r" b="b"/>
              <a:pathLst>
                <a:path w="270" h="273">
                  <a:moveTo>
                    <a:pt x="109" y="254"/>
                  </a:moveTo>
                  <a:lnTo>
                    <a:pt x="111" y="255"/>
                  </a:lnTo>
                  <a:lnTo>
                    <a:pt x="115" y="257"/>
                  </a:lnTo>
                  <a:lnTo>
                    <a:pt x="118" y="258"/>
                  </a:lnTo>
                  <a:lnTo>
                    <a:pt x="122" y="258"/>
                  </a:lnTo>
                  <a:lnTo>
                    <a:pt x="125" y="259"/>
                  </a:lnTo>
                  <a:lnTo>
                    <a:pt x="128" y="259"/>
                  </a:lnTo>
                  <a:lnTo>
                    <a:pt x="132" y="260"/>
                  </a:lnTo>
                  <a:lnTo>
                    <a:pt x="135" y="261"/>
                  </a:lnTo>
                  <a:lnTo>
                    <a:pt x="139" y="261"/>
                  </a:lnTo>
                  <a:lnTo>
                    <a:pt x="142" y="261"/>
                  </a:lnTo>
                  <a:lnTo>
                    <a:pt x="146" y="261"/>
                  </a:lnTo>
                  <a:lnTo>
                    <a:pt x="149" y="262"/>
                  </a:lnTo>
                  <a:lnTo>
                    <a:pt x="153" y="262"/>
                  </a:lnTo>
                  <a:lnTo>
                    <a:pt x="155" y="262"/>
                  </a:lnTo>
                  <a:lnTo>
                    <a:pt x="158" y="262"/>
                  </a:lnTo>
                  <a:lnTo>
                    <a:pt x="162" y="262"/>
                  </a:lnTo>
                  <a:lnTo>
                    <a:pt x="165" y="261"/>
                  </a:lnTo>
                  <a:lnTo>
                    <a:pt x="168" y="261"/>
                  </a:lnTo>
                  <a:lnTo>
                    <a:pt x="171" y="260"/>
                  </a:lnTo>
                  <a:lnTo>
                    <a:pt x="175" y="260"/>
                  </a:lnTo>
                  <a:lnTo>
                    <a:pt x="177" y="259"/>
                  </a:lnTo>
                  <a:lnTo>
                    <a:pt x="180" y="259"/>
                  </a:lnTo>
                  <a:lnTo>
                    <a:pt x="183" y="258"/>
                  </a:lnTo>
                  <a:lnTo>
                    <a:pt x="186" y="258"/>
                  </a:lnTo>
                  <a:lnTo>
                    <a:pt x="188" y="255"/>
                  </a:lnTo>
                  <a:lnTo>
                    <a:pt x="192" y="254"/>
                  </a:lnTo>
                  <a:lnTo>
                    <a:pt x="195" y="253"/>
                  </a:lnTo>
                  <a:lnTo>
                    <a:pt x="198" y="253"/>
                  </a:lnTo>
                  <a:lnTo>
                    <a:pt x="200" y="251"/>
                  </a:lnTo>
                  <a:lnTo>
                    <a:pt x="203" y="250"/>
                  </a:lnTo>
                  <a:lnTo>
                    <a:pt x="206" y="249"/>
                  </a:lnTo>
                  <a:lnTo>
                    <a:pt x="208" y="247"/>
                  </a:lnTo>
                  <a:lnTo>
                    <a:pt x="210" y="245"/>
                  </a:lnTo>
                  <a:lnTo>
                    <a:pt x="213" y="244"/>
                  </a:lnTo>
                  <a:lnTo>
                    <a:pt x="215" y="242"/>
                  </a:lnTo>
                  <a:lnTo>
                    <a:pt x="217" y="240"/>
                  </a:lnTo>
                  <a:lnTo>
                    <a:pt x="219" y="238"/>
                  </a:lnTo>
                  <a:lnTo>
                    <a:pt x="222" y="237"/>
                  </a:lnTo>
                  <a:lnTo>
                    <a:pt x="224" y="235"/>
                  </a:lnTo>
                  <a:lnTo>
                    <a:pt x="226" y="232"/>
                  </a:lnTo>
                  <a:lnTo>
                    <a:pt x="231" y="228"/>
                  </a:lnTo>
                  <a:lnTo>
                    <a:pt x="234" y="224"/>
                  </a:lnTo>
                  <a:lnTo>
                    <a:pt x="236" y="222"/>
                  </a:lnTo>
                  <a:lnTo>
                    <a:pt x="238" y="220"/>
                  </a:lnTo>
                  <a:lnTo>
                    <a:pt x="239" y="217"/>
                  </a:lnTo>
                  <a:lnTo>
                    <a:pt x="241" y="215"/>
                  </a:lnTo>
                  <a:lnTo>
                    <a:pt x="242" y="212"/>
                  </a:lnTo>
                  <a:lnTo>
                    <a:pt x="245" y="209"/>
                  </a:lnTo>
                  <a:lnTo>
                    <a:pt x="246" y="207"/>
                  </a:lnTo>
                  <a:lnTo>
                    <a:pt x="247" y="205"/>
                  </a:lnTo>
                  <a:lnTo>
                    <a:pt x="248" y="201"/>
                  </a:lnTo>
                  <a:lnTo>
                    <a:pt x="249" y="199"/>
                  </a:lnTo>
                  <a:lnTo>
                    <a:pt x="251" y="197"/>
                  </a:lnTo>
                  <a:lnTo>
                    <a:pt x="252" y="193"/>
                  </a:lnTo>
                  <a:lnTo>
                    <a:pt x="253" y="190"/>
                  </a:lnTo>
                  <a:lnTo>
                    <a:pt x="254" y="188"/>
                  </a:lnTo>
                  <a:lnTo>
                    <a:pt x="255" y="184"/>
                  </a:lnTo>
                  <a:lnTo>
                    <a:pt x="256" y="182"/>
                  </a:lnTo>
                  <a:lnTo>
                    <a:pt x="256" y="178"/>
                  </a:lnTo>
                  <a:lnTo>
                    <a:pt x="257" y="176"/>
                  </a:lnTo>
                  <a:lnTo>
                    <a:pt x="257" y="173"/>
                  </a:lnTo>
                  <a:lnTo>
                    <a:pt x="259" y="170"/>
                  </a:lnTo>
                  <a:lnTo>
                    <a:pt x="259" y="167"/>
                  </a:lnTo>
                  <a:lnTo>
                    <a:pt x="259" y="165"/>
                  </a:lnTo>
                  <a:lnTo>
                    <a:pt x="259" y="162"/>
                  </a:lnTo>
                  <a:lnTo>
                    <a:pt x="259" y="159"/>
                  </a:lnTo>
                  <a:lnTo>
                    <a:pt x="259" y="156"/>
                  </a:lnTo>
                  <a:lnTo>
                    <a:pt x="259" y="154"/>
                  </a:lnTo>
                  <a:lnTo>
                    <a:pt x="259" y="152"/>
                  </a:lnTo>
                  <a:lnTo>
                    <a:pt x="259" y="150"/>
                  </a:lnTo>
                  <a:lnTo>
                    <a:pt x="259" y="146"/>
                  </a:lnTo>
                  <a:lnTo>
                    <a:pt x="259" y="144"/>
                  </a:lnTo>
                  <a:lnTo>
                    <a:pt x="257" y="140"/>
                  </a:lnTo>
                  <a:lnTo>
                    <a:pt x="257" y="138"/>
                  </a:lnTo>
                  <a:lnTo>
                    <a:pt x="257" y="136"/>
                  </a:lnTo>
                  <a:lnTo>
                    <a:pt x="256" y="133"/>
                  </a:lnTo>
                  <a:lnTo>
                    <a:pt x="256" y="131"/>
                  </a:lnTo>
                  <a:lnTo>
                    <a:pt x="256" y="128"/>
                  </a:lnTo>
                  <a:lnTo>
                    <a:pt x="255" y="125"/>
                  </a:lnTo>
                  <a:lnTo>
                    <a:pt x="254" y="123"/>
                  </a:lnTo>
                  <a:lnTo>
                    <a:pt x="254" y="121"/>
                  </a:lnTo>
                  <a:lnTo>
                    <a:pt x="253" y="117"/>
                  </a:lnTo>
                  <a:lnTo>
                    <a:pt x="252" y="115"/>
                  </a:lnTo>
                  <a:lnTo>
                    <a:pt x="252" y="113"/>
                  </a:lnTo>
                  <a:lnTo>
                    <a:pt x="251" y="110"/>
                  </a:lnTo>
                  <a:lnTo>
                    <a:pt x="249" y="108"/>
                  </a:lnTo>
                  <a:lnTo>
                    <a:pt x="248" y="106"/>
                  </a:lnTo>
                  <a:lnTo>
                    <a:pt x="247" y="102"/>
                  </a:lnTo>
                  <a:lnTo>
                    <a:pt x="247" y="100"/>
                  </a:lnTo>
                  <a:lnTo>
                    <a:pt x="246" y="98"/>
                  </a:lnTo>
                  <a:lnTo>
                    <a:pt x="245" y="95"/>
                  </a:lnTo>
                  <a:lnTo>
                    <a:pt x="244" y="93"/>
                  </a:lnTo>
                  <a:lnTo>
                    <a:pt x="242" y="91"/>
                  </a:lnTo>
                  <a:lnTo>
                    <a:pt x="241" y="89"/>
                  </a:lnTo>
                  <a:lnTo>
                    <a:pt x="240" y="86"/>
                  </a:lnTo>
                  <a:lnTo>
                    <a:pt x="239" y="84"/>
                  </a:lnTo>
                  <a:lnTo>
                    <a:pt x="237" y="80"/>
                  </a:lnTo>
                  <a:lnTo>
                    <a:pt x="236" y="79"/>
                  </a:lnTo>
                  <a:lnTo>
                    <a:pt x="232" y="75"/>
                  </a:lnTo>
                  <a:lnTo>
                    <a:pt x="230" y="70"/>
                  </a:lnTo>
                  <a:lnTo>
                    <a:pt x="226" y="66"/>
                  </a:lnTo>
                  <a:lnTo>
                    <a:pt x="223" y="61"/>
                  </a:lnTo>
                  <a:lnTo>
                    <a:pt x="218" y="57"/>
                  </a:lnTo>
                  <a:lnTo>
                    <a:pt x="216" y="54"/>
                  </a:lnTo>
                  <a:lnTo>
                    <a:pt x="211" y="51"/>
                  </a:lnTo>
                  <a:lnTo>
                    <a:pt x="208" y="46"/>
                  </a:lnTo>
                  <a:lnTo>
                    <a:pt x="203" y="43"/>
                  </a:lnTo>
                  <a:lnTo>
                    <a:pt x="200" y="40"/>
                  </a:lnTo>
                  <a:lnTo>
                    <a:pt x="196" y="38"/>
                  </a:lnTo>
                  <a:lnTo>
                    <a:pt x="195" y="37"/>
                  </a:lnTo>
                  <a:lnTo>
                    <a:pt x="192" y="34"/>
                  </a:lnTo>
                  <a:lnTo>
                    <a:pt x="191" y="33"/>
                  </a:lnTo>
                  <a:lnTo>
                    <a:pt x="186" y="31"/>
                  </a:lnTo>
                  <a:lnTo>
                    <a:pt x="181" y="29"/>
                  </a:lnTo>
                  <a:lnTo>
                    <a:pt x="178" y="28"/>
                  </a:lnTo>
                  <a:lnTo>
                    <a:pt x="175" y="25"/>
                  </a:lnTo>
                  <a:lnTo>
                    <a:pt x="172" y="24"/>
                  </a:lnTo>
                  <a:lnTo>
                    <a:pt x="169" y="23"/>
                  </a:lnTo>
                  <a:lnTo>
                    <a:pt x="166" y="22"/>
                  </a:lnTo>
                  <a:lnTo>
                    <a:pt x="163" y="21"/>
                  </a:lnTo>
                  <a:lnTo>
                    <a:pt x="160" y="19"/>
                  </a:lnTo>
                  <a:lnTo>
                    <a:pt x="157" y="18"/>
                  </a:lnTo>
                  <a:lnTo>
                    <a:pt x="154" y="17"/>
                  </a:lnTo>
                  <a:lnTo>
                    <a:pt x="152" y="16"/>
                  </a:lnTo>
                  <a:lnTo>
                    <a:pt x="148" y="16"/>
                  </a:lnTo>
                  <a:lnTo>
                    <a:pt x="146" y="15"/>
                  </a:lnTo>
                  <a:lnTo>
                    <a:pt x="142" y="14"/>
                  </a:lnTo>
                  <a:lnTo>
                    <a:pt x="139" y="14"/>
                  </a:lnTo>
                  <a:lnTo>
                    <a:pt x="135" y="14"/>
                  </a:lnTo>
                  <a:lnTo>
                    <a:pt x="133" y="14"/>
                  </a:lnTo>
                  <a:lnTo>
                    <a:pt x="133" y="10"/>
                  </a:lnTo>
                  <a:lnTo>
                    <a:pt x="132" y="7"/>
                  </a:lnTo>
                  <a:lnTo>
                    <a:pt x="131" y="3"/>
                  </a:lnTo>
                  <a:lnTo>
                    <a:pt x="130" y="1"/>
                  </a:lnTo>
                  <a:lnTo>
                    <a:pt x="133" y="1"/>
                  </a:lnTo>
                  <a:lnTo>
                    <a:pt x="137" y="1"/>
                  </a:lnTo>
                  <a:lnTo>
                    <a:pt x="140" y="2"/>
                  </a:lnTo>
                  <a:lnTo>
                    <a:pt x="143" y="2"/>
                  </a:lnTo>
                  <a:lnTo>
                    <a:pt x="147" y="3"/>
                  </a:lnTo>
                  <a:lnTo>
                    <a:pt x="150" y="3"/>
                  </a:lnTo>
                  <a:lnTo>
                    <a:pt x="154" y="5"/>
                  </a:lnTo>
                  <a:lnTo>
                    <a:pt x="158" y="7"/>
                  </a:lnTo>
                  <a:lnTo>
                    <a:pt x="162" y="7"/>
                  </a:lnTo>
                  <a:lnTo>
                    <a:pt x="164" y="8"/>
                  </a:lnTo>
                  <a:lnTo>
                    <a:pt x="168" y="9"/>
                  </a:lnTo>
                  <a:lnTo>
                    <a:pt x="172" y="11"/>
                  </a:lnTo>
                  <a:lnTo>
                    <a:pt x="175" y="13"/>
                  </a:lnTo>
                  <a:lnTo>
                    <a:pt x="179" y="14"/>
                  </a:lnTo>
                  <a:lnTo>
                    <a:pt x="183" y="16"/>
                  </a:lnTo>
                  <a:lnTo>
                    <a:pt x="186" y="18"/>
                  </a:lnTo>
                  <a:lnTo>
                    <a:pt x="188" y="19"/>
                  </a:lnTo>
                  <a:lnTo>
                    <a:pt x="191" y="21"/>
                  </a:lnTo>
                  <a:lnTo>
                    <a:pt x="193" y="22"/>
                  </a:lnTo>
                  <a:lnTo>
                    <a:pt x="195" y="23"/>
                  </a:lnTo>
                  <a:lnTo>
                    <a:pt x="198" y="25"/>
                  </a:lnTo>
                  <a:lnTo>
                    <a:pt x="201" y="26"/>
                  </a:lnTo>
                  <a:lnTo>
                    <a:pt x="203" y="28"/>
                  </a:lnTo>
                  <a:lnTo>
                    <a:pt x="206" y="30"/>
                  </a:lnTo>
                  <a:lnTo>
                    <a:pt x="210" y="33"/>
                  </a:lnTo>
                  <a:lnTo>
                    <a:pt x="214" y="37"/>
                  </a:lnTo>
                  <a:lnTo>
                    <a:pt x="218" y="41"/>
                  </a:lnTo>
                  <a:lnTo>
                    <a:pt x="223" y="46"/>
                  </a:lnTo>
                  <a:lnTo>
                    <a:pt x="226" y="49"/>
                  </a:lnTo>
                  <a:lnTo>
                    <a:pt x="231" y="54"/>
                  </a:lnTo>
                  <a:lnTo>
                    <a:pt x="232" y="56"/>
                  </a:lnTo>
                  <a:lnTo>
                    <a:pt x="234" y="59"/>
                  </a:lnTo>
                  <a:lnTo>
                    <a:pt x="236" y="61"/>
                  </a:lnTo>
                  <a:lnTo>
                    <a:pt x="238" y="63"/>
                  </a:lnTo>
                  <a:lnTo>
                    <a:pt x="239" y="66"/>
                  </a:lnTo>
                  <a:lnTo>
                    <a:pt x="241" y="68"/>
                  </a:lnTo>
                  <a:lnTo>
                    <a:pt x="242" y="70"/>
                  </a:lnTo>
                  <a:lnTo>
                    <a:pt x="245" y="72"/>
                  </a:lnTo>
                  <a:lnTo>
                    <a:pt x="246" y="75"/>
                  </a:lnTo>
                  <a:lnTo>
                    <a:pt x="247" y="78"/>
                  </a:lnTo>
                  <a:lnTo>
                    <a:pt x="249" y="80"/>
                  </a:lnTo>
                  <a:lnTo>
                    <a:pt x="251" y="83"/>
                  </a:lnTo>
                  <a:lnTo>
                    <a:pt x="252" y="85"/>
                  </a:lnTo>
                  <a:lnTo>
                    <a:pt x="254" y="89"/>
                  </a:lnTo>
                  <a:lnTo>
                    <a:pt x="255" y="91"/>
                  </a:lnTo>
                  <a:lnTo>
                    <a:pt x="256" y="93"/>
                  </a:lnTo>
                  <a:lnTo>
                    <a:pt x="256" y="95"/>
                  </a:lnTo>
                  <a:lnTo>
                    <a:pt x="259" y="99"/>
                  </a:lnTo>
                  <a:lnTo>
                    <a:pt x="260" y="101"/>
                  </a:lnTo>
                  <a:lnTo>
                    <a:pt x="261" y="104"/>
                  </a:lnTo>
                  <a:lnTo>
                    <a:pt x="261" y="107"/>
                  </a:lnTo>
                  <a:lnTo>
                    <a:pt x="262" y="109"/>
                  </a:lnTo>
                  <a:lnTo>
                    <a:pt x="263" y="113"/>
                  </a:lnTo>
                  <a:lnTo>
                    <a:pt x="264" y="115"/>
                  </a:lnTo>
                  <a:lnTo>
                    <a:pt x="264" y="117"/>
                  </a:lnTo>
                  <a:lnTo>
                    <a:pt x="266" y="121"/>
                  </a:lnTo>
                  <a:lnTo>
                    <a:pt x="266" y="123"/>
                  </a:lnTo>
                  <a:lnTo>
                    <a:pt x="267" y="127"/>
                  </a:lnTo>
                  <a:lnTo>
                    <a:pt x="268" y="129"/>
                  </a:lnTo>
                  <a:lnTo>
                    <a:pt x="268" y="132"/>
                  </a:lnTo>
                  <a:lnTo>
                    <a:pt x="268" y="135"/>
                  </a:lnTo>
                  <a:lnTo>
                    <a:pt x="269" y="138"/>
                  </a:lnTo>
                  <a:lnTo>
                    <a:pt x="269" y="140"/>
                  </a:lnTo>
                  <a:lnTo>
                    <a:pt x="269" y="144"/>
                  </a:lnTo>
                  <a:lnTo>
                    <a:pt x="269" y="146"/>
                  </a:lnTo>
                  <a:lnTo>
                    <a:pt x="270" y="150"/>
                  </a:lnTo>
                  <a:lnTo>
                    <a:pt x="270" y="152"/>
                  </a:lnTo>
                  <a:lnTo>
                    <a:pt x="270" y="155"/>
                  </a:lnTo>
                  <a:lnTo>
                    <a:pt x="270" y="158"/>
                  </a:lnTo>
                  <a:lnTo>
                    <a:pt x="270" y="161"/>
                  </a:lnTo>
                  <a:lnTo>
                    <a:pt x="269" y="163"/>
                  </a:lnTo>
                  <a:lnTo>
                    <a:pt x="269" y="167"/>
                  </a:lnTo>
                  <a:lnTo>
                    <a:pt x="269" y="169"/>
                  </a:lnTo>
                  <a:lnTo>
                    <a:pt x="269" y="173"/>
                  </a:lnTo>
                  <a:lnTo>
                    <a:pt x="269" y="176"/>
                  </a:lnTo>
                  <a:lnTo>
                    <a:pt x="268" y="179"/>
                  </a:lnTo>
                  <a:lnTo>
                    <a:pt x="267" y="183"/>
                  </a:lnTo>
                  <a:lnTo>
                    <a:pt x="267" y="185"/>
                  </a:lnTo>
                  <a:lnTo>
                    <a:pt x="266" y="189"/>
                  </a:lnTo>
                  <a:lnTo>
                    <a:pt x="264" y="192"/>
                  </a:lnTo>
                  <a:lnTo>
                    <a:pt x="263" y="194"/>
                  </a:lnTo>
                  <a:lnTo>
                    <a:pt x="263" y="198"/>
                  </a:lnTo>
                  <a:lnTo>
                    <a:pt x="261" y="201"/>
                  </a:lnTo>
                  <a:lnTo>
                    <a:pt x="260" y="204"/>
                  </a:lnTo>
                  <a:lnTo>
                    <a:pt x="259" y="207"/>
                  </a:lnTo>
                  <a:lnTo>
                    <a:pt x="257" y="211"/>
                  </a:lnTo>
                  <a:lnTo>
                    <a:pt x="255" y="213"/>
                  </a:lnTo>
                  <a:lnTo>
                    <a:pt x="254" y="216"/>
                  </a:lnTo>
                  <a:lnTo>
                    <a:pt x="252" y="219"/>
                  </a:lnTo>
                  <a:lnTo>
                    <a:pt x="251" y="222"/>
                  </a:lnTo>
                  <a:lnTo>
                    <a:pt x="249" y="224"/>
                  </a:lnTo>
                  <a:lnTo>
                    <a:pt x="247" y="227"/>
                  </a:lnTo>
                  <a:lnTo>
                    <a:pt x="245" y="229"/>
                  </a:lnTo>
                  <a:lnTo>
                    <a:pt x="242" y="231"/>
                  </a:lnTo>
                  <a:lnTo>
                    <a:pt x="240" y="234"/>
                  </a:lnTo>
                  <a:lnTo>
                    <a:pt x="239" y="236"/>
                  </a:lnTo>
                  <a:lnTo>
                    <a:pt x="237" y="239"/>
                  </a:lnTo>
                  <a:lnTo>
                    <a:pt x="234" y="242"/>
                  </a:lnTo>
                  <a:lnTo>
                    <a:pt x="232" y="244"/>
                  </a:lnTo>
                  <a:lnTo>
                    <a:pt x="230" y="245"/>
                  </a:lnTo>
                  <a:lnTo>
                    <a:pt x="226" y="247"/>
                  </a:lnTo>
                  <a:lnTo>
                    <a:pt x="224" y="250"/>
                  </a:lnTo>
                  <a:lnTo>
                    <a:pt x="222" y="251"/>
                  </a:lnTo>
                  <a:lnTo>
                    <a:pt x="219" y="253"/>
                  </a:lnTo>
                  <a:lnTo>
                    <a:pt x="217" y="255"/>
                  </a:lnTo>
                  <a:lnTo>
                    <a:pt x="214" y="258"/>
                  </a:lnTo>
                  <a:lnTo>
                    <a:pt x="211" y="259"/>
                  </a:lnTo>
                  <a:lnTo>
                    <a:pt x="208" y="260"/>
                  </a:lnTo>
                  <a:lnTo>
                    <a:pt x="206" y="261"/>
                  </a:lnTo>
                  <a:lnTo>
                    <a:pt x="202" y="264"/>
                  </a:lnTo>
                  <a:lnTo>
                    <a:pt x="200" y="264"/>
                  </a:lnTo>
                  <a:lnTo>
                    <a:pt x="196" y="265"/>
                  </a:lnTo>
                  <a:lnTo>
                    <a:pt x="193" y="266"/>
                  </a:lnTo>
                  <a:lnTo>
                    <a:pt x="191" y="268"/>
                  </a:lnTo>
                  <a:lnTo>
                    <a:pt x="187" y="268"/>
                  </a:lnTo>
                  <a:lnTo>
                    <a:pt x="184" y="269"/>
                  </a:lnTo>
                  <a:lnTo>
                    <a:pt x="180" y="270"/>
                  </a:lnTo>
                  <a:lnTo>
                    <a:pt x="178" y="270"/>
                  </a:lnTo>
                  <a:lnTo>
                    <a:pt x="173" y="272"/>
                  </a:lnTo>
                  <a:lnTo>
                    <a:pt x="171" y="272"/>
                  </a:lnTo>
                  <a:lnTo>
                    <a:pt x="168" y="273"/>
                  </a:lnTo>
                  <a:lnTo>
                    <a:pt x="164" y="273"/>
                  </a:lnTo>
                  <a:lnTo>
                    <a:pt x="161" y="273"/>
                  </a:lnTo>
                  <a:lnTo>
                    <a:pt x="157" y="273"/>
                  </a:lnTo>
                  <a:lnTo>
                    <a:pt x="154" y="273"/>
                  </a:lnTo>
                  <a:lnTo>
                    <a:pt x="150" y="273"/>
                  </a:lnTo>
                  <a:lnTo>
                    <a:pt x="146" y="273"/>
                  </a:lnTo>
                  <a:lnTo>
                    <a:pt x="142" y="273"/>
                  </a:lnTo>
                  <a:lnTo>
                    <a:pt x="139" y="273"/>
                  </a:lnTo>
                  <a:lnTo>
                    <a:pt x="135" y="273"/>
                  </a:lnTo>
                  <a:lnTo>
                    <a:pt x="132" y="272"/>
                  </a:lnTo>
                  <a:lnTo>
                    <a:pt x="128" y="270"/>
                  </a:lnTo>
                  <a:lnTo>
                    <a:pt x="124" y="269"/>
                  </a:lnTo>
                  <a:lnTo>
                    <a:pt x="120" y="269"/>
                  </a:lnTo>
                  <a:lnTo>
                    <a:pt x="117" y="268"/>
                  </a:lnTo>
                  <a:lnTo>
                    <a:pt x="112" y="267"/>
                  </a:lnTo>
                  <a:lnTo>
                    <a:pt x="109" y="266"/>
                  </a:lnTo>
                  <a:lnTo>
                    <a:pt x="105" y="265"/>
                  </a:lnTo>
                  <a:lnTo>
                    <a:pt x="101" y="264"/>
                  </a:lnTo>
                  <a:lnTo>
                    <a:pt x="96" y="261"/>
                  </a:lnTo>
                  <a:lnTo>
                    <a:pt x="92" y="259"/>
                  </a:lnTo>
                  <a:lnTo>
                    <a:pt x="88" y="258"/>
                  </a:lnTo>
                  <a:lnTo>
                    <a:pt x="84" y="255"/>
                  </a:lnTo>
                  <a:lnTo>
                    <a:pt x="80" y="253"/>
                  </a:lnTo>
                  <a:lnTo>
                    <a:pt x="77" y="251"/>
                  </a:lnTo>
                  <a:lnTo>
                    <a:pt x="73" y="249"/>
                  </a:lnTo>
                  <a:lnTo>
                    <a:pt x="70" y="246"/>
                  </a:lnTo>
                  <a:lnTo>
                    <a:pt x="65" y="244"/>
                  </a:lnTo>
                  <a:lnTo>
                    <a:pt x="62" y="242"/>
                  </a:lnTo>
                  <a:lnTo>
                    <a:pt x="59" y="239"/>
                  </a:lnTo>
                  <a:lnTo>
                    <a:pt x="56" y="236"/>
                  </a:lnTo>
                  <a:lnTo>
                    <a:pt x="52" y="232"/>
                  </a:lnTo>
                  <a:lnTo>
                    <a:pt x="49" y="230"/>
                  </a:lnTo>
                  <a:lnTo>
                    <a:pt x="47" y="228"/>
                  </a:lnTo>
                  <a:lnTo>
                    <a:pt x="43" y="224"/>
                  </a:lnTo>
                  <a:lnTo>
                    <a:pt x="41" y="221"/>
                  </a:lnTo>
                  <a:lnTo>
                    <a:pt x="38" y="217"/>
                  </a:lnTo>
                  <a:lnTo>
                    <a:pt x="35" y="215"/>
                  </a:lnTo>
                  <a:lnTo>
                    <a:pt x="33" y="212"/>
                  </a:lnTo>
                  <a:lnTo>
                    <a:pt x="29" y="208"/>
                  </a:lnTo>
                  <a:lnTo>
                    <a:pt x="27" y="205"/>
                  </a:lnTo>
                  <a:lnTo>
                    <a:pt x="25" y="203"/>
                  </a:lnTo>
                  <a:lnTo>
                    <a:pt x="23" y="198"/>
                  </a:lnTo>
                  <a:lnTo>
                    <a:pt x="20" y="194"/>
                  </a:lnTo>
                  <a:lnTo>
                    <a:pt x="19" y="192"/>
                  </a:lnTo>
                  <a:lnTo>
                    <a:pt x="17" y="189"/>
                  </a:lnTo>
                  <a:lnTo>
                    <a:pt x="14" y="184"/>
                  </a:lnTo>
                  <a:lnTo>
                    <a:pt x="13" y="181"/>
                  </a:lnTo>
                  <a:lnTo>
                    <a:pt x="12" y="177"/>
                  </a:lnTo>
                  <a:lnTo>
                    <a:pt x="11" y="174"/>
                  </a:lnTo>
                  <a:lnTo>
                    <a:pt x="9" y="170"/>
                  </a:lnTo>
                  <a:lnTo>
                    <a:pt x="8" y="167"/>
                  </a:lnTo>
                  <a:lnTo>
                    <a:pt x="6" y="163"/>
                  </a:lnTo>
                  <a:lnTo>
                    <a:pt x="5" y="159"/>
                  </a:lnTo>
                  <a:lnTo>
                    <a:pt x="4" y="155"/>
                  </a:lnTo>
                  <a:lnTo>
                    <a:pt x="3" y="152"/>
                  </a:lnTo>
                  <a:lnTo>
                    <a:pt x="3" y="147"/>
                  </a:lnTo>
                  <a:lnTo>
                    <a:pt x="2" y="144"/>
                  </a:lnTo>
                  <a:lnTo>
                    <a:pt x="1" y="140"/>
                  </a:lnTo>
                  <a:lnTo>
                    <a:pt x="1" y="136"/>
                  </a:lnTo>
                  <a:lnTo>
                    <a:pt x="1" y="132"/>
                  </a:lnTo>
                  <a:lnTo>
                    <a:pt x="1" y="129"/>
                  </a:lnTo>
                  <a:lnTo>
                    <a:pt x="0" y="125"/>
                  </a:lnTo>
                  <a:lnTo>
                    <a:pt x="0" y="121"/>
                  </a:lnTo>
                  <a:lnTo>
                    <a:pt x="0" y="117"/>
                  </a:lnTo>
                  <a:lnTo>
                    <a:pt x="1" y="114"/>
                  </a:lnTo>
                  <a:lnTo>
                    <a:pt x="1" y="110"/>
                  </a:lnTo>
                  <a:lnTo>
                    <a:pt x="1" y="106"/>
                  </a:lnTo>
                  <a:lnTo>
                    <a:pt x="1" y="102"/>
                  </a:lnTo>
                  <a:lnTo>
                    <a:pt x="2" y="99"/>
                  </a:lnTo>
                  <a:lnTo>
                    <a:pt x="2" y="94"/>
                  </a:lnTo>
                  <a:lnTo>
                    <a:pt x="3" y="91"/>
                  </a:lnTo>
                  <a:lnTo>
                    <a:pt x="4" y="87"/>
                  </a:lnTo>
                  <a:lnTo>
                    <a:pt x="5" y="84"/>
                  </a:lnTo>
                  <a:lnTo>
                    <a:pt x="6" y="79"/>
                  </a:lnTo>
                  <a:lnTo>
                    <a:pt x="8" y="76"/>
                  </a:lnTo>
                  <a:lnTo>
                    <a:pt x="9" y="72"/>
                  </a:lnTo>
                  <a:lnTo>
                    <a:pt x="10" y="69"/>
                  </a:lnTo>
                  <a:lnTo>
                    <a:pt x="12" y="66"/>
                  </a:lnTo>
                  <a:lnTo>
                    <a:pt x="13" y="62"/>
                  </a:lnTo>
                  <a:lnTo>
                    <a:pt x="16" y="59"/>
                  </a:lnTo>
                  <a:lnTo>
                    <a:pt x="18" y="56"/>
                  </a:lnTo>
                  <a:lnTo>
                    <a:pt x="20" y="52"/>
                  </a:lnTo>
                  <a:lnTo>
                    <a:pt x="23" y="48"/>
                  </a:lnTo>
                  <a:lnTo>
                    <a:pt x="25" y="45"/>
                  </a:lnTo>
                  <a:lnTo>
                    <a:pt x="27" y="41"/>
                  </a:lnTo>
                  <a:lnTo>
                    <a:pt x="29" y="38"/>
                  </a:lnTo>
                  <a:lnTo>
                    <a:pt x="32" y="36"/>
                  </a:lnTo>
                  <a:lnTo>
                    <a:pt x="35" y="33"/>
                  </a:lnTo>
                  <a:lnTo>
                    <a:pt x="39" y="31"/>
                  </a:lnTo>
                  <a:lnTo>
                    <a:pt x="41" y="28"/>
                  </a:lnTo>
                  <a:lnTo>
                    <a:pt x="43" y="25"/>
                  </a:lnTo>
                  <a:lnTo>
                    <a:pt x="47" y="23"/>
                  </a:lnTo>
                  <a:lnTo>
                    <a:pt x="50" y="21"/>
                  </a:lnTo>
                  <a:lnTo>
                    <a:pt x="54" y="18"/>
                  </a:lnTo>
                  <a:lnTo>
                    <a:pt x="57" y="16"/>
                  </a:lnTo>
                  <a:lnTo>
                    <a:pt x="61" y="14"/>
                  </a:lnTo>
                  <a:lnTo>
                    <a:pt x="64" y="13"/>
                  </a:lnTo>
                  <a:lnTo>
                    <a:pt x="67" y="11"/>
                  </a:lnTo>
                  <a:lnTo>
                    <a:pt x="71" y="9"/>
                  </a:lnTo>
                  <a:lnTo>
                    <a:pt x="74" y="8"/>
                  </a:lnTo>
                  <a:lnTo>
                    <a:pt x="78" y="7"/>
                  </a:lnTo>
                  <a:lnTo>
                    <a:pt x="81" y="6"/>
                  </a:lnTo>
                  <a:lnTo>
                    <a:pt x="85" y="5"/>
                  </a:lnTo>
                  <a:lnTo>
                    <a:pt x="88" y="3"/>
                  </a:lnTo>
                  <a:lnTo>
                    <a:pt x="93" y="3"/>
                  </a:lnTo>
                  <a:lnTo>
                    <a:pt x="96" y="2"/>
                  </a:lnTo>
                  <a:lnTo>
                    <a:pt x="100" y="1"/>
                  </a:lnTo>
                  <a:lnTo>
                    <a:pt x="104" y="0"/>
                  </a:lnTo>
                  <a:lnTo>
                    <a:pt x="108" y="0"/>
                  </a:lnTo>
                  <a:lnTo>
                    <a:pt x="111" y="0"/>
                  </a:lnTo>
                  <a:lnTo>
                    <a:pt x="116" y="0"/>
                  </a:lnTo>
                  <a:lnTo>
                    <a:pt x="119" y="0"/>
                  </a:lnTo>
                  <a:lnTo>
                    <a:pt x="124" y="1"/>
                  </a:lnTo>
                  <a:lnTo>
                    <a:pt x="124" y="3"/>
                  </a:lnTo>
                  <a:lnTo>
                    <a:pt x="125" y="7"/>
                  </a:lnTo>
                  <a:lnTo>
                    <a:pt x="125" y="9"/>
                  </a:lnTo>
                  <a:lnTo>
                    <a:pt x="126" y="14"/>
                  </a:lnTo>
                  <a:lnTo>
                    <a:pt x="123" y="13"/>
                  </a:lnTo>
                  <a:lnTo>
                    <a:pt x="119" y="13"/>
                  </a:lnTo>
                  <a:lnTo>
                    <a:pt x="115" y="13"/>
                  </a:lnTo>
                  <a:lnTo>
                    <a:pt x="111" y="13"/>
                  </a:lnTo>
                  <a:lnTo>
                    <a:pt x="108" y="13"/>
                  </a:lnTo>
                  <a:lnTo>
                    <a:pt x="104" y="14"/>
                  </a:lnTo>
                  <a:lnTo>
                    <a:pt x="101" y="14"/>
                  </a:lnTo>
                  <a:lnTo>
                    <a:pt x="97" y="15"/>
                  </a:lnTo>
                  <a:lnTo>
                    <a:pt x="94" y="15"/>
                  </a:lnTo>
                  <a:lnTo>
                    <a:pt x="90" y="16"/>
                  </a:lnTo>
                  <a:lnTo>
                    <a:pt x="87" y="17"/>
                  </a:lnTo>
                  <a:lnTo>
                    <a:pt x="84" y="18"/>
                  </a:lnTo>
                  <a:lnTo>
                    <a:pt x="80" y="19"/>
                  </a:lnTo>
                  <a:lnTo>
                    <a:pt x="77" y="21"/>
                  </a:lnTo>
                  <a:lnTo>
                    <a:pt x="73" y="22"/>
                  </a:lnTo>
                  <a:lnTo>
                    <a:pt x="71" y="24"/>
                  </a:lnTo>
                  <a:lnTo>
                    <a:pt x="67" y="25"/>
                  </a:lnTo>
                  <a:lnTo>
                    <a:pt x="64" y="26"/>
                  </a:lnTo>
                  <a:lnTo>
                    <a:pt x="61" y="29"/>
                  </a:lnTo>
                  <a:lnTo>
                    <a:pt x="58" y="31"/>
                  </a:lnTo>
                  <a:lnTo>
                    <a:pt x="55" y="32"/>
                  </a:lnTo>
                  <a:lnTo>
                    <a:pt x="52" y="34"/>
                  </a:lnTo>
                  <a:lnTo>
                    <a:pt x="49" y="37"/>
                  </a:lnTo>
                  <a:lnTo>
                    <a:pt x="47" y="40"/>
                  </a:lnTo>
                  <a:lnTo>
                    <a:pt x="44" y="43"/>
                  </a:lnTo>
                  <a:lnTo>
                    <a:pt x="42" y="45"/>
                  </a:lnTo>
                  <a:lnTo>
                    <a:pt x="39" y="47"/>
                  </a:lnTo>
                  <a:lnTo>
                    <a:pt x="38" y="51"/>
                  </a:lnTo>
                  <a:lnTo>
                    <a:pt x="34" y="53"/>
                  </a:lnTo>
                  <a:lnTo>
                    <a:pt x="33" y="56"/>
                  </a:lnTo>
                  <a:lnTo>
                    <a:pt x="31" y="60"/>
                  </a:lnTo>
                  <a:lnTo>
                    <a:pt x="28" y="63"/>
                  </a:lnTo>
                  <a:lnTo>
                    <a:pt x="27" y="66"/>
                  </a:lnTo>
                  <a:lnTo>
                    <a:pt x="25" y="69"/>
                  </a:lnTo>
                  <a:lnTo>
                    <a:pt x="24" y="72"/>
                  </a:lnTo>
                  <a:lnTo>
                    <a:pt x="23" y="75"/>
                  </a:lnTo>
                  <a:lnTo>
                    <a:pt x="20" y="78"/>
                  </a:lnTo>
                  <a:lnTo>
                    <a:pt x="19" y="82"/>
                  </a:lnTo>
                  <a:lnTo>
                    <a:pt x="18" y="85"/>
                  </a:lnTo>
                  <a:lnTo>
                    <a:pt x="17" y="89"/>
                  </a:lnTo>
                  <a:lnTo>
                    <a:pt x="16" y="92"/>
                  </a:lnTo>
                  <a:lnTo>
                    <a:pt x="14" y="95"/>
                  </a:lnTo>
                  <a:lnTo>
                    <a:pt x="14" y="99"/>
                  </a:lnTo>
                  <a:lnTo>
                    <a:pt x="14" y="102"/>
                  </a:lnTo>
                  <a:lnTo>
                    <a:pt x="13" y="106"/>
                  </a:lnTo>
                  <a:lnTo>
                    <a:pt x="13" y="109"/>
                  </a:lnTo>
                  <a:lnTo>
                    <a:pt x="13" y="113"/>
                  </a:lnTo>
                  <a:lnTo>
                    <a:pt x="13" y="116"/>
                  </a:lnTo>
                  <a:lnTo>
                    <a:pt x="12" y="120"/>
                  </a:lnTo>
                  <a:lnTo>
                    <a:pt x="12" y="123"/>
                  </a:lnTo>
                  <a:lnTo>
                    <a:pt x="12" y="127"/>
                  </a:lnTo>
                  <a:lnTo>
                    <a:pt x="13" y="130"/>
                  </a:lnTo>
                  <a:lnTo>
                    <a:pt x="13" y="133"/>
                  </a:lnTo>
                  <a:lnTo>
                    <a:pt x="13" y="137"/>
                  </a:lnTo>
                  <a:lnTo>
                    <a:pt x="13" y="140"/>
                  </a:lnTo>
                  <a:lnTo>
                    <a:pt x="14" y="144"/>
                  </a:lnTo>
                  <a:lnTo>
                    <a:pt x="14" y="147"/>
                  </a:lnTo>
                  <a:lnTo>
                    <a:pt x="16" y="151"/>
                  </a:lnTo>
                  <a:lnTo>
                    <a:pt x="16" y="154"/>
                  </a:lnTo>
                  <a:lnTo>
                    <a:pt x="18" y="158"/>
                  </a:lnTo>
                  <a:lnTo>
                    <a:pt x="18" y="161"/>
                  </a:lnTo>
                  <a:lnTo>
                    <a:pt x="19" y="165"/>
                  </a:lnTo>
                  <a:lnTo>
                    <a:pt x="20" y="168"/>
                  </a:lnTo>
                  <a:lnTo>
                    <a:pt x="23" y="171"/>
                  </a:lnTo>
                  <a:lnTo>
                    <a:pt x="24" y="175"/>
                  </a:lnTo>
                  <a:lnTo>
                    <a:pt x="25" y="178"/>
                  </a:lnTo>
                  <a:lnTo>
                    <a:pt x="26" y="181"/>
                  </a:lnTo>
                  <a:lnTo>
                    <a:pt x="28" y="184"/>
                  </a:lnTo>
                  <a:lnTo>
                    <a:pt x="29" y="188"/>
                  </a:lnTo>
                  <a:lnTo>
                    <a:pt x="32" y="191"/>
                  </a:lnTo>
                  <a:lnTo>
                    <a:pt x="33" y="193"/>
                  </a:lnTo>
                  <a:lnTo>
                    <a:pt x="36" y="197"/>
                  </a:lnTo>
                  <a:lnTo>
                    <a:pt x="38" y="200"/>
                  </a:lnTo>
                  <a:lnTo>
                    <a:pt x="40" y="203"/>
                  </a:lnTo>
                  <a:lnTo>
                    <a:pt x="42" y="206"/>
                  </a:lnTo>
                  <a:lnTo>
                    <a:pt x="44" y="209"/>
                  </a:lnTo>
                  <a:lnTo>
                    <a:pt x="47" y="212"/>
                  </a:lnTo>
                  <a:lnTo>
                    <a:pt x="49" y="215"/>
                  </a:lnTo>
                  <a:lnTo>
                    <a:pt x="52" y="217"/>
                  </a:lnTo>
                  <a:lnTo>
                    <a:pt x="55" y="221"/>
                  </a:lnTo>
                  <a:lnTo>
                    <a:pt x="57" y="223"/>
                  </a:lnTo>
                  <a:lnTo>
                    <a:pt x="61" y="226"/>
                  </a:lnTo>
                  <a:lnTo>
                    <a:pt x="63" y="228"/>
                  </a:lnTo>
                  <a:lnTo>
                    <a:pt x="66" y="230"/>
                  </a:lnTo>
                  <a:lnTo>
                    <a:pt x="70" y="232"/>
                  </a:lnTo>
                  <a:lnTo>
                    <a:pt x="72" y="235"/>
                  </a:lnTo>
                  <a:lnTo>
                    <a:pt x="76" y="237"/>
                  </a:lnTo>
                  <a:lnTo>
                    <a:pt x="79" y="239"/>
                  </a:lnTo>
                  <a:lnTo>
                    <a:pt x="82" y="242"/>
                  </a:lnTo>
                  <a:lnTo>
                    <a:pt x="86" y="244"/>
                  </a:lnTo>
                  <a:lnTo>
                    <a:pt x="89" y="245"/>
                  </a:lnTo>
                  <a:lnTo>
                    <a:pt x="93" y="247"/>
                  </a:lnTo>
                  <a:lnTo>
                    <a:pt x="96" y="249"/>
                  </a:lnTo>
                  <a:lnTo>
                    <a:pt x="101" y="251"/>
                  </a:lnTo>
                  <a:lnTo>
                    <a:pt x="104" y="252"/>
                  </a:lnTo>
                  <a:lnTo>
                    <a:pt x="109" y="254"/>
                  </a:lnTo>
                  <a:lnTo>
                    <a:pt x="109" y="25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6657975" y="4356100"/>
              <a:ext cx="28575" cy="206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6" y="12"/>
                </a:cxn>
                <a:cxn ang="0">
                  <a:pos x="13" y="13"/>
                </a:cxn>
                <a:cxn ang="0">
                  <a:pos x="14" y="12"/>
                </a:cxn>
                <a:cxn ang="0">
                  <a:pos x="15" y="10"/>
                </a:cxn>
                <a:cxn ang="0">
                  <a:pos x="18" y="9"/>
                </a:cxn>
                <a:cxn ang="0">
                  <a:pos x="18" y="8"/>
                </a:cxn>
                <a:cxn ang="0">
                  <a:pos x="17" y="7"/>
                </a:cxn>
                <a:cxn ang="0">
                  <a:pos x="14" y="4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8" h="13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6" y="12"/>
                  </a:lnTo>
                  <a:lnTo>
                    <a:pt x="13" y="13"/>
                  </a:lnTo>
                  <a:lnTo>
                    <a:pt x="14" y="12"/>
                  </a:lnTo>
                  <a:lnTo>
                    <a:pt x="15" y="10"/>
                  </a:lnTo>
                  <a:lnTo>
                    <a:pt x="18" y="9"/>
                  </a:lnTo>
                  <a:lnTo>
                    <a:pt x="18" y="8"/>
                  </a:lnTo>
                  <a:lnTo>
                    <a:pt x="17" y="7"/>
                  </a:lnTo>
                  <a:lnTo>
                    <a:pt x="14" y="4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6650038" y="4487863"/>
              <a:ext cx="122238" cy="125413"/>
            </a:xfrm>
            <a:custGeom>
              <a:avLst/>
              <a:gdLst/>
              <a:ahLst/>
              <a:cxnLst>
                <a:cxn ang="0">
                  <a:pos x="37" y="69"/>
                </a:cxn>
                <a:cxn ang="0">
                  <a:pos x="45" y="69"/>
                </a:cxn>
                <a:cxn ang="0">
                  <a:pos x="54" y="68"/>
                </a:cxn>
                <a:cxn ang="0">
                  <a:pos x="60" y="63"/>
                </a:cxn>
                <a:cxn ang="0">
                  <a:pos x="65" y="56"/>
                </a:cxn>
                <a:cxn ang="0">
                  <a:pos x="68" y="48"/>
                </a:cxn>
                <a:cxn ang="0">
                  <a:pos x="68" y="40"/>
                </a:cxn>
                <a:cxn ang="0">
                  <a:pos x="65" y="32"/>
                </a:cxn>
                <a:cxn ang="0">
                  <a:pos x="68" y="28"/>
                </a:cxn>
                <a:cxn ang="0">
                  <a:pos x="73" y="29"/>
                </a:cxn>
                <a:cxn ang="0">
                  <a:pos x="77" y="40"/>
                </a:cxn>
                <a:cxn ang="0">
                  <a:pos x="77" y="52"/>
                </a:cxn>
                <a:cxn ang="0">
                  <a:pos x="73" y="62"/>
                </a:cxn>
                <a:cxn ang="0">
                  <a:pos x="66" y="70"/>
                </a:cxn>
                <a:cxn ang="0">
                  <a:pos x="58" y="76"/>
                </a:cxn>
                <a:cxn ang="0">
                  <a:pos x="47" y="78"/>
                </a:cxn>
                <a:cxn ang="0">
                  <a:pos x="35" y="78"/>
                </a:cxn>
                <a:cxn ang="0">
                  <a:pos x="24" y="72"/>
                </a:cxn>
                <a:cxn ang="0">
                  <a:pos x="13" y="66"/>
                </a:cxn>
                <a:cxn ang="0">
                  <a:pos x="5" y="55"/>
                </a:cxn>
                <a:cxn ang="0">
                  <a:pos x="1" y="44"/>
                </a:cxn>
                <a:cxn ang="0">
                  <a:pos x="0" y="32"/>
                </a:cxn>
                <a:cxn ang="0">
                  <a:pos x="2" y="21"/>
                </a:cxn>
                <a:cxn ang="0">
                  <a:pos x="8" y="10"/>
                </a:cxn>
                <a:cxn ang="0">
                  <a:pos x="15" y="5"/>
                </a:cxn>
                <a:cxn ang="0">
                  <a:pos x="25" y="1"/>
                </a:cxn>
                <a:cxn ang="0">
                  <a:pos x="35" y="0"/>
                </a:cxn>
                <a:cxn ang="0">
                  <a:pos x="47" y="2"/>
                </a:cxn>
                <a:cxn ang="0">
                  <a:pos x="56" y="8"/>
                </a:cxn>
                <a:cxn ang="0">
                  <a:pos x="64" y="15"/>
                </a:cxn>
                <a:cxn ang="0">
                  <a:pos x="71" y="23"/>
                </a:cxn>
                <a:cxn ang="0">
                  <a:pos x="62" y="24"/>
                </a:cxn>
                <a:cxn ang="0">
                  <a:pos x="56" y="18"/>
                </a:cxn>
                <a:cxn ang="0">
                  <a:pos x="45" y="13"/>
                </a:cxn>
                <a:cxn ang="0">
                  <a:pos x="37" y="10"/>
                </a:cxn>
                <a:cxn ang="0">
                  <a:pos x="28" y="10"/>
                </a:cxn>
                <a:cxn ang="0">
                  <a:pos x="20" y="13"/>
                </a:cxn>
                <a:cxn ang="0">
                  <a:pos x="15" y="17"/>
                </a:cxn>
                <a:cxn ang="0">
                  <a:pos x="11" y="25"/>
                </a:cxn>
                <a:cxn ang="0">
                  <a:pos x="9" y="33"/>
                </a:cxn>
                <a:cxn ang="0">
                  <a:pos x="10" y="43"/>
                </a:cxn>
                <a:cxn ang="0">
                  <a:pos x="13" y="52"/>
                </a:cxn>
                <a:cxn ang="0">
                  <a:pos x="19" y="59"/>
                </a:cxn>
                <a:cxn ang="0">
                  <a:pos x="27" y="66"/>
                </a:cxn>
              </a:cxnLst>
              <a:rect l="0" t="0" r="r" b="b"/>
              <a:pathLst>
                <a:path w="77" h="79">
                  <a:moveTo>
                    <a:pt x="31" y="67"/>
                  </a:moveTo>
                  <a:lnTo>
                    <a:pt x="33" y="68"/>
                  </a:lnTo>
                  <a:lnTo>
                    <a:pt x="37" y="69"/>
                  </a:lnTo>
                  <a:lnTo>
                    <a:pt x="39" y="69"/>
                  </a:lnTo>
                  <a:lnTo>
                    <a:pt x="42" y="70"/>
                  </a:lnTo>
                  <a:lnTo>
                    <a:pt x="45" y="69"/>
                  </a:lnTo>
                  <a:lnTo>
                    <a:pt x="48" y="69"/>
                  </a:lnTo>
                  <a:lnTo>
                    <a:pt x="50" y="68"/>
                  </a:lnTo>
                  <a:lnTo>
                    <a:pt x="54" y="68"/>
                  </a:lnTo>
                  <a:lnTo>
                    <a:pt x="56" y="67"/>
                  </a:lnTo>
                  <a:lnTo>
                    <a:pt x="58" y="66"/>
                  </a:lnTo>
                  <a:lnTo>
                    <a:pt x="60" y="63"/>
                  </a:lnTo>
                  <a:lnTo>
                    <a:pt x="62" y="61"/>
                  </a:lnTo>
                  <a:lnTo>
                    <a:pt x="63" y="59"/>
                  </a:lnTo>
                  <a:lnTo>
                    <a:pt x="65" y="56"/>
                  </a:lnTo>
                  <a:lnTo>
                    <a:pt x="66" y="54"/>
                  </a:lnTo>
                  <a:lnTo>
                    <a:pt x="68" y="52"/>
                  </a:lnTo>
                  <a:lnTo>
                    <a:pt x="68" y="48"/>
                  </a:lnTo>
                  <a:lnTo>
                    <a:pt x="68" y="46"/>
                  </a:lnTo>
                  <a:lnTo>
                    <a:pt x="68" y="43"/>
                  </a:lnTo>
                  <a:lnTo>
                    <a:pt x="68" y="40"/>
                  </a:lnTo>
                  <a:lnTo>
                    <a:pt x="68" y="37"/>
                  </a:lnTo>
                  <a:lnTo>
                    <a:pt x="66" y="34"/>
                  </a:lnTo>
                  <a:lnTo>
                    <a:pt x="65" y="32"/>
                  </a:lnTo>
                  <a:lnTo>
                    <a:pt x="64" y="29"/>
                  </a:lnTo>
                  <a:lnTo>
                    <a:pt x="66" y="28"/>
                  </a:lnTo>
                  <a:lnTo>
                    <a:pt x="68" y="28"/>
                  </a:lnTo>
                  <a:lnTo>
                    <a:pt x="70" y="26"/>
                  </a:lnTo>
                  <a:lnTo>
                    <a:pt x="72" y="25"/>
                  </a:lnTo>
                  <a:lnTo>
                    <a:pt x="73" y="29"/>
                  </a:lnTo>
                  <a:lnTo>
                    <a:pt x="76" y="32"/>
                  </a:lnTo>
                  <a:lnTo>
                    <a:pt x="76" y="37"/>
                  </a:lnTo>
                  <a:lnTo>
                    <a:pt x="77" y="40"/>
                  </a:lnTo>
                  <a:lnTo>
                    <a:pt x="77" y="44"/>
                  </a:lnTo>
                  <a:lnTo>
                    <a:pt x="77" y="47"/>
                  </a:lnTo>
                  <a:lnTo>
                    <a:pt x="77" y="52"/>
                  </a:lnTo>
                  <a:lnTo>
                    <a:pt x="77" y="55"/>
                  </a:lnTo>
                  <a:lnTo>
                    <a:pt x="75" y="59"/>
                  </a:lnTo>
                  <a:lnTo>
                    <a:pt x="73" y="62"/>
                  </a:lnTo>
                  <a:lnTo>
                    <a:pt x="71" y="64"/>
                  </a:lnTo>
                  <a:lnTo>
                    <a:pt x="69" y="68"/>
                  </a:lnTo>
                  <a:lnTo>
                    <a:pt x="66" y="70"/>
                  </a:lnTo>
                  <a:lnTo>
                    <a:pt x="64" y="72"/>
                  </a:lnTo>
                  <a:lnTo>
                    <a:pt x="61" y="75"/>
                  </a:lnTo>
                  <a:lnTo>
                    <a:pt x="58" y="76"/>
                  </a:lnTo>
                  <a:lnTo>
                    <a:pt x="54" y="77"/>
                  </a:lnTo>
                  <a:lnTo>
                    <a:pt x="50" y="78"/>
                  </a:lnTo>
                  <a:lnTo>
                    <a:pt x="47" y="78"/>
                  </a:lnTo>
                  <a:lnTo>
                    <a:pt x="43" y="79"/>
                  </a:lnTo>
                  <a:lnTo>
                    <a:pt x="39" y="78"/>
                  </a:lnTo>
                  <a:lnTo>
                    <a:pt x="35" y="78"/>
                  </a:lnTo>
                  <a:lnTo>
                    <a:pt x="31" y="76"/>
                  </a:lnTo>
                  <a:lnTo>
                    <a:pt x="27" y="75"/>
                  </a:lnTo>
                  <a:lnTo>
                    <a:pt x="24" y="72"/>
                  </a:lnTo>
                  <a:lnTo>
                    <a:pt x="19" y="70"/>
                  </a:lnTo>
                  <a:lnTo>
                    <a:pt x="16" y="68"/>
                  </a:lnTo>
                  <a:lnTo>
                    <a:pt x="13" y="66"/>
                  </a:lnTo>
                  <a:lnTo>
                    <a:pt x="10" y="62"/>
                  </a:lnTo>
                  <a:lnTo>
                    <a:pt x="8" y="59"/>
                  </a:lnTo>
                  <a:lnTo>
                    <a:pt x="5" y="55"/>
                  </a:lnTo>
                  <a:lnTo>
                    <a:pt x="4" y="52"/>
                  </a:lnTo>
                  <a:lnTo>
                    <a:pt x="2" y="47"/>
                  </a:lnTo>
                  <a:lnTo>
                    <a:pt x="1" y="44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2" y="21"/>
                  </a:lnTo>
                  <a:lnTo>
                    <a:pt x="3" y="17"/>
                  </a:lnTo>
                  <a:lnTo>
                    <a:pt x="5" y="14"/>
                  </a:lnTo>
                  <a:lnTo>
                    <a:pt x="8" y="10"/>
                  </a:lnTo>
                  <a:lnTo>
                    <a:pt x="10" y="9"/>
                  </a:lnTo>
                  <a:lnTo>
                    <a:pt x="12" y="6"/>
                  </a:lnTo>
                  <a:lnTo>
                    <a:pt x="15" y="5"/>
                  </a:lnTo>
                  <a:lnTo>
                    <a:pt x="18" y="3"/>
                  </a:lnTo>
                  <a:lnTo>
                    <a:pt x="22" y="2"/>
                  </a:lnTo>
                  <a:lnTo>
                    <a:pt x="25" y="1"/>
                  </a:lnTo>
                  <a:lnTo>
                    <a:pt x="28" y="0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7" y="2"/>
                  </a:lnTo>
                  <a:lnTo>
                    <a:pt x="51" y="5"/>
                  </a:lnTo>
                  <a:lnTo>
                    <a:pt x="54" y="6"/>
                  </a:lnTo>
                  <a:lnTo>
                    <a:pt x="56" y="8"/>
                  </a:lnTo>
                  <a:lnTo>
                    <a:pt x="58" y="10"/>
                  </a:lnTo>
                  <a:lnTo>
                    <a:pt x="62" y="13"/>
                  </a:lnTo>
                  <a:lnTo>
                    <a:pt x="64" y="15"/>
                  </a:lnTo>
                  <a:lnTo>
                    <a:pt x="66" y="17"/>
                  </a:lnTo>
                  <a:lnTo>
                    <a:pt x="69" y="20"/>
                  </a:lnTo>
                  <a:lnTo>
                    <a:pt x="71" y="23"/>
                  </a:lnTo>
                  <a:lnTo>
                    <a:pt x="66" y="24"/>
                  </a:lnTo>
                  <a:lnTo>
                    <a:pt x="63" y="28"/>
                  </a:lnTo>
                  <a:lnTo>
                    <a:pt x="62" y="24"/>
                  </a:lnTo>
                  <a:lnTo>
                    <a:pt x="60" y="23"/>
                  </a:lnTo>
                  <a:lnTo>
                    <a:pt x="58" y="21"/>
                  </a:lnTo>
                  <a:lnTo>
                    <a:pt x="56" y="18"/>
                  </a:lnTo>
                  <a:lnTo>
                    <a:pt x="53" y="16"/>
                  </a:lnTo>
                  <a:lnTo>
                    <a:pt x="48" y="14"/>
                  </a:lnTo>
                  <a:lnTo>
                    <a:pt x="45" y="13"/>
                  </a:lnTo>
                  <a:lnTo>
                    <a:pt x="42" y="11"/>
                  </a:lnTo>
                  <a:lnTo>
                    <a:pt x="39" y="10"/>
                  </a:lnTo>
                  <a:lnTo>
                    <a:pt x="37" y="10"/>
                  </a:lnTo>
                  <a:lnTo>
                    <a:pt x="33" y="9"/>
                  </a:lnTo>
                  <a:lnTo>
                    <a:pt x="31" y="10"/>
                  </a:lnTo>
                  <a:lnTo>
                    <a:pt x="28" y="10"/>
                  </a:lnTo>
                  <a:lnTo>
                    <a:pt x="26" y="11"/>
                  </a:lnTo>
                  <a:lnTo>
                    <a:pt x="24" y="11"/>
                  </a:lnTo>
                  <a:lnTo>
                    <a:pt x="20" y="13"/>
                  </a:lnTo>
                  <a:lnTo>
                    <a:pt x="18" y="14"/>
                  </a:lnTo>
                  <a:lnTo>
                    <a:pt x="17" y="16"/>
                  </a:lnTo>
                  <a:lnTo>
                    <a:pt x="15" y="17"/>
                  </a:lnTo>
                  <a:lnTo>
                    <a:pt x="13" y="20"/>
                  </a:lnTo>
                  <a:lnTo>
                    <a:pt x="12" y="23"/>
                  </a:lnTo>
                  <a:lnTo>
                    <a:pt x="11" y="25"/>
                  </a:lnTo>
                  <a:lnTo>
                    <a:pt x="10" y="28"/>
                  </a:lnTo>
                  <a:lnTo>
                    <a:pt x="9" y="31"/>
                  </a:lnTo>
                  <a:lnTo>
                    <a:pt x="9" y="33"/>
                  </a:lnTo>
                  <a:lnTo>
                    <a:pt x="9" y="37"/>
                  </a:lnTo>
                  <a:lnTo>
                    <a:pt x="9" y="40"/>
                  </a:lnTo>
                  <a:lnTo>
                    <a:pt x="10" y="43"/>
                  </a:lnTo>
                  <a:lnTo>
                    <a:pt x="11" y="46"/>
                  </a:lnTo>
                  <a:lnTo>
                    <a:pt x="12" y="49"/>
                  </a:lnTo>
                  <a:lnTo>
                    <a:pt x="13" y="52"/>
                  </a:lnTo>
                  <a:lnTo>
                    <a:pt x="15" y="54"/>
                  </a:lnTo>
                  <a:lnTo>
                    <a:pt x="17" y="56"/>
                  </a:lnTo>
                  <a:lnTo>
                    <a:pt x="19" y="59"/>
                  </a:lnTo>
                  <a:lnTo>
                    <a:pt x="22" y="61"/>
                  </a:lnTo>
                  <a:lnTo>
                    <a:pt x="24" y="63"/>
                  </a:lnTo>
                  <a:lnTo>
                    <a:pt x="27" y="66"/>
                  </a:lnTo>
                  <a:lnTo>
                    <a:pt x="31" y="67"/>
                  </a:lnTo>
                  <a:lnTo>
                    <a:pt x="31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6750050" y="4524375"/>
              <a:ext cx="14288" cy="952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9" y="2"/>
                </a:cxn>
                <a:cxn ang="0">
                  <a:pos x="8" y="6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9" h="6">
                  <a:moveTo>
                    <a:pt x="7" y="0"/>
                  </a:moveTo>
                  <a:lnTo>
                    <a:pt x="9" y="2"/>
                  </a:lnTo>
                  <a:lnTo>
                    <a:pt x="8" y="6"/>
                  </a:lnTo>
                  <a:lnTo>
                    <a:pt x="1" y="6"/>
                  </a:lnTo>
                  <a:lnTo>
                    <a:pt x="0" y="3"/>
                  </a:lnTo>
                  <a:lnTo>
                    <a:pt x="1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6680200" y="4519613"/>
              <a:ext cx="61913" cy="61913"/>
            </a:xfrm>
            <a:custGeom>
              <a:avLst/>
              <a:gdLst/>
              <a:ahLst/>
              <a:cxnLst>
                <a:cxn ang="0">
                  <a:pos x="16" y="29"/>
                </a:cxn>
                <a:cxn ang="0">
                  <a:pos x="21" y="31"/>
                </a:cxn>
                <a:cxn ang="0">
                  <a:pos x="26" y="29"/>
                </a:cxn>
                <a:cxn ang="0">
                  <a:pos x="28" y="27"/>
                </a:cxn>
                <a:cxn ang="0">
                  <a:pos x="30" y="24"/>
                </a:cxn>
                <a:cxn ang="0">
                  <a:pos x="30" y="20"/>
                </a:cxn>
                <a:cxn ang="0">
                  <a:pos x="30" y="17"/>
                </a:cxn>
                <a:cxn ang="0">
                  <a:pos x="28" y="13"/>
                </a:cxn>
                <a:cxn ang="0">
                  <a:pos x="24" y="11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2" y="6"/>
                </a:cxn>
                <a:cxn ang="0">
                  <a:pos x="35" y="9"/>
                </a:cxn>
                <a:cxn ang="0">
                  <a:pos x="37" y="12"/>
                </a:cxn>
                <a:cxn ang="0">
                  <a:pos x="38" y="16"/>
                </a:cxn>
                <a:cxn ang="0">
                  <a:pos x="38" y="18"/>
                </a:cxn>
                <a:cxn ang="0">
                  <a:pos x="39" y="21"/>
                </a:cxn>
                <a:cxn ang="0">
                  <a:pos x="39" y="25"/>
                </a:cxn>
                <a:cxn ang="0">
                  <a:pos x="38" y="28"/>
                </a:cxn>
                <a:cxn ang="0">
                  <a:pos x="37" y="32"/>
                </a:cxn>
                <a:cxn ang="0">
                  <a:pos x="35" y="34"/>
                </a:cxn>
                <a:cxn ang="0">
                  <a:pos x="32" y="36"/>
                </a:cxn>
                <a:cxn ang="0">
                  <a:pos x="29" y="39"/>
                </a:cxn>
                <a:cxn ang="0">
                  <a:pos x="26" y="39"/>
                </a:cxn>
                <a:cxn ang="0">
                  <a:pos x="22" y="39"/>
                </a:cxn>
                <a:cxn ang="0">
                  <a:pos x="18" y="39"/>
                </a:cxn>
                <a:cxn ang="0">
                  <a:pos x="14" y="37"/>
                </a:cxn>
                <a:cxn ang="0">
                  <a:pos x="11" y="35"/>
                </a:cxn>
                <a:cxn ang="0">
                  <a:pos x="7" y="33"/>
                </a:cxn>
                <a:cxn ang="0">
                  <a:pos x="5" y="29"/>
                </a:cxn>
                <a:cxn ang="0">
                  <a:pos x="3" y="26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0" y="14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5" y="4"/>
                </a:cxn>
                <a:cxn ang="0">
                  <a:pos x="7" y="2"/>
                </a:cxn>
                <a:cxn ang="0">
                  <a:pos x="11" y="1"/>
                </a:cxn>
                <a:cxn ang="0">
                  <a:pos x="14" y="0"/>
                </a:cxn>
                <a:cxn ang="0">
                  <a:pos x="18" y="0"/>
                </a:cxn>
                <a:cxn ang="0">
                  <a:pos x="21" y="0"/>
                </a:cxn>
                <a:cxn ang="0">
                  <a:pos x="26" y="2"/>
                </a:cxn>
                <a:cxn ang="0">
                  <a:pos x="27" y="2"/>
                </a:cxn>
                <a:cxn ang="0">
                  <a:pos x="29" y="4"/>
                </a:cxn>
                <a:cxn ang="0">
                  <a:pos x="26" y="6"/>
                </a:cxn>
                <a:cxn ang="0">
                  <a:pos x="24" y="10"/>
                </a:cxn>
                <a:cxn ang="0">
                  <a:pos x="23" y="10"/>
                </a:cxn>
                <a:cxn ang="0">
                  <a:pos x="19" y="9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9" y="14"/>
                </a:cxn>
                <a:cxn ang="0">
                  <a:pos x="8" y="17"/>
                </a:cxn>
                <a:cxn ang="0">
                  <a:pos x="9" y="19"/>
                </a:cxn>
                <a:cxn ang="0">
                  <a:pos x="9" y="21"/>
                </a:cxn>
                <a:cxn ang="0">
                  <a:pos x="11" y="23"/>
                </a:cxn>
                <a:cxn ang="0">
                  <a:pos x="13" y="27"/>
                </a:cxn>
                <a:cxn ang="0">
                  <a:pos x="16" y="29"/>
                </a:cxn>
                <a:cxn ang="0">
                  <a:pos x="16" y="29"/>
                </a:cxn>
              </a:cxnLst>
              <a:rect l="0" t="0" r="r" b="b"/>
              <a:pathLst>
                <a:path w="39" h="39">
                  <a:moveTo>
                    <a:pt x="16" y="29"/>
                  </a:moveTo>
                  <a:lnTo>
                    <a:pt x="21" y="31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30" y="24"/>
                  </a:lnTo>
                  <a:lnTo>
                    <a:pt x="30" y="20"/>
                  </a:lnTo>
                  <a:lnTo>
                    <a:pt x="30" y="17"/>
                  </a:lnTo>
                  <a:lnTo>
                    <a:pt x="28" y="13"/>
                  </a:lnTo>
                  <a:lnTo>
                    <a:pt x="24" y="11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5" y="9"/>
                  </a:lnTo>
                  <a:lnTo>
                    <a:pt x="37" y="12"/>
                  </a:lnTo>
                  <a:lnTo>
                    <a:pt x="38" y="16"/>
                  </a:lnTo>
                  <a:lnTo>
                    <a:pt x="38" y="18"/>
                  </a:lnTo>
                  <a:lnTo>
                    <a:pt x="39" y="21"/>
                  </a:lnTo>
                  <a:lnTo>
                    <a:pt x="39" y="25"/>
                  </a:lnTo>
                  <a:lnTo>
                    <a:pt x="38" y="28"/>
                  </a:lnTo>
                  <a:lnTo>
                    <a:pt x="37" y="32"/>
                  </a:lnTo>
                  <a:lnTo>
                    <a:pt x="35" y="34"/>
                  </a:lnTo>
                  <a:lnTo>
                    <a:pt x="32" y="36"/>
                  </a:lnTo>
                  <a:lnTo>
                    <a:pt x="29" y="39"/>
                  </a:lnTo>
                  <a:lnTo>
                    <a:pt x="26" y="39"/>
                  </a:lnTo>
                  <a:lnTo>
                    <a:pt x="22" y="39"/>
                  </a:lnTo>
                  <a:lnTo>
                    <a:pt x="18" y="39"/>
                  </a:lnTo>
                  <a:lnTo>
                    <a:pt x="14" y="37"/>
                  </a:lnTo>
                  <a:lnTo>
                    <a:pt x="11" y="35"/>
                  </a:lnTo>
                  <a:lnTo>
                    <a:pt x="7" y="33"/>
                  </a:lnTo>
                  <a:lnTo>
                    <a:pt x="5" y="29"/>
                  </a:lnTo>
                  <a:lnTo>
                    <a:pt x="3" y="26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4"/>
                  </a:lnTo>
                  <a:lnTo>
                    <a:pt x="7" y="2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9" y="4"/>
                  </a:lnTo>
                  <a:lnTo>
                    <a:pt x="26" y="6"/>
                  </a:lnTo>
                  <a:lnTo>
                    <a:pt x="24" y="10"/>
                  </a:lnTo>
                  <a:lnTo>
                    <a:pt x="23" y="10"/>
                  </a:lnTo>
                  <a:lnTo>
                    <a:pt x="19" y="9"/>
                  </a:lnTo>
                  <a:lnTo>
                    <a:pt x="15" y="9"/>
                  </a:lnTo>
                  <a:lnTo>
                    <a:pt x="12" y="11"/>
                  </a:lnTo>
                  <a:lnTo>
                    <a:pt x="9" y="14"/>
                  </a:lnTo>
                  <a:lnTo>
                    <a:pt x="8" y="17"/>
                  </a:lnTo>
                  <a:lnTo>
                    <a:pt x="9" y="19"/>
                  </a:lnTo>
                  <a:lnTo>
                    <a:pt x="9" y="21"/>
                  </a:lnTo>
                  <a:lnTo>
                    <a:pt x="11" y="23"/>
                  </a:lnTo>
                  <a:lnTo>
                    <a:pt x="13" y="27"/>
                  </a:lnTo>
                  <a:lnTo>
                    <a:pt x="16" y="29"/>
                  </a:lnTo>
                  <a:lnTo>
                    <a:pt x="16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6718300" y="4525963"/>
              <a:ext cx="9525" cy="1111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7"/>
                </a:cxn>
                <a:cxn ang="0">
                  <a:pos x="6" y="6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7">
                  <a:moveTo>
                    <a:pt x="0" y="6"/>
                  </a:moveTo>
                  <a:lnTo>
                    <a:pt x="0" y="7"/>
                  </a:lnTo>
                  <a:lnTo>
                    <a:pt x="6" y="6"/>
                  </a:lnTo>
                  <a:lnTo>
                    <a:pt x="6" y="0"/>
                  </a:lnTo>
                  <a:lnTo>
                    <a:pt x="5" y="0"/>
                  </a:lnTo>
                  <a:lnTo>
                    <a:pt x="0" y="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6" name="Freeform 105"/>
            <p:cNvSpPr>
              <a:spLocks/>
            </p:cNvSpPr>
            <p:nvPr/>
          </p:nvSpPr>
          <p:spPr bwMode="auto">
            <a:xfrm>
              <a:off x="6643688" y="4371975"/>
              <a:ext cx="80963" cy="12065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38" y="13"/>
                </a:cxn>
                <a:cxn ang="0">
                  <a:pos x="27" y="29"/>
                </a:cxn>
                <a:cxn ang="0">
                  <a:pos x="51" y="46"/>
                </a:cxn>
                <a:cxn ang="0">
                  <a:pos x="31" y="58"/>
                </a:cxn>
                <a:cxn ang="0">
                  <a:pos x="50" y="76"/>
                </a:cxn>
                <a:cxn ang="0">
                  <a:pos x="32" y="76"/>
                </a:cxn>
                <a:cxn ang="0">
                  <a:pos x="11" y="58"/>
                </a:cxn>
                <a:cxn ang="0">
                  <a:pos x="29" y="45"/>
                </a:cxn>
                <a:cxn ang="0">
                  <a:pos x="9" y="32"/>
                </a:cxn>
                <a:cxn ang="0">
                  <a:pos x="22" y="17"/>
                </a:cxn>
                <a:cxn ang="0">
                  <a:pos x="0" y="0"/>
                </a:cxn>
                <a:cxn ang="0">
                  <a:pos x="19" y="0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51" h="76">
                  <a:moveTo>
                    <a:pt x="23" y="3"/>
                  </a:moveTo>
                  <a:lnTo>
                    <a:pt x="38" y="13"/>
                  </a:lnTo>
                  <a:lnTo>
                    <a:pt x="27" y="29"/>
                  </a:lnTo>
                  <a:lnTo>
                    <a:pt x="51" y="46"/>
                  </a:lnTo>
                  <a:lnTo>
                    <a:pt x="31" y="58"/>
                  </a:lnTo>
                  <a:lnTo>
                    <a:pt x="50" y="76"/>
                  </a:lnTo>
                  <a:lnTo>
                    <a:pt x="32" y="76"/>
                  </a:lnTo>
                  <a:lnTo>
                    <a:pt x="11" y="58"/>
                  </a:lnTo>
                  <a:lnTo>
                    <a:pt x="29" y="45"/>
                  </a:lnTo>
                  <a:lnTo>
                    <a:pt x="9" y="32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19" y="0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7" name="Freeform 106"/>
            <p:cNvSpPr>
              <a:spLocks/>
            </p:cNvSpPr>
            <p:nvPr/>
          </p:nvSpPr>
          <p:spPr bwMode="auto">
            <a:xfrm>
              <a:off x="6753225" y="4475163"/>
              <a:ext cx="115888" cy="71438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8" y="7"/>
                </a:cxn>
                <a:cxn ang="0">
                  <a:pos x="37" y="23"/>
                </a:cxn>
                <a:cxn ang="0">
                  <a:pos x="43" y="0"/>
                </a:cxn>
                <a:cxn ang="0">
                  <a:pos x="66" y="19"/>
                </a:cxn>
                <a:cxn ang="0">
                  <a:pos x="73" y="32"/>
                </a:cxn>
                <a:cxn ang="0">
                  <a:pos x="71" y="40"/>
                </a:cxn>
                <a:cxn ang="0">
                  <a:pos x="50" y="22"/>
                </a:cxn>
                <a:cxn ang="0">
                  <a:pos x="46" y="45"/>
                </a:cxn>
                <a:cxn ang="0">
                  <a:pos x="20" y="24"/>
                </a:cxn>
                <a:cxn ang="0">
                  <a:pos x="6" y="41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73" h="45">
                  <a:moveTo>
                    <a:pt x="0" y="29"/>
                  </a:moveTo>
                  <a:lnTo>
                    <a:pt x="18" y="7"/>
                  </a:lnTo>
                  <a:lnTo>
                    <a:pt x="37" y="23"/>
                  </a:lnTo>
                  <a:lnTo>
                    <a:pt x="43" y="0"/>
                  </a:lnTo>
                  <a:lnTo>
                    <a:pt x="66" y="19"/>
                  </a:lnTo>
                  <a:lnTo>
                    <a:pt x="73" y="32"/>
                  </a:lnTo>
                  <a:lnTo>
                    <a:pt x="71" y="40"/>
                  </a:lnTo>
                  <a:lnTo>
                    <a:pt x="50" y="22"/>
                  </a:lnTo>
                  <a:lnTo>
                    <a:pt x="46" y="45"/>
                  </a:lnTo>
                  <a:lnTo>
                    <a:pt x="20" y="24"/>
                  </a:lnTo>
                  <a:lnTo>
                    <a:pt x="6" y="41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8" name="Freeform 107"/>
            <p:cNvSpPr>
              <a:spLocks/>
            </p:cNvSpPr>
            <p:nvPr/>
          </p:nvSpPr>
          <p:spPr bwMode="auto">
            <a:xfrm>
              <a:off x="6718300" y="4602163"/>
              <a:ext cx="82550" cy="157163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4" y="22"/>
                </a:cxn>
                <a:cxn ang="0">
                  <a:pos x="50" y="37"/>
                </a:cxn>
                <a:cxn ang="0">
                  <a:pos x="29" y="68"/>
                </a:cxn>
                <a:cxn ang="0">
                  <a:pos x="52" y="93"/>
                </a:cxn>
                <a:cxn ang="0">
                  <a:pos x="43" y="99"/>
                </a:cxn>
                <a:cxn ang="0">
                  <a:pos x="14" y="70"/>
                </a:cxn>
                <a:cxn ang="0">
                  <a:pos x="32" y="42"/>
                </a:cxn>
                <a:cxn ang="0">
                  <a:pos x="0" y="29"/>
                </a:cxn>
                <a:cxn ang="0">
                  <a:pos x="6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52" h="99">
                  <a:moveTo>
                    <a:pt x="20" y="0"/>
                  </a:moveTo>
                  <a:lnTo>
                    <a:pt x="14" y="22"/>
                  </a:lnTo>
                  <a:lnTo>
                    <a:pt x="50" y="37"/>
                  </a:lnTo>
                  <a:lnTo>
                    <a:pt x="29" y="68"/>
                  </a:lnTo>
                  <a:lnTo>
                    <a:pt x="52" y="93"/>
                  </a:lnTo>
                  <a:lnTo>
                    <a:pt x="43" y="99"/>
                  </a:lnTo>
                  <a:lnTo>
                    <a:pt x="14" y="70"/>
                  </a:lnTo>
                  <a:lnTo>
                    <a:pt x="32" y="42"/>
                  </a:lnTo>
                  <a:lnTo>
                    <a:pt x="0" y="29"/>
                  </a:lnTo>
                  <a:lnTo>
                    <a:pt x="6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9" name="Freeform 108"/>
            <p:cNvSpPr>
              <a:spLocks/>
            </p:cNvSpPr>
            <p:nvPr/>
          </p:nvSpPr>
          <p:spPr bwMode="auto">
            <a:xfrm>
              <a:off x="6480175" y="4540250"/>
              <a:ext cx="177800" cy="73025"/>
            </a:xfrm>
            <a:custGeom>
              <a:avLst/>
              <a:gdLst/>
              <a:ahLst/>
              <a:cxnLst>
                <a:cxn ang="0">
                  <a:pos x="108" y="5"/>
                </a:cxn>
                <a:cxn ang="0">
                  <a:pos x="78" y="0"/>
                </a:cxn>
                <a:cxn ang="0">
                  <a:pos x="70" y="21"/>
                </a:cxn>
                <a:cxn ang="0">
                  <a:pos x="41" y="1"/>
                </a:cxn>
                <a:cxn ang="0">
                  <a:pos x="28" y="30"/>
                </a:cxn>
                <a:cxn ang="0">
                  <a:pos x="0" y="19"/>
                </a:cxn>
                <a:cxn ang="0">
                  <a:pos x="1" y="33"/>
                </a:cxn>
                <a:cxn ang="0">
                  <a:pos x="35" y="46"/>
                </a:cxn>
                <a:cxn ang="0">
                  <a:pos x="47" y="20"/>
                </a:cxn>
                <a:cxn ang="0">
                  <a:pos x="77" y="39"/>
                </a:cxn>
                <a:cxn ang="0">
                  <a:pos x="85" y="14"/>
                </a:cxn>
                <a:cxn ang="0">
                  <a:pos x="112" y="19"/>
                </a:cxn>
                <a:cxn ang="0">
                  <a:pos x="108" y="5"/>
                </a:cxn>
                <a:cxn ang="0">
                  <a:pos x="108" y="5"/>
                </a:cxn>
              </a:cxnLst>
              <a:rect l="0" t="0" r="r" b="b"/>
              <a:pathLst>
                <a:path w="112" h="46">
                  <a:moveTo>
                    <a:pt x="108" y="5"/>
                  </a:moveTo>
                  <a:lnTo>
                    <a:pt x="78" y="0"/>
                  </a:lnTo>
                  <a:lnTo>
                    <a:pt x="70" y="21"/>
                  </a:lnTo>
                  <a:lnTo>
                    <a:pt x="41" y="1"/>
                  </a:lnTo>
                  <a:lnTo>
                    <a:pt x="28" y="30"/>
                  </a:lnTo>
                  <a:lnTo>
                    <a:pt x="0" y="19"/>
                  </a:lnTo>
                  <a:lnTo>
                    <a:pt x="1" y="33"/>
                  </a:lnTo>
                  <a:lnTo>
                    <a:pt x="35" y="46"/>
                  </a:lnTo>
                  <a:lnTo>
                    <a:pt x="47" y="20"/>
                  </a:lnTo>
                  <a:lnTo>
                    <a:pt x="77" y="39"/>
                  </a:lnTo>
                  <a:lnTo>
                    <a:pt x="85" y="14"/>
                  </a:lnTo>
                  <a:lnTo>
                    <a:pt x="112" y="19"/>
                  </a:lnTo>
                  <a:lnTo>
                    <a:pt x="108" y="5"/>
                  </a:lnTo>
                  <a:lnTo>
                    <a:pt x="10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0" name="Freeform 109"/>
            <p:cNvSpPr>
              <a:spLocks/>
            </p:cNvSpPr>
            <p:nvPr/>
          </p:nvSpPr>
          <p:spPr bwMode="auto">
            <a:xfrm>
              <a:off x="6610350" y="4643438"/>
              <a:ext cx="74613" cy="492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1" y="0"/>
                </a:cxn>
                <a:cxn ang="0">
                  <a:pos x="13" y="2"/>
                </a:cxn>
                <a:cxn ang="0">
                  <a:pos x="14" y="3"/>
                </a:cxn>
                <a:cxn ang="0">
                  <a:pos x="15" y="6"/>
                </a:cxn>
                <a:cxn ang="0">
                  <a:pos x="18" y="7"/>
                </a:cxn>
                <a:cxn ang="0">
                  <a:pos x="20" y="9"/>
                </a:cxn>
                <a:cxn ang="0">
                  <a:pos x="22" y="10"/>
                </a:cxn>
                <a:cxn ang="0">
                  <a:pos x="26" y="12"/>
                </a:cxn>
                <a:cxn ang="0">
                  <a:pos x="28" y="14"/>
                </a:cxn>
                <a:cxn ang="0">
                  <a:pos x="32" y="16"/>
                </a:cxn>
                <a:cxn ang="0">
                  <a:pos x="35" y="16"/>
                </a:cxn>
                <a:cxn ang="0">
                  <a:pos x="38" y="17"/>
                </a:cxn>
                <a:cxn ang="0">
                  <a:pos x="43" y="18"/>
                </a:cxn>
                <a:cxn ang="0">
                  <a:pos x="47" y="19"/>
                </a:cxn>
                <a:cxn ang="0">
                  <a:pos x="44" y="31"/>
                </a:cxn>
                <a:cxn ang="0">
                  <a:pos x="43" y="31"/>
                </a:cxn>
                <a:cxn ang="0">
                  <a:pos x="40" y="31"/>
                </a:cxn>
                <a:cxn ang="0">
                  <a:pos x="37" y="30"/>
                </a:cxn>
                <a:cxn ang="0">
                  <a:pos x="35" y="30"/>
                </a:cxn>
                <a:cxn ang="0">
                  <a:pos x="32" y="29"/>
                </a:cxn>
                <a:cxn ang="0">
                  <a:pos x="29" y="29"/>
                </a:cxn>
                <a:cxn ang="0">
                  <a:pos x="26" y="26"/>
                </a:cxn>
                <a:cxn ang="0">
                  <a:pos x="21" y="25"/>
                </a:cxn>
                <a:cxn ang="0">
                  <a:pos x="18" y="23"/>
                </a:cxn>
                <a:cxn ang="0">
                  <a:pos x="14" y="21"/>
                </a:cxn>
                <a:cxn ang="0">
                  <a:pos x="11" y="17"/>
                </a:cxn>
                <a:cxn ang="0">
                  <a:pos x="7" y="15"/>
                </a:cxn>
                <a:cxn ang="0">
                  <a:pos x="4" y="11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47" h="31">
                  <a:moveTo>
                    <a:pt x="10" y="0"/>
                  </a:moveTo>
                  <a:lnTo>
                    <a:pt x="11" y="0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5" y="6"/>
                  </a:lnTo>
                  <a:lnTo>
                    <a:pt x="18" y="7"/>
                  </a:lnTo>
                  <a:lnTo>
                    <a:pt x="20" y="9"/>
                  </a:lnTo>
                  <a:lnTo>
                    <a:pt x="22" y="10"/>
                  </a:lnTo>
                  <a:lnTo>
                    <a:pt x="26" y="12"/>
                  </a:lnTo>
                  <a:lnTo>
                    <a:pt x="28" y="14"/>
                  </a:lnTo>
                  <a:lnTo>
                    <a:pt x="32" y="16"/>
                  </a:lnTo>
                  <a:lnTo>
                    <a:pt x="35" y="16"/>
                  </a:lnTo>
                  <a:lnTo>
                    <a:pt x="38" y="17"/>
                  </a:lnTo>
                  <a:lnTo>
                    <a:pt x="43" y="18"/>
                  </a:lnTo>
                  <a:lnTo>
                    <a:pt x="47" y="19"/>
                  </a:lnTo>
                  <a:lnTo>
                    <a:pt x="44" y="31"/>
                  </a:lnTo>
                  <a:lnTo>
                    <a:pt x="43" y="31"/>
                  </a:lnTo>
                  <a:lnTo>
                    <a:pt x="40" y="31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32" y="29"/>
                  </a:lnTo>
                  <a:lnTo>
                    <a:pt x="29" y="29"/>
                  </a:lnTo>
                  <a:lnTo>
                    <a:pt x="26" y="26"/>
                  </a:lnTo>
                  <a:lnTo>
                    <a:pt x="21" y="25"/>
                  </a:lnTo>
                  <a:lnTo>
                    <a:pt x="18" y="23"/>
                  </a:lnTo>
                  <a:lnTo>
                    <a:pt x="14" y="21"/>
                  </a:lnTo>
                  <a:lnTo>
                    <a:pt x="11" y="17"/>
                  </a:lnTo>
                  <a:lnTo>
                    <a:pt x="7" y="15"/>
                  </a:lnTo>
                  <a:lnTo>
                    <a:pt x="4" y="11"/>
                  </a:lnTo>
                  <a:lnTo>
                    <a:pt x="0" y="7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" name="Freeform 110"/>
            <p:cNvSpPr>
              <a:spLocks/>
            </p:cNvSpPr>
            <p:nvPr/>
          </p:nvSpPr>
          <p:spPr bwMode="auto">
            <a:xfrm>
              <a:off x="6557963" y="4646613"/>
              <a:ext cx="155575" cy="92075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4" y="6"/>
                </a:cxn>
                <a:cxn ang="0">
                  <a:pos x="19" y="12"/>
                </a:cxn>
                <a:cxn ang="0">
                  <a:pos x="24" y="17"/>
                </a:cxn>
                <a:cxn ang="0">
                  <a:pos x="30" y="23"/>
                </a:cxn>
                <a:cxn ang="0">
                  <a:pos x="37" y="30"/>
                </a:cxn>
                <a:cxn ang="0">
                  <a:pos x="45" y="35"/>
                </a:cxn>
                <a:cxn ang="0">
                  <a:pos x="53" y="39"/>
                </a:cxn>
                <a:cxn ang="0">
                  <a:pos x="61" y="43"/>
                </a:cxn>
                <a:cxn ang="0">
                  <a:pos x="68" y="44"/>
                </a:cxn>
                <a:cxn ang="0">
                  <a:pos x="76" y="45"/>
                </a:cxn>
                <a:cxn ang="0">
                  <a:pos x="82" y="45"/>
                </a:cxn>
                <a:cxn ang="0">
                  <a:pos x="86" y="45"/>
                </a:cxn>
                <a:cxn ang="0">
                  <a:pos x="93" y="44"/>
                </a:cxn>
                <a:cxn ang="0">
                  <a:pos x="98" y="58"/>
                </a:cxn>
                <a:cxn ang="0">
                  <a:pos x="96" y="58"/>
                </a:cxn>
                <a:cxn ang="0">
                  <a:pos x="91" y="58"/>
                </a:cxn>
                <a:cxn ang="0">
                  <a:pos x="82" y="58"/>
                </a:cxn>
                <a:cxn ang="0">
                  <a:pos x="77" y="58"/>
                </a:cxn>
                <a:cxn ang="0">
                  <a:pos x="71" y="58"/>
                </a:cxn>
                <a:cxn ang="0">
                  <a:pos x="66" y="56"/>
                </a:cxn>
                <a:cxn ang="0">
                  <a:pos x="59" y="55"/>
                </a:cxn>
                <a:cxn ang="0">
                  <a:pos x="53" y="52"/>
                </a:cxn>
                <a:cxn ang="0">
                  <a:pos x="46" y="50"/>
                </a:cxn>
                <a:cxn ang="0">
                  <a:pos x="39" y="46"/>
                </a:cxn>
                <a:cxn ang="0">
                  <a:pos x="32" y="42"/>
                </a:cxn>
                <a:cxn ang="0">
                  <a:pos x="25" y="36"/>
                </a:cxn>
                <a:cxn ang="0">
                  <a:pos x="19" y="29"/>
                </a:cxn>
                <a:cxn ang="0">
                  <a:pos x="16" y="27"/>
                </a:cxn>
                <a:cxn ang="0">
                  <a:pos x="10" y="22"/>
                </a:cxn>
                <a:cxn ang="0">
                  <a:pos x="5" y="14"/>
                </a:cxn>
                <a:cxn ang="0">
                  <a:pos x="0" y="8"/>
                </a:cxn>
                <a:cxn ang="0">
                  <a:pos x="9" y="0"/>
                </a:cxn>
              </a:cxnLst>
              <a:rect l="0" t="0" r="r" b="b"/>
              <a:pathLst>
                <a:path w="98" h="58">
                  <a:moveTo>
                    <a:pt x="9" y="0"/>
                  </a:moveTo>
                  <a:lnTo>
                    <a:pt x="10" y="1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6" y="9"/>
                  </a:lnTo>
                  <a:lnTo>
                    <a:pt x="19" y="12"/>
                  </a:lnTo>
                  <a:lnTo>
                    <a:pt x="21" y="15"/>
                  </a:lnTo>
                  <a:lnTo>
                    <a:pt x="24" y="17"/>
                  </a:lnTo>
                  <a:lnTo>
                    <a:pt x="27" y="21"/>
                  </a:lnTo>
                  <a:lnTo>
                    <a:pt x="30" y="23"/>
                  </a:lnTo>
                  <a:lnTo>
                    <a:pt x="33" y="27"/>
                  </a:lnTo>
                  <a:lnTo>
                    <a:pt x="37" y="30"/>
                  </a:lnTo>
                  <a:lnTo>
                    <a:pt x="42" y="32"/>
                  </a:lnTo>
                  <a:lnTo>
                    <a:pt x="45" y="35"/>
                  </a:lnTo>
                  <a:lnTo>
                    <a:pt x="50" y="38"/>
                  </a:lnTo>
                  <a:lnTo>
                    <a:pt x="53" y="39"/>
                  </a:lnTo>
                  <a:lnTo>
                    <a:pt x="58" y="42"/>
                  </a:lnTo>
                  <a:lnTo>
                    <a:pt x="61" y="43"/>
                  </a:lnTo>
                  <a:lnTo>
                    <a:pt x="65" y="44"/>
                  </a:lnTo>
                  <a:lnTo>
                    <a:pt x="68" y="44"/>
                  </a:lnTo>
                  <a:lnTo>
                    <a:pt x="73" y="45"/>
                  </a:lnTo>
                  <a:lnTo>
                    <a:pt x="76" y="45"/>
                  </a:lnTo>
                  <a:lnTo>
                    <a:pt x="80" y="46"/>
                  </a:lnTo>
                  <a:lnTo>
                    <a:pt x="82" y="45"/>
                  </a:lnTo>
                  <a:lnTo>
                    <a:pt x="84" y="45"/>
                  </a:lnTo>
                  <a:lnTo>
                    <a:pt x="86" y="45"/>
                  </a:lnTo>
                  <a:lnTo>
                    <a:pt x="89" y="45"/>
                  </a:lnTo>
                  <a:lnTo>
                    <a:pt x="93" y="44"/>
                  </a:lnTo>
                  <a:lnTo>
                    <a:pt x="96" y="44"/>
                  </a:lnTo>
                  <a:lnTo>
                    <a:pt x="98" y="58"/>
                  </a:lnTo>
                  <a:lnTo>
                    <a:pt x="97" y="58"/>
                  </a:lnTo>
                  <a:lnTo>
                    <a:pt x="96" y="58"/>
                  </a:lnTo>
                  <a:lnTo>
                    <a:pt x="93" y="58"/>
                  </a:lnTo>
                  <a:lnTo>
                    <a:pt x="91" y="58"/>
                  </a:lnTo>
                  <a:lnTo>
                    <a:pt x="86" y="58"/>
                  </a:lnTo>
                  <a:lnTo>
                    <a:pt x="82" y="58"/>
                  </a:lnTo>
                  <a:lnTo>
                    <a:pt x="80" y="58"/>
                  </a:lnTo>
                  <a:lnTo>
                    <a:pt x="77" y="58"/>
                  </a:lnTo>
                  <a:lnTo>
                    <a:pt x="74" y="58"/>
                  </a:lnTo>
                  <a:lnTo>
                    <a:pt x="71" y="58"/>
                  </a:lnTo>
                  <a:lnTo>
                    <a:pt x="68" y="56"/>
                  </a:lnTo>
                  <a:lnTo>
                    <a:pt x="66" y="56"/>
                  </a:lnTo>
                  <a:lnTo>
                    <a:pt x="62" y="55"/>
                  </a:lnTo>
                  <a:lnTo>
                    <a:pt x="59" y="55"/>
                  </a:lnTo>
                  <a:lnTo>
                    <a:pt x="55" y="53"/>
                  </a:lnTo>
                  <a:lnTo>
                    <a:pt x="53" y="52"/>
                  </a:lnTo>
                  <a:lnTo>
                    <a:pt x="48" y="51"/>
                  </a:lnTo>
                  <a:lnTo>
                    <a:pt x="46" y="50"/>
                  </a:lnTo>
                  <a:lnTo>
                    <a:pt x="43" y="47"/>
                  </a:lnTo>
                  <a:lnTo>
                    <a:pt x="39" y="46"/>
                  </a:lnTo>
                  <a:lnTo>
                    <a:pt x="36" y="44"/>
                  </a:lnTo>
                  <a:lnTo>
                    <a:pt x="32" y="42"/>
                  </a:lnTo>
                  <a:lnTo>
                    <a:pt x="29" y="38"/>
                  </a:lnTo>
                  <a:lnTo>
                    <a:pt x="25" y="36"/>
                  </a:lnTo>
                  <a:lnTo>
                    <a:pt x="22" y="32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6" y="27"/>
                  </a:lnTo>
                  <a:lnTo>
                    <a:pt x="14" y="24"/>
                  </a:lnTo>
                  <a:lnTo>
                    <a:pt x="10" y="22"/>
                  </a:lnTo>
                  <a:lnTo>
                    <a:pt x="8" y="17"/>
                  </a:lnTo>
                  <a:lnTo>
                    <a:pt x="5" y="14"/>
                  </a:lnTo>
                  <a:lnTo>
                    <a:pt x="1" y="10"/>
                  </a:lnTo>
                  <a:lnTo>
                    <a:pt x="0" y="8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" name="Freeform 111"/>
            <p:cNvSpPr>
              <a:spLocks/>
            </p:cNvSpPr>
            <p:nvPr/>
          </p:nvSpPr>
          <p:spPr bwMode="auto">
            <a:xfrm>
              <a:off x="6704013" y="4872038"/>
              <a:ext cx="104775" cy="147638"/>
            </a:xfrm>
            <a:custGeom>
              <a:avLst/>
              <a:gdLst/>
              <a:ahLst/>
              <a:cxnLst>
                <a:cxn ang="0">
                  <a:pos x="61" y="62"/>
                </a:cxn>
                <a:cxn ang="0">
                  <a:pos x="55" y="60"/>
                </a:cxn>
                <a:cxn ang="0">
                  <a:pos x="51" y="56"/>
                </a:cxn>
                <a:cxn ang="0">
                  <a:pos x="46" y="53"/>
                </a:cxn>
                <a:cxn ang="0">
                  <a:pos x="39" y="47"/>
                </a:cxn>
                <a:cxn ang="0">
                  <a:pos x="34" y="43"/>
                </a:cxn>
                <a:cxn ang="0">
                  <a:pos x="28" y="49"/>
                </a:cxn>
                <a:cxn ang="0">
                  <a:pos x="14" y="64"/>
                </a:cxn>
                <a:cxn ang="0">
                  <a:pos x="15" y="68"/>
                </a:cxn>
                <a:cxn ang="0">
                  <a:pos x="16" y="73"/>
                </a:cxn>
                <a:cxn ang="0">
                  <a:pos x="17" y="79"/>
                </a:cxn>
                <a:cxn ang="0">
                  <a:pos x="19" y="86"/>
                </a:cxn>
                <a:cxn ang="0">
                  <a:pos x="15" y="92"/>
                </a:cxn>
                <a:cxn ang="0">
                  <a:pos x="12" y="93"/>
                </a:cxn>
                <a:cxn ang="0">
                  <a:pos x="8" y="91"/>
                </a:cxn>
                <a:cxn ang="0">
                  <a:pos x="7" y="87"/>
                </a:cxn>
                <a:cxn ang="0">
                  <a:pos x="6" y="84"/>
                </a:cxn>
                <a:cxn ang="0">
                  <a:pos x="5" y="77"/>
                </a:cxn>
                <a:cxn ang="0">
                  <a:pos x="4" y="72"/>
                </a:cxn>
                <a:cxn ang="0">
                  <a:pos x="4" y="69"/>
                </a:cxn>
                <a:cxn ang="0">
                  <a:pos x="0" y="66"/>
                </a:cxn>
                <a:cxn ang="0">
                  <a:pos x="3" y="58"/>
                </a:cxn>
                <a:cxn ang="0">
                  <a:pos x="1" y="51"/>
                </a:cxn>
                <a:cxn ang="0">
                  <a:pos x="1" y="43"/>
                </a:cxn>
                <a:cxn ang="0">
                  <a:pos x="1" y="35"/>
                </a:cxn>
                <a:cxn ang="0">
                  <a:pos x="0" y="27"/>
                </a:cxn>
                <a:cxn ang="0">
                  <a:pos x="0" y="20"/>
                </a:cxn>
                <a:cxn ang="0">
                  <a:pos x="0" y="16"/>
                </a:cxn>
                <a:cxn ang="0">
                  <a:pos x="1" y="8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7" y="0"/>
                </a:cxn>
                <a:cxn ang="0">
                  <a:pos x="12" y="3"/>
                </a:cxn>
                <a:cxn ang="0">
                  <a:pos x="52" y="43"/>
                </a:cxn>
                <a:cxn ang="0">
                  <a:pos x="62" y="51"/>
                </a:cxn>
                <a:cxn ang="0">
                  <a:pos x="66" y="56"/>
                </a:cxn>
                <a:cxn ang="0">
                  <a:pos x="65" y="60"/>
                </a:cxn>
                <a:cxn ang="0">
                  <a:pos x="64" y="61"/>
                </a:cxn>
              </a:cxnLst>
              <a:rect l="0" t="0" r="r" b="b"/>
              <a:pathLst>
                <a:path w="66" h="93">
                  <a:moveTo>
                    <a:pt x="64" y="61"/>
                  </a:moveTo>
                  <a:lnTo>
                    <a:pt x="61" y="62"/>
                  </a:lnTo>
                  <a:lnTo>
                    <a:pt x="58" y="61"/>
                  </a:lnTo>
                  <a:lnTo>
                    <a:pt x="55" y="60"/>
                  </a:lnTo>
                  <a:lnTo>
                    <a:pt x="53" y="58"/>
                  </a:lnTo>
                  <a:lnTo>
                    <a:pt x="51" y="56"/>
                  </a:lnTo>
                  <a:lnTo>
                    <a:pt x="49" y="55"/>
                  </a:lnTo>
                  <a:lnTo>
                    <a:pt x="46" y="53"/>
                  </a:lnTo>
                  <a:lnTo>
                    <a:pt x="43" y="50"/>
                  </a:lnTo>
                  <a:lnTo>
                    <a:pt x="39" y="47"/>
                  </a:lnTo>
                  <a:lnTo>
                    <a:pt x="36" y="42"/>
                  </a:lnTo>
                  <a:lnTo>
                    <a:pt x="34" y="43"/>
                  </a:lnTo>
                  <a:lnTo>
                    <a:pt x="31" y="47"/>
                  </a:lnTo>
                  <a:lnTo>
                    <a:pt x="28" y="49"/>
                  </a:lnTo>
                  <a:lnTo>
                    <a:pt x="26" y="53"/>
                  </a:lnTo>
                  <a:lnTo>
                    <a:pt x="14" y="64"/>
                  </a:lnTo>
                  <a:lnTo>
                    <a:pt x="14" y="65"/>
                  </a:lnTo>
                  <a:lnTo>
                    <a:pt x="15" y="68"/>
                  </a:lnTo>
                  <a:lnTo>
                    <a:pt x="15" y="70"/>
                  </a:lnTo>
                  <a:lnTo>
                    <a:pt x="16" y="73"/>
                  </a:lnTo>
                  <a:lnTo>
                    <a:pt x="16" y="76"/>
                  </a:lnTo>
                  <a:lnTo>
                    <a:pt x="17" y="79"/>
                  </a:lnTo>
                  <a:lnTo>
                    <a:pt x="17" y="83"/>
                  </a:lnTo>
                  <a:lnTo>
                    <a:pt x="19" y="86"/>
                  </a:lnTo>
                  <a:lnTo>
                    <a:pt x="17" y="89"/>
                  </a:lnTo>
                  <a:lnTo>
                    <a:pt x="15" y="92"/>
                  </a:lnTo>
                  <a:lnTo>
                    <a:pt x="13" y="92"/>
                  </a:lnTo>
                  <a:lnTo>
                    <a:pt x="12" y="93"/>
                  </a:lnTo>
                  <a:lnTo>
                    <a:pt x="9" y="92"/>
                  </a:lnTo>
                  <a:lnTo>
                    <a:pt x="8" y="91"/>
                  </a:lnTo>
                  <a:lnTo>
                    <a:pt x="7" y="88"/>
                  </a:lnTo>
                  <a:lnTo>
                    <a:pt x="7" y="87"/>
                  </a:lnTo>
                  <a:lnTo>
                    <a:pt x="6" y="86"/>
                  </a:lnTo>
                  <a:lnTo>
                    <a:pt x="6" y="84"/>
                  </a:lnTo>
                  <a:lnTo>
                    <a:pt x="5" y="80"/>
                  </a:lnTo>
                  <a:lnTo>
                    <a:pt x="5" y="77"/>
                  </a:lnTo>
                  <a:lnTo>
                    <a:pt x="5" y="74"/>
                  </a:lnTo>
                  <a:lnTo>
                    <a:pt x="4" y="72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1" y="68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3" y="58"/>
                  </a:lnTo>
                  <a:lnTo>
                    <a:pt x="3" y="55"/>
                  </a:lnTo>
                  <a:lnTo>
                    <a:pt x="1" y="51"/>
                  </a:lnTo>
                  <a:lnTo>
                    <a:pt x="1" y="47"/>
                  </a:lnTo>
                  <a:lnTo>
                    <a:pt x="1" y="43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1" y="8"/>
                  </a:lnTo>
                  <a:lnTo>
                    <a:pt x="1" y="4"/>
                  </a:lnTo>
                  <a:lnTo>
                    <a:pt x="3" y="3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9" y="1"/>
                  </a:lnTo>
                  <a:lnTo>
                    <a:pt x="12" y="3"/>
                  </a:lnTo>
                  <a:lnTo>
                    <a:pt x="24" y="16"/>
                  </a:lnTo>
                  <a:lnTo>
                    <a:pt x="52" y="43"/>
                  </a:lnTo>
                  <a:lnTo>
                    <a:pt x="61" y="49"/>
                  </a:lnTo>
                  <a:lnTo>
                    <a:pt x="62" y="51"/>
                  </a:lnTo>
                  <a:lnTo>
                    <a:pt x="65" y="54"/>
                  </a:lnTo>
                  <a:lnTo>
                    <a:pt x="66" y="56"/>
                  </a:lnTo>
                  <a:lnTo>
                    <a:pt x="66" y="57"/>
                  </a:lnTo>
                  <a:lnTo>
                    <a:pt x="65" y="60"/>
                  </a:lnTo>
                  <a:lnTo>
                    <a:pt x="64" y="61"/>
                  </a:lnTo>
                  <a:lnTo>
                    <a:pt x="64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" name="Freeform 112"/>
            <p:cNvSpPr>
              <a:spLocks/>
            </p:cNvSpPr>
            <p:nvPr/>
          </p:nvSpPr>
          <p:spPr bwMode="auto">
            <a:xfrm>
              <a:off x="6723063" y="4902200"/>
              <a:ext cx="25400" cy="46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9"/>
                </a:cxn>
                <a:cxn ang="0">
                  <a:pos x="3" y="27"/>
                </a:cxn>
                <a:cxn ang="0">
                  <a:pos x="7" y="23"/>
                </a:cxn>
                <a:cxn ang="0">
                  <a:pos x="8" y="21"/>
                </a:cxn>
                <a:cxn ang="0">
                  <a:pos x="11" y="20"/>
                </a:cxn>
                <a:cxn ang="0">
                  <a:pos x="14" y="16"/>
                </a:cxn>
                <a:cxn ang="0">
                  <a:pos x="16" y="1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6" h="29">
                  <a:moveTo>
                    <a:pt x="0" y="0"/>
                  </a:moveTo>
                  <a:lnTo>
                    <a:pt x="1" y="29"/>
                  </a:lnTo>
                  <a:lnTo>
                    <a:pt x="3" y="27"/>
                  </a:lnTo>
                  <a:lnTo>
                    <a:pt x="7" y="23"/>
                  </a:lnTo>
                  <a:lnTo>
                    <a:pt x="8" y="21"/>
                  </a:lnTo>
                  <a:lnTo>
                    <a:pt x="11" y="20"/>
                  </a:lnTo>
                  <a:lnTo>
                    <a:pt x="14" y="16"/>
                  </a:lnTo>
                  <a:lnTo>
                    <a:pt x="16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E0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" name="Freeform 113"/>
            <p:cNvSpPr>
              <a:spLocks/>
            </p:cNvSpPr>
            <p:nvPr/>
          </p:nvSpPr>
          <p:spPr bwMode="auto">
            <a:xfrm>
              <a:off x="6802438" y="4873625"/>
              <a:ext cx="47625" cy="39688"/>
            </a:xfrm>
            <a:custGeom>
              <a:avLst/>
              <a:gdLst/>
              <a:ahLst/>
              <a:cxnLst>
                <a:cxn ang="0">
                  <a:pos x="29" y="9"/>
                </a:cxn>
                <a:cxn ang="0">
                  <a:pos x="27" y="10"/>
                </a:cxn>
                <a:cxn ang="0">
                  <a:pos x="25" y="11"/>
                </a:cxn>
                <a:cxn ang="0">
                  <a:pos x="22" y="12"/>
                </a:cxn>
                <a:cxn ang="0">
                  <a:pos x="20" y="15"/>
                </a:cxn>
                <a:cxn ang="0">
                  <a:pos x="17" y="17"/>
                </a:cxn>
                <a:cxn ang="0">
                  <a:pos x="14" y="18"/>
                </a:cxn>
                <a:cxn ang="0">
                  <a:pos x="10" y="22"/>
                </a:cxn>
                <a:cxn ang="0">
                  <a:pos x="6" y="24"/>
                </a:cxn>
                <a:cxn ang="0">
                  <a:pos x="3" y="25"/>
                </a:cxn>
                <a:cxn ang="0">
                  <a:pos x="0" y="23"/>
                </a:cxn>
                <a:cxn ang="0">
                  <a:pos x="0" y="19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6" y="14"/>
                </a:cxn>
                <a:cxn ang="0">
                  <a:pos x="10" y="11"/>
                </a:cxn>
                <a:cxn ang="0">
                  <a:pos x="13" y="9"/>
                </a:cxn>
                <a:cxn ang="0">
                  <a:pos x="15" y="7"/>
                </a:cxn>
                <a:cxn ang="0">
                  <a:pos x="19" y="4"/>
                </a:cxn>
                <a:cxn ang="0">
                  <a:pos x="21" y="3"/>
                </a:cxn>
                <a:cxn ang="0">
                  <a:pos x="23" y="2"/>
                </a:cxn>
                <a:cxn ang="0">
                  <a:pos x="27" y="0"/>
                </a:cxn>
                <a:cxn ang="0">
                  <a:pos x="30" y="2"/>
                </a:cxn>
                <a:cxn ang="0">
                  <a:pos x="30" y="6"/>
                </a:cxn>
                <a:cxn ang="0">
                  <a:pos x="29" y="9"/>
                </a:cxn>
                <a:cxn ang="0">
                  <a:pos x="29" y="9"/>
                </a:cxn>
              </a:cxnLst>
              <a:rect l="0" t="0" r="r" b="b"/>
              <a:pathLst>
                <a:path w="30" h="25">
                  <a:moveTo>
                    <a:pt x="29" y="9"/>
                  </a:moveTo>
                  <a:lnTo>
                    <a:pt x="27" y="10"/>
                  </a:lnTo>
                  <a:lnTo>
                    <a:pt x="25" y="11"/>
                  </a:lnTo>
                  <a:lnTo>
                    <a:pt x="22" y="12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4" y="18"/>
                  </a:lnTo>
                  <a:lnTo>
                    <a:pt x="10" y="22"/>
                  </a:lnTo>
                  <a:lnTo>
                    <a:pt x="6" y="24"/>
                  </a:lnTo>
                  <a:lnTo>
                    <a:pt x="3" y="25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6" y="14"/>
                  </a:lnTo>
                  <a:lnTo>
                    <a:pt x="10" y="11"/>
                  </a:lnTo>
                  <a:lnTo>
                    <a:pt x="13" y="9"/>
                  </a:lnTo>
                  <a:lnTo>
                    <a:pt x="15" y="7"/>
                  </a:lnTo>
                  <a:lnTo>
                    <a:pt x="19" y="4"/>
                  </a:lnTo>
                  <a:lnTo>
                    <a:pt x="21" y="3"/>
                  </a:lnTo>
                  <a:lnTo>
                    <a:pt x="23" y="2"/>
                  </a:lnTo>
                  <a:lnTo>
                    <a:pt x="27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" name="Freeform 114"/>
            <p:cNvSpPr>
              <a:spLocks/>
            </p:cNvSpPr>
            <p:nvPr/>
          </p:nvSpPr>
          <p:spPr bwMode="auto">
            <a:xfrm>
              <a:off x="6826250" y="4762500"/>
              <a:ext cx="141288" cy="141288"/>
            </a:xfrm>
            <a:custGeom>
              <a:avLst/>
              <a:gdLst/>
              <a:ahLst/>
              <a:cxnLst>
                <a:cxn ang="0">
                  <a:pos x="53" y="11"/>
                </a:cxn>
                <a:cxn ang="0">
                  <a:pos x="51" y="16"/>
                </a:cxn>
                <a:cxn ang="0">
                  <a:pos x="50" y="21"/>
                </a:cxn>
                <a:cxn ang="0">
                  <a:pos x="48" y="26"/>
                </a:cxn>
                <a:cxn ang="0">
                  <a:pos x="46" y="33"/>
                </a:cxn>
                <a:cxn ang="0">
                  <a:pos x="46" y="39"/>
                </a:cxn>
                <a:cxn ang="0">
                  <a:pos x="46" y="43"/>
                </a:cxn>
                <a:cxn ang="0">
                  <a:pos x="45" y="49"/>
                </a:cxn>
                <a:cxn ang="0">
                  <a:pos x="45" y="56"/>
                </a:cxn>
                <a:cxn ang="0">
                  <a:pos x="45" y="64"/>
                </a:cxn>
                <a:cxn ang="0">
                  <a:pos x="45" y="72"/>
                </a:cxn>
                <a:cxn ang="0">
                  <a:pos x="45" y="74"/>
                </a:cxn>
                <a:cxn ang="0">
                  <a:pos x="49" y="72"/>
                </a:cxn>
                <a:cxn ang="0">
                  <a:pos x="53" y="68"/>
                </a:cxn>
                <a:cxn ang="0">
                  <a:pos x="58" y="64"/>
                </a:cxn>
                <a:cxn ang="0">
                  <a:pos x="63" y="62"/>
                </a:cxn>
                <a:cxn ang="0">
                  <a:pos x="67" y="58"/>
                </a:cxn>
                <a:cxn ang="0">
                  <a:pos x="73" y="55"/>
                </a:cxn>
                <a:cxn ang="0">
                  <a:pos x="79" y="51"/>
                </a:cxn>
                <a:cxn ang="0">
                  <a:pos x="87" y="50"/>
                </a:cxn>
                <a:cxn ang="0">
                  <a:pos x="88" y="55"/>
                </a:cxn>
                <a:cxn ang="0">
                  <a:pos x="86" y="61"/>
                </a:cxn>
                <a:cxn ang="0">
                  <a:pos x="80" y="64"/>
                </a:cxn>
                <a:cxn ang="0">
                  <a:pos x="73" y="69"/>
                </a:cxn>
                <a:cxn ang="0">
                  <a:pos x="65" y="74"/>
                </a:cxn>
                <a:cxn ang="0">
                  <a:pos x="57" y="81"/>
                </a:cxn>
                <a:cxn ang="0">
                  <a:pos x="49" y="86"/>
                </a:cxn>
                <a:cxn ang="0">
                  <a:pos x="42" y="88"/>
                </a:cxn>
                <a:cxn ang="0">
                  <a:pos x="37" y="88"/>
                </a:cxn>
                <a:cxn ang="0">
                  <a:pos x="34" y="84"/>
                </a:cxn>
                <a:cxn ang="0">
                  <a:pos x="34" y="78"/>
                </a:cxn>
                <a:cxn ang="0">
                  <a:pos x="34" y="73"/>
                </a:cxn>
                <a:cxn ang="0">
                  <a:pos x="34" y="69"/>
                </a:cxn>
                <a:cxn ang="0">
                  <a:pos x="34" y="63"/>
                </a:cxn>
                <a:cxn ang="0">
                  <a:pos x="35" y="58"/>
                </a:cxn>
                <a:cxn ang="0">
                  <a:pos x="35" y="54"/>
                </a:cxn>
                <a:cxn ang="0">
                  <a:pos x="35" y="49"/>
                </a:cxn>
                <a:cxn ang="0">
                  <a:pos x="35" y="45"/>
                </a:cxn>
                <a:cxn ang="0">
                  <a:pos x="36" y="38"/>
                </a:cxn>
                <a:cxn ang="0">
                  <a:pos x="36" y="31"/>
                </a:cxn>
                <a:cxn ang="0">
                  <a:pos x="37" y="25"/>
                </a:cxn>
                <a:cxn ang="0">
                  <a:pos x="37" y="19"/>
                </a:cxn>
                <a:cxn ang="0">
                  <a:pos x="35" y="18"/>
                </a:cxn>
                <a:cxn ang="0">
                  <a:pos x="28" y="24"/>
                </a:cxn>
                <a:cxn ang="0">
                  <a:pos x="20" y="30"/>
                </a:cxn>
                <a:cxn ang="0">
                  <a:pos x="13" y="34"/>
                </a:cxn>
                <a:cxn ang="0">
                  <a:pos x="7" y="38"/>
                </a:cxn>
                <a:cxn ang="0">
                  <a:pos x="3" y="35"/>
                </a:cxn>
                <a:cxn ang="0">
                  <a:pos x="0" y="32"/>
                </a:cxn>
                <a:cxn ang="0">
                  <a:pos x="3" y="27"/>
                </a:cxn>
                <a:cxn ang="0">
                  <a:pos x="10" y="23"/>
                </a:cxn>
                <a:cxn ang="0">
                  <a:pos x="15" y="20"/>
                </a:cxn>
                <a:cxn ang="0">
                  <a:pos x="20" y="17"/>
                </a:cxn>
                <a:cxn ang="0">
                  <a:pos x="25" y="13"/>
                </a:cxn>
                <a:cxn ang="0">
                  <a:pos x="29" y="11"/>
                </a:cxn>
                <a:cxn ang="0">
                  <a:pos x="33" y="8"/>
                </a:cxn>
                <a:cxn ang="0">
                  <a:pos x="37" y="5"/>
                </a:cxn>
                <a:cxn ang="0">
                  <a:pos x="44" y="1"/>
                </a:cxn>
                <a:cxn ang="0">
                  <a:pos x="51" y="0"/>
                </a:cxn>
                <a:cxn ang="0">
                  <a:pos x="53" y="2"/>
                </a:cxn>
                <a:cxn ang="0">
                  <a:pos x="54" y="7"/>
                </a:cxn>
                <a:cxn ang="0">
                  <a:pos x="54" y="10"/>
                </a:cxn>
              </a:cxnLst>
              <a:rect l="0" t="0" r="r" b="b"/>
              <a:pathLst>
                <a:path w="89" h="89">
                  <a:moveTo>
                    <a:pt x="54" y="10"/>
                  </a:moveTo>
                  <a:lnTo>
                    <a:pt x="53" y="11"/>
                  </a:lnTo>
                  <a:lnTo>
                    <a:pt x="52" y="13"/>
                  </a:lnTo>
                  <a:lnTo>
                    <a:pt x="51" y="16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9" y="24"/>
                  </a:lnTo>
                  <a:lnTo>
                    <a:pt x="48" y="26"/>
                  </a:lnTo>
                  <a:lnTo>
                    <a:pt x="48" y="30"/>
                  </a:lnTo>
                  <a:lnTo>
                    <a:pt x="46" y="33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6" y="40"/>
                  </a:lnTo>
                  <a:lnTo>
                    <a:pt x="46" y="43"/>
                  </a:lnTo>
                  <a:lnTo>
                    <a:pt x="46" y="46"/>
                  </a:lnTo>
                  <a:lnTo>
                    <a:pt x="45" y="49"/>
                  </a:lnTo>
                  <a:lnTo>
                    <a:pt x="45" y="53"/>
                  </a:lnTo>
                  <a:lnTo>
                    <a:pt x="45" y="56"/>
                  </a:lnTo>
                  <a:lnTo>
                    <a:pt x="45" y="61"/>
                  </a:lnTo>
                  <a:lnTo>
                    <a:pt x="45" y="64"/>
                  </a:lnTo>
                  <a:lnTo>
                    <a:pt x="45" y="68"/>
                  </a:lnTo>
                  <a:lnTo>
                    <a:pt x="45" y="72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46" y="73"/>
                  </a:lnTo>
                  <a:lnTo>
                    <a:pt x="49" y="72"/>
                  </a:lnTo>
                  <a:lnTo>
                    <a:pt x="51" y="70"/>
                  </a:lnTo>
                  <a:lnTo>
                    <a:pt x="53" y="68"/>
                  </a:lnTo>
                  <a:lnTo>
                    <a:pt x="56" y="66"/>
                  </a:lnTo>
                  <a:lnTo>
                    <a:pt x="58" y="64"/>
                  </a:lnTo>
                  <a:lnTo>
                    <a:pt x="59" y="64"/>
                  </a:lnTo>
                  <a:lnTo>
                    <a:pt x="63" y="62"/>
                  </a:lnTo>
                  <a:lnTo>
                    <a:pt x="65" y="61"/>
                  </a:lnTo>
                  <a:lnTo>
                    <a:pt x="67" y="58"/>
                  </a:lnTo>
                  <a:lnTo>
                    <a:pt x="71" y="56"/>
                  </a:lnTo>
                  <a:lnTo>
                    <a:pt x="73" y="55"/>
                  </a:lnTo>
                  <a:lnTo>
                    <a:pt x="76" y="54"/>
                  </a:lnTo>
                  <a:lnTo>
                    <a:pt x="79" y="51"/>
                  </a:lnTo>
                  <a:lnTo>
                    <a:pt x="83" y="50"/>
                  </a:lnTo>
                  <a:lnTo>
                    <a:pt x="87" y="50"/>
                  </a:lnTo>
                  <a:lnTo>
                    <a:pt x="89" y="54"/>
                  </a:lnTo>
                  <a:lnTo>
                    <a:pt x="88" y="55"/>
                  </a:lnTo>
                  <a:lnTo>
                    <a:pt x="88" y="58"/>
                  </a:lnTo>
                  <a:lnTo>
                    <a:pt x="86" y="61"/>
                  </a:lnTo>
                  <a:lnTo>
                    <a:pt x="83" y="63"/>
                  </a:lnTo>
                  <a:lnTo>
                    <a:pt x="80" y="64"/>
                  </a:lnTo>
                  <a:lnTo>
                    <a:pt x="76" y="66"/>
                  </a:lnTo>
                  <a:lnTo>
                    <a:pt x="73" y="69"/>
                  </a:lnTo>
                  <a:lnTo>
                    <a:pt x="69" y="72"/>
                  </a:lnTo>
                  <a:lnTo>
                    <a:pt x="65" y="74"/>
                  </a:lnTo>
                  <a:lnTo>
                    <a:pt x="61" y="78"/>
                  </a:lnTo>
                  <a:lnTo>
                    <a:pt x="57" y="81"/>
                  </a:lnTo>
                  <a:lnTo>
                    <a:pt x="53" y="84"/>
                  </a:lnTo>
                  <a:lnTo>
                    <a:pt x="49" y="86"/>
                  </a:lnTo>
                  <a:lnTo>
                    <a:pt x="46" y="87"/>
                  </a:lnTo>
                  <a:lnTo>
                    <a:pt x="42" y="88"/>
                  </a:lnTo>
                  <a:lnTo>
                    <a:pt x="40" y="89"/>
                  </a:lnTo>
                  <a:lnTo>
                    <a:pt x="37" y="88"/>
                  </a:lnTo>
                  <a:lnTo>
                    <a:pt x="35" y="87"/>
                  </a:lnTo>
                  <a:lnTo>
                    <a:pt x="34" y="84"/>
                  </a:lnTo>
                  <a:lnTo>
                    <a:pt x="34" y="80"/>
                  </a:lnTo>
                  <a:lnTo>
                    <a:pt x="34" y="78"/>
                  </a:lnTo>
                  <a:lnTo>
                    <a:pt x="34" y="76"/>
                  </a:lnTo>
                  <a:lnTo>
                    <a:pt x="34" y="73"/>
                  </a:lnTo>
                  <a:lnTo>
                    <a:pt x="34" y="71"/>
                  </a:lnTo>
                  <a:lnTo>
                    <a:pt x="34" y="69"/>
                  </a:lnTo>
                  <a:lnTo>
                    <a:pt x="34" y="65"/>
                  </a:lnTo>
                  <a:lnTo>
                    <a:pt x="34" y="63"/>
                  </a:lnTo>
                  <a:lnTo>
                    <a:pt x="35" y="61"/>
                  </a:lnTo>
                  <a:lnTo>
                    <a:pt x="35" y="58"/>
                  </a:lnTo>
                  <a:lnTo>
                    <a:pt x="35" y="56"/>
                  </a:lnTo>
                  <a:lnTo>
                    <a:pt x="35" y="54"/>
                  </a:lnTo>
                  <a:lnTo>
                    <a:pt x="35" y="51"/>
                  </a:lnTo>
                  <a:lnTo>
                    <a:pt x="35" y="49"/>
                  </a:lnTo>
                  <a:lnTo>
                    <a:pt x="35" y="47"/>
                  </a:lnTo>
                  <a:lnTo>
                    <a:pt x="35" y="45"/>
                  </a:lnTo>
                  <a:lnTo>
                    <a:pt x="36" y="42"/>
                  </a:lnTo>
                  <a:lnTo>
                    <a:pt x="36" y="38"/>
                  </a:lnTo>
                  <a:lnTo>
                    <a:pt x="36" y="34"/>
                  </a:lnTo>
                  <a:lnTo>
                    <a:pt x="36" y="31"/>
                  </a:lnTo>
                  <a:lnTo>
                    <a:pt x="37" y="27"/>
                  </a:lnTo>
                  <a:lnTo>
                    <a:pt x="37" y="25"/>
                  </a:lnTo>
                  <a:lnTo>
                    <a:pt x="37" y="21"/>
                  </a:lnTo>
                  <a:lnTo>
                    <a:pt x="37" y="19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1" y="21"/>
                  </a:lnTo>
                  <a:lnTo>
                    <a:pt x="28" y="24"/>
                  </a:lnTo>
                  <a:lnTo>
                    <a:pt x="25" y="27"/>
                  </a:lnTo>
                  <a:lnTo>
                    <a:pt x="20" y="30"/>
                  </a:lnTo>
                  <a:lnTo>
                    <a:pt x="16" y="32"/>
                  </a:lnTo>
                  <a:lnTo>
                    <a:pt x="13" y="34"/>
                  </a:lnTo>
                  <a:lnTo>
                    <a:pt x="10" y="36"/>
                  </a:lnTo>
                  <a:lnTo>
                    <a:pt x="7" y="38"/>
                  </a:lnTo>
                  <a:lnTo>
                    <a:pt x="5" y="36"/>
                  </a:lnTo>
                  <a:lnTo>
                    <a:pt x="3" y="35"/>
                  </a:lnTo>
                  <a:lnTo>
                    <a:pt x="2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10" y="23"/>
                  </a:lnTo>
                  <a:lnTo>
                    <a:pt x="14" y="21"/>
                  </a:lnTo>
                  <a:lnTo>
                    <a:pt x="15" y="20"/>
                  </a:lnTo>
                  <a:lnTo>
                    <a:pt x="18" y="18"/>
                  </a:lnTo>
                  <a:lnTo>
                    <a:pt x="20" y="17"/>
                  </a:lnTo>
                  <a:lnTo>
                    <a:pt x="22" y="16"/>
                  </a:lnTo>
                  <a:lnTo>
                    <a:pt x="25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1" y="10"/>
                  </a:lnTo>
                  <a:lnTo>
                    <a:pt x="33" y="8"/>
                  </a:lnTo>
                  <a:lnTo>
                    <a:pt x="35" y="7"/>
                  </a:lnTo>
                  <a:lnTo>
                    <a:pt x="37" y="5"/>
                  </a:lnTo>
                  <a:lnTo>
                    <a:pt x="41" y="3"/>
                  </a:lnTo>
                  <a:lnTo>
                    <a:pt x="44" y="1"/>
                  </a:lnTo>
                  <a:lnTo>
                    <a:pt x="49" y="0"/>
                  </a:lnTo>
                  <a:lnTo>
                    <a:pt x="51" y="0"/>
                  </a:lnTo>
                  <a:lnTo>
                    <a:pt x="53" y="1"/>
                  </a:lnTo>
                  <a:lnTo>
                    <a:pt x="53" y="2"/>
                  </a:lnTo>
                  <a:lnTo>
                    <a:pt x="54" y="4"/>
                  </a:lnTo>
                  <a:lnTo>
                    <a:pt x="54" y="7"/>
                  </a:lnTo>
                  <a:lnTo>
                    <a:pt x="54" y="10"/>
                  </a:lnTo>
                  <a:lnTo>
                    <a:pt x="54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" name="Freeform 115"/>
            <p:cNvSpPr>
              <a:spLocks/>
            </p:cNvSpPr>
            <p:nvPr/>
          </p:nvSpPr>
          <p:spPr bwMode="auto">
            <a:xfrm>
              <a:off x="6867525" y="4818063"/>
              <a:ext cx="49213" cy="38100"/>
            </a:xfrm>
            <a:custGeom>
              <a:avLst/>
              <a:gdLst/>
              <a:ahLst/>
              <a:cxnLst>
                <a:cxn ang="0">
                  <a:pos x="28" y="8"/>
                </a:cxn>
                <a:cxn ang="0">
                  <a:pos x="27" y="10"/>
                </a:cxn>
                <a:cxn ang="0">
                  <a:pos x="25" y="11"/>
                </a:cxn>
                <a:cxn ang="0">
                  <a:pos x="23" y="13"/>
                </a:cxn>
                <a:cxn ang="0">
                  <a:pos x="20" y="15"/>
                </a:cxn>
                <a:cxn ang="0">
                  <a:pos x="17" y="16"/>
                </a:cxn>
                <a:cxn ang="0">
                  <a:pos x="14" y="19"/>
                </a:cxn>
                <a:cxn ang="0">
                  <a:pos x="10" y="21"/>
                </a:cxn>
                <a:cxn ang="0">
                  <a:pos x="7" y="23"/>
                </a:cxn>
                <a:cxn ang="0">
                  <a:pos x="3" y="24"/>
                </a:cxn>
                <a:cxn ang="0">
                  <a:pos x="0" y="23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3" y="15"/>
                </a:cxn>
                <a:cxn ang="0">
                  <a:pos x="7" y="14"/>
                </a:cxn>
                <a:cxn ang="0">
                  <a:pos x="9" y="11"/>
                </a:cxn>
                <a:cxn ang="0">
                  <a:pos x="12" y="10"/>
                </a:cxn>
                <a:cxn ang="0">
                  <a:pos x="16" y="6"/>
                </a:cxn>
                <a:cxn ang="0">
                  <a:pos x="18" y="5"/>
                </a:cxn>
                <a:cxn ang="0">
                  <a:pos x="22" y="4"/>
                </a:cxn>
                <a:cxn ang="0">
                  <a:pos x="24" y="1"/>
                </a:cxn>
                <a:cxn ang="0">
                  <a:pos x="27" y="0"/>
                </a:cxn>
                <a:cxn ang="0">
                  <a:pos x="30" y="3"/>
                </a:cxn>
                <a:cxn ang="0">
                  <a:pos x="31" y="5"/>
                </a:cxn>
                <a:cxn ang="0">
                  <a:pos x="28" y="8"/>
                </a:cxn>
                <a:cxn ang="0">
                  <a:pos x="28" y="8"/>
                </a:cxn>
              </a:cxnLst>
              <a:rect l="0" t="0" r="r" b="b"/>
              <a:pathLst>
                <a:path w="31" h="24">
                  <a:moveTo>
                    <a:pt x="28" y="8"/>
                  </a:moveTo>
                  <a:lnTo>
                    <a:pt x="27" y="10"/>
                  </a:lnTo>
                  <a:lnTo>
                    <a:pt x="25" y="11"/>
                  </a:lnTo>
                  <a:lnTo>
                    <a:pt x="23" y="13"/>
                  </a:lnTo>
                  <a:lnTo>
                    <a:pt x="20" y="15"/>
                  </a:lnTo>
                  <a:lnTo>
                    <a:pt x="17" y="16"/>
                  </a:lnTo>
                  <a:lnTo>
                    <a:pt x="14" y="19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3" y="24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3" y="15"/>
                  </a:lnTo>
                  <a:lnTo>
                    <a:pt x="7" y="14"/>
                  </a:lnTo>
                  <a:lnTo>
                    <a:pt x="9" y="11"/>
                  </a:lnTo>
                  <a:lnTo>
                    <a:pt x="12" y="10"/>
                  </a:lnTo>
                  <a:lnTo>
                    <a:pt x="16" y="6"/>
                  </a:lnTo>
                  <a:lnTo>
                    <a:pt x="18" y="5"/>
                  </a:lnTo>
                  <a:lnTo>
                    <a:pt x="22" y="4"/>
                  </a:lnTo>
                  <a:lnTo>
                    <a:pt x="24" y="1"/>
                  </a:lnTo>
                  <a:lnTo>
                    <a:pt x="27" y="0"/>
                  </a:lnTo>
                  <a:lnTo>
                    <a:pt x="30" y="3"/>
                  </a:lnTo>
                  <a:lnTo>
                    <a:pt x="31" y="5"/>
                  </a:lnTo>
                  <a:lnTo>
                    <a:pt x="28" y="8"/>
                  </a:lnTo>
                  <a:lnTo>
                    <a:pt x="2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" name="Freeform 116"/>
            <p:cNvSpPr>
              <a:spLocks/>
            </p:cNvSpPr>
            <p:nvPr/>
          </p:nvSpPr>
          <p:spPr bwMode="auto">
            <a:xfrm>
              <a:off x="6221413" y="4532313"/>
              <a:ext cx="134938" cy="238125"/>
            </a:xfrm>
            <a:custGeom>
              <a:avLst/>
              <a:gdLst/>
              <a:ahLst/>
              <a:cxnLst>
                <a:cxn ang="0">
                  <a:pos x="43" y="148"/>
                </a:cxn>
                <a:cxn ang="0">
                  <a:pos x="35" y="149"/>
                </a:cxn>
                <a:cxn ang="0">
                  <a:pos x="29" y="148"/>
                </a:cxn>
                <a:cxn ang="0">
                  <a:pos x="27" y="141"/>
                </a:cxn>
                <a:cxn ang="0">
                  <a:pos x="29" y="137"/>
                </a:cxn>
                <a:cxn ang="0">
                  <a:pos x="35" y="132"/>
                </a:cxn>
                <a:cxn ang="0">
                  <a:pos x="47" y="130"/>
                </a:cxn>
                <a:cxn ang="0">
                  <a:pos x="44" y="120"/>
                </a:cxn>
                <a:cxn ang="0">
                  <a:pos x="41" y="109"/>
                </a:cxn>
                <a:cxn ang="0">
                  <a:pos x="38" y="101"/>
                </a:cxn>
                <a:cxn ang="0">
                  <a:pos x="36" y="89"/>
                </a:cxn>
                <a:cxn ang="0">
                  <a:pos x="35" y="81"/>
                </a:cxn>
                <a:cxn ang="0">
                  <a:pos x="34" y="73"/>
                </a:cxn>
                <a:cxn ang="0">
                  <a:pos x="32" y="64"/>
                </a:cxn>
                <a:cxn ang="0">
                  <a:pos x="30" y="57"/>
                </a:cxn>
                <a:cxn ang="0">
                  <a:pos x="29" y="50"/>
                </a:cxn>
                <a:cxn ang="0">
                  <a:pos x="28" y="39"/>
                </a:cxn>
                <a:cxn ang="0">
                  <a:pos x="23" y="35"/>
                </a:cxn>
                <a:cxn ang="0">
                  <a:pos x="18" y="42"/>
                </a:cxn>
                <a:cxn ang="0">
                  <a:pos x="8" y="46"/>
                </a:cxn>
                <a:cxn ang="0">
                  <a:pos x="1" y="39"/>
                </a:cxn>
                <a:cxn ang="0">
                  <a:pos x="4" y="29"/>
                </a:cxn>
                <a:cxn ang="0">
                  <a:pos x="11" y="20"/>
                </a:cxn>
                <a:cxn ang="0">
                  <a:pos x="19" y="10"/>
                </a:cxn>
                <a:cxn ang="0">
                  <a:pos x="24" y="4"/>
                </a:cxn>
                <a:cxn ang="0">
                  <a:pos x="34" y="0"/>
                </a:cxn>
                <a:cxn ang="0">
                  <a:pos x="39" y="5"/>
                </a:cxn>
                <a:cxn ang="0">
                  <a:pos x="41" y="16"/>
                </a:cxn>
                <a:cxn ang="0">
                  <a:pos x="42" y="21"/>
                </a:cxn>
                <a:cxn ang="0">
                  <a:pos x="44" y="29"/>
                </a:cxn>
                <a:cxn ang="0">
                  <a:pos x="46" y="36"/>
                </a:cxn>
                <a:cxn ang="0">
                  <a:pos x="47" y="46"/>
                </a:cxn>
                <a:cxn ang="0">
                  <a:pos x="49" y="54"/>
                </a:cxn>
                <a:cxn ang="0">
                  <a:pos x="50" y="61"/>
                </a:cxn>
                <a:cxn ang="0">
                  <a:pos x="52" y="67"/>
                </a:cxn>
                <a:cxn ang="0">
                  <a:pos x="52" y="76"/>
                </a:cxn>
                <a:cxn ang="0">
                  <a:pos x="53" y="82"/>
                </a:cxn>
                <a:cxn ang="0">
                  <a:pos x="54" y="89"/>
                </a:cxn>
                <a:cxn ang="0">
                  <a:pos x="57" y="100"/>
                </a:cxn>
                <a:cxn ang="0">
                  <a:pos x="59" y="109"/>
                </a:cxn>
                <a:cxn ang="0">
                  <a:pos x="64" y="119"/>
                </a:cxn>
                <a:cxn ang="0">
                  <a:pos x="74" y="123"/>
                </a:cxn>
                <a:cxn ang="0">
                  <a:pos x="84" y="125"/>
                </a:cxn>
                <a:cxn ang="0">
                  <a:pos x="84" y="137"/>
                </a:cxn>
                <a:cxn ang="0">
                  <a:pos x="79" y="139"/>
                </a:cxn>
              </a:cxnLst>
              <a:rect l="0" t="0" r="r" b="b"/>
              <a:pathLst>
                <a:path w="85" h="150">
                  <a:moveTo>
                    <a:pt x="79" y="139"/>
                  </a:moveTo>
                  <a:lnTo>
                    <a:pt x="61" y="143"/>
                  </a:lnTo>
                  <a:lnTo>
                    <a:pt x="43" y="148"/>
                  </a:lnTo>
                  <a:lnTo>
                    <a:pt x="39" y="149"/>
                  </a:lnTo>
                  <a:lnTo>
                    <a:pt x="37" y="149"/>
                  </a:lnTo>
                  <a:lnTo>
                    <a:pt x="35" y="149"/>
                  </a:lnTo>
                  <a:lnTo>
                    <a:pt x="34" y="150"/>
                  </a:lnTo>
                  <a:lnTo>
                    <a:pt x="30" y="149"/>
                  </a:lnTo>
                  <a:lnTo>
                    <a:pt x="29" y="148"/>
                  </a:lnTo>
                  <a:lnTo>
                    <a:pt x="28" y="146"/>
                  </a:lnTo>
                  <a:lnTo>
                    <a:pt x="28" y="143"/>
                  </a:lnTo>
                  <a:lnTo>
                    <a:pt x="27" y="141"/>
                  </a:lnTo>
                  <a:lnTo>
                    <a:pt x="27" y="139"/>
                  </a:lnTo>
                  <a:lnTo>
                    <a:pt x="28" y="138"/>
                  </a:lnTo>
                  <a:lnTo>
                    <a:pt x="29" y="137"/>
                  </a:lnTo>
                  <a:lnTo>
                    <a:pt x="30" y="134"/>
                  </a:lnTo>
                  <a:lnTo>
                    <a:pt x="32" y="133"/>
                  </a:lnTo>
                  <a:lnTo>
                    <a:pt x="35" y="132"/>
                  </a:lnTo>
                  <a:lnTo>
                    <a:pt x="39" y="132"/>
                  </a:lnTo>
                  <a:lnTo>
                    <a:pt x="44" y="131"/>
                  </a:lnTo>
                  <a:lnTo>
                    <a:pt x="47" y="130"/>
                  </a:lnTo>
                  <a:lnTo>
                    <a:pt x="46" y="127"/>
                  </a:lnTo>
                  <a:lnTo>
                    <a:pt x="45" y="124"/>
                  </a:lnTo>
                  <a:lnTo>
                    <a:pt x="44" y="120"/>
                  </a:lnTo>
                  <a:lnTo>
                    <a:pt x="44" y="117"/>
                  </a:lnTo>
                  <a:lnTo>
                    <a:pt x="42" y="112"/>
                  </a:lnTo>
                  <a:lnTo>
                    <a:pt x="41" y="109"/>
                  </a:lnTo>
                  <a:lnTo>
                    <a:pt x="39" y="107"/>
                  </a:lnTo>
                  <a:lnTo>
                    <a:pt x="39" y="104"/>
                  </a:lnTo>
                  <a:lnTo>
                    <a:pt x="38" y="101"/>
                  </a:lnTo>
                  <a:lnTo>
                    <a:pt x="37" y="97"/>
                  </a:lnTo>
                  <a:lnTo>
                    <a:pt x="37" y="93"/>
                  </a:lnTo>
                  <a:lnTo>
                    <a:pt x="36" y="89"/>
                  </a:lnTo>
                  <a:lnTo>
                    <a:pt x="35" y="86"/>
                  </a:lnTo>
                  <a:lnTo>
                    <a:pt x="35" y="84"/>
                  </a:lnTo>
                  <a:lnTo>
                    <a:pt x="35" y="81"/>
                  </a:lnTo>
                  <a:lnTo>
                    <a:pt x="35" y="79"/>
                  </a:lnTo>
                  <a:lnTo>
                    <a:pt x="34" y="76"/>
                  </a:lnTo>
                  <a:lnTo>
                    <a:pt x="34" y="73"/>
                  </a:lnTo>
                  <a:lnTo>
                    <a:pt x="32" y="71"/>
                  </a:lnTo>
                  <a:lnTo>
                    <a:pt x="32" y="67"/>
                  </a:lnTo>
                  <a:lnTo>
                    <a:pt x="32" y="64"/>
                  </a:lnTo>
                  <a:lnTo>
                    <a:pt x="31" y="62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30" y="54"/>
                  </a:lnTo>
                  <a:lnTo>
                    <a:pt x="29" y="51"/>
                  </a:lnTo>
                  <a:lnTo>
                    <a:pt x="29" y="50"/>
                  </a:lnTo>
                  <a:lnTo>
                    <a:pt x="29" y="48"/>
                  </a:lnTo>
                  <a:lnTo>
                    <a:pt x="28" y="43"/>
                  </a:lnTo>
                  <a:lnTo>
                    <a:pt x="28" y="39"/>
                  </a:lnTo>
                  <a:lnTo>
                    <a:pt x="26" y="35"/>
                  </a:lnTo>
                  <a:lnTo>
                    <a:pt x="26" y="33"/>
                  </a:lnTo>
                  <a:lnTo>
                    <a:pt x="23" y="35"/>
                  </a:lnTo>
                  <a:lnTo>
                    <a:pt x="21" y="38"/>
                  </a:lnTo>
                  <a:lnTo>
                    <a:pt x="19" y="40"/>
                  </a:lnTo>
                  <a:lnTo>
                    <a:pt x="18" y="42"/>
                  </a:lnTo>
                  <a:lnTo>
                    <a:pt x="14" y="44"/>
                  </a:lnTo>
                  <a:lnTo>
                    <a:pt x="13" y="47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3" y="42"/>
                  </a:lnTo>
                  <a:lnTo>
                    <a:pt x="1" y="39"/>
                  </a:lnTo>
                  <a:lnTo>
                    <a:pt x="0" y="36"/>
                  </a:lnTo>
                  <a:lnTo>
                    <a:pt x="1" y="33"/>
                  </a:lnTo>
                  <a:lnTo>
                    <a:pt x="4" y="29"/>
                  </a:lnTo>
                  <a:lnTo>
                    <a:pt x="6" y="26"/>
                  </a:lnTo>
                  <a:lnTo>
                    <a:pt x="8" y="24"/>
                  </a:lnTo>
                  <a:lnTo>
                    <a:pt x="11" y="20"/>
                  </a:lnTo>
                  <a:lnTo>
                    <a:pt x="14" y="16"/>
                  </a:lnTo>
                  <a:lnTo>
                    <a:pt x="18" y="12"/>
                  </a:lnTo>
                  <a:lnTo>
                    <a:pt x="19" y="10"/>
                  </a:lnTo>
                  <a:lnTo>
                    <a:pt x="21" y="8"/>
                  </a:lnTo>
                  <a:lnTo>
                    <a:pt x="22" y="5"/>
                  </a:lnTo>
                  <a:lnTo>
                    <a:pt x="24" y="4"/>
                  </a:lnTo>
                  <a:lnTo>
                    <a:pt x="28" y="1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6" y="1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39" y="9"/>
                  </a:lnTo>
                  <a:lnTo>
                    <a:pt x="39" y="12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41" y="19"/>
                  </a:lnTo>
                  <a:lnTo>
                    <a:pt x="42" y="21"/>
                  </a:lnTo>
                  <a:lnTo>
                    <a:pt x="43" y="24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5" y="33"/>
                  </a:lnTo>
                  <a:lnTo>
                    <a:pt x="45" y="34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7" y="42"/>
                  </a:lnTo>
                  <a:lnTo>
                    <a:pt x="47" y="46"/>
                  </a:lnTo>
                  <a:lnTo>
                    <a:pt x="49" y="50"/>
                  </a:lnTo>
                  <a:lnTo>
                    <a:pt x="49" y="51"/>
                  </a:lnTo>
                  <a:lnTo>
                    <a:pt x="49" y="54"/>
                  </a:lnTo>
                  <a:lnTo>
                    <a:pt x="50" y="56"/>
                  </a:lnTo>
                  <a:lnTo>
                    <a:pt x="50" y="58"/>
                  </a:lnTo>
                  <a:lnTo>
                    <a:pt x="50" y="61"/>
                  </a:lnTo>
                  <a:lnTo>
                    <a:pt x="51" y="63"/>
                  </a:lnTo>
                  <a:lnTo>
                    <a:pt x="51" y="65"/>
                  </a:lnTo>
                  <a:lnTo>
                    <a:pt x="52" y="67"/>
                  </a:lnTo>
                  <a:lnTo>
                    <a:pt x="52" y="70"/>
                  </a:lnTo>
                  <a:lnTo>
                    <a:pt x="52" y="72"/>
                  </a:lnTo>
                  <a:lnTo>
                    <a:pt x="52" y="76"/>
                  </a:lnTo>
                  <a:lnTo>
                    <a:pt x="53" y="78"/>
                  </a:lnTo>
                  <a:lnTo>
                    <a:pt x="53" y="80"/>
                  </a:lnTo>
                  <a:lnTo>
                    <a:pt x="53" y="82"/>
                  </a:lnTo>
                  <a:lnTo>
                    <a:pt x="53" y="85"/>
                  </a:lnTo>
                  <a:lnTo>
                    <a:pt x="54" y="86"/>
                  </a:lnTo>
                  <a:lnTo>
                    <a:pt x="54" y="89"/>
                  </a:lnTo>
                  <a:lnTo>
                    <a:pt x="56" y="94"/>
                  </a:lnTo>
                  <a:lnTo>
                    <a:pt x="57" y="96"/>
                  </a:lnTo>
                  <a:lnTo>
                    <a:pt x="57" y="100"/>
                  </a:lnTo>
                  <a:lnTo>
                    <a:pt x="58" y="102"/>
                  </a:lnTo>
                  <a:lnTo>
                    <a:pt x="59" y="105"/>
                  </a:lnTo>
                  <a:lnTo>
                    <a:pt x="59" y="109"/>
                  </a:lnTo>
                  <a:lnTo>
                    <a:pt x="61" y="112"/>
                  </a:lnTo>
                  <a:lnTo>
                    <a:pt x="62" y="116"/>
                  </a:lnTo>
                  <a:lnTo>
                    <a:pt x="64" y="119"/>
                  </a:lnTo>
                  <a:lnTo>
                    <a:pt x="64" y="123"/>
                  </a:lnTo>
                  <a:lnTo>
                    <a:pt x="66" y="125"/>
                  </a:lnTo>
                  <a:lnTo>
                    <a:pt x="74" y="123"/>
                  </a:lnTo>
                  <a:lnTo>
                    <a:pt x="79" y="122"/>
                  </a:lnTo>
                  <a:lnTo>
                    <a:pt x="82" y="123"/>
                  </a:lnTo>
                  <a:lnTo>
                    <a:pt x="84" y="125"/>
                  </a:lnTo>
                  <a:lnTo>
                    <a:pt x="85" y="128"/>
                  </a:lnTo>
                  <a:lnTo>
                    <a:pt x="85" y="132"/>
                  </a:lnTo>
                  <a:lnTo>
                    <a:pt x="84" y="137"/>
                  </a:lnTo>
                  <a:lnTo>
                    <a:pt x="82" y="138"/>
                  </a:lnTo>
                  <a:lnTo>
                    <a:pt x="79" y="139"/>
                  </a:lnTo>
                  <a:lnTo>
                    <a:pt x="79" y="1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76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무순사전</a:t>
            </a:r>
            <a:r>
              <a:rPr lang="ko-KR" altLang="en-US" dirty="0"/>
              <a:t> </a:t>
            </a:r>
            <a:r>
              <a:rPr lang="en-US" altLang="ko-KR" dirty="0"/>
              <a:t>ADT: </a:t>
            </a:r>
            <a:r>
              <a:rPr lang="ko-KR" altLang="en-US" dirty="0"/>
              <a:t>기록파일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72032"/>
          </a:xfrm>
        </p:spPr>
        <p:txBody>
          <a:bodyPr/>
          <a:lstStyle/>
          <a:p>
            <a:pPr latinLnBrk="0"/>
            <a:r>
              <a:rPr lang="ko-KR" altLang="en-US" sz="2200" b="1" dirty="0">
                <a:ea typeface="맑은 고딕" pitchFamily="50" charset="-127"/>
              </a:rPr>
              <a:t>기록파일</a:t>
            </a:r>
            <a:r>
              <a:rPr lang="en-US" altLang="ko-KR" sz="2200" dirty="0">
                <a:ea typeface="맑은 고딕" pitchFamily="50" charset="-127"/>
              </a:rPr>
              <a:t>(log file):</a:t>
            </a:r>
            <a:r>
              <a:rPr lang="ko-KR" altLang="en-US" sz="2200" dirty="0">
                <a:ea typeface="맑은 고딕" pitchFamily="50" charset="-127"/>
              </a:rPr>
              <a:t> </a:t>
            </a:r>
            <a:r>
              <a:rPr lang="ko-KR" altLang="en-US" sz="2200" b="1" dirty="0">
                <a:ea typeface="맑은 고딕" pitchFamily="50" charset="-127"/>
              </a:rPr>
              <a:t>무순리스트</a:t>
            </a:r>
            <a:r>
              <a:rPr lang="ko-KR" altLang="en-US" sz="2200" dirty="0">
                <a:ea typeface="맑은 고딕" pitchFamily="50" charset="-127"/>
              </a:rPr>
              <a:t>를 사용하여 구현된 사전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사전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항목들을 임의의 순서로 리스트에 저장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>
                <a:ea typeface="맑은 고딕" pitchFamily="50" charset="-127"/>
              </a:rPr>
              <a:t>이중연결리스트 또는 원형배열을 이용</a:t>
            </a:r>
            <a:r>
              <a:rPr lang="en-US" altLang="ko-KR" sz="1800" dirty="0">
                <a:ea typeface="맑은 고딕" pitchFamily="50" charset="-127"/>
              </a:rPr>
              <a:t>)</a:t>
            </a: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성능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insertItem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ko-KR" altLang="en-US" sz="1800" dirty="0">
                <a:ea typeface="맑은 고딕" pitchFamily="50" charset="-127"/>
              </a:rPr>
              <a:t>새로운 항목을 기존 리스트의 맨 앞 또는 맨 뒤에 삽입하면 되므로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(1)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 소요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findElement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및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removeElement</a:t>
            </a:r>
            <a:r>
              <a:rPr lang="en-US" altLang="ko-KR" sz="1800" dirty="0">
                <a:ea typeface="맑은 고딕" pitchFamily="50" charset="-127"/>
              </a:rPr>
              <a:t>: </a:t>
            </a:r>
            <a:r>
              <a:rPr lang="ko-KR" altLang="en-US" sz="1800" dirty="0">
                <a:ea typeface="맑은 고딕" pitchFamily="50" charset="-127"/>
              </a:rPr>
              <a:t>최악의 경우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dirty="0">
                <a:ea typeface="맑은 고딕" pitchFamily="50" charset="-127"/>
              </a:rPr>
              <a:t>즉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항목이 존재하지 않을 경우</a:t>
            </a:r>
            <a:r>
              <a:rPr lang="en-US" altLang="ko-KR" sz="1800" dirty="0">
                <a:ea typeface="맑은 고딕" pitchFamily="50" charset="-127"/>
              </a:rPr>
              <a:t>), </a:t>
            </a:r>
            <a:r>
              <a:rPr lang="ko-KR" altLang="en-US" sz="1800" dirty="0">
                <a:ea typeface="맑은 고딕" pitchFamily="50" charset="-127"/>
              </a:rPr>
              <a:t>주어진 키를 갖는 항목을 찾기 위해 리스트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전체를 순회해야 하므로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시간 소요</a:t>
            </a:r>
            <a:endParaRPr lang="en-US" altLang="ko-KR" sz="1800" dirty="0">
              <a:ea typeface="맑은 고딕" pitchFamily="50" charset="-127"/>
            </a:endParaRPr>
          </a:p>
          <a:p>
            <a:pPr latinLnBrk="0"/>
            <a:r>
              <a:rPr lang="ko-KR" altLang="en-US" sz="2200" dirty="0">
                <a:ea typeface="맑은 고딕" pitchFamily="50" charset="-127"/>
              </a:rPr>
              <a:t>기록파일의 사용이 효과적인 경우</a:t>
            </a:r>
            <a:endParaRPr lang="en-US" altLang="ko-KR" sz="22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소규모의 사전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또는</a:t>
            </a:r>
            <a:endParaRPr lang="en-US" altLang="ko-KR" sz="1800" dirty="0">
              <a:ea typeface="맑은 고딕" pitchFamily="50" charset="-127"/>
            </a:endParaRPr>
          </a:p>
          <a:p>
            <a:pPr lvl="1" latinLnBrk="0"/>
            <a:r>
              <a:rPr lang="ko-KR" altLang="en-US" sz="1800" dirty="0">
                <a:ea typeface="맑은 고딕" pitchFamily="50" charset="-127"/>
              </a:rPr>
              <a:t>삽입은 빈번하지만 탐색이나 삭제는 드문 사전</a:t>
            </a:r>
            <a:r>
              <a:rPr lang="en-US" altLang="ko-KR" sz="1800" dirty="0">
                <a:ea typeface="맑은 고딕" pitchFamily="50" charset="-127"/>
              </a:rPr>
              <a:t>(</a:t>
            </a:r>
            <a:r>
              <a:rPr lang="ko-KR" altLang="en-US" sz="1800" b="1" dirty="0">
                <a:ea typeface="맑은 고딕" pitchFamily="50" charset="-127"/>
              </a:rPr>
              <a:t>예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서버의 로그인 기록</a:t>
            </a:r>
            <a:r>
              <a:rPr lang="en-US" altLang="ko-KR" sz="1800" dirty="0">
                <a:ea typeface="맑은 고딕" pitchFamily="50" charset="-127"/>
              </a:rPr>
              <a:t>)</a:t>
            </a:r>
            <a:endParaRPr lang="ko-KR" alt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8</a:t>
            </a:fld>
            <a:endParaRPr lang="en-US" altLang="ko-KR"/>
          </a:p>
        </p:txBody>
      </p:sp>
      <p:pic>
        <p:nvPicPr>
          <p:cNvPr id="2060" name="Picture 12" descr="C:\Documents and Settings\kook\Local Settings\Temporary Internet Files\Content.IE5\2Y4T1770\MC90038379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0528" y="194912"/>
            <a:ext cx="1390562" cy="13905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선형탐색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786214" cy="3729596"/>
          </a:xfrm>
        </p:spPr>
        <p:txBody>
          <a:bodyPr/>
          <a:lstStyle/>
          <a:p>
            <a:pPr latinLnBrk="0"/>
            <a:r>
              <a:rPr lang="en-US" altLang="ko-KR" dirty="0" err="1">
                <a:solidFill>
                  <a:schemeClr val="tx2"/>
                </a:solidFill>
              </a:rPr>
              <a:t>findElement</a:t>
            </a:r>
            <a:r>
              <a:rPr lang="en-US" altLang="ko-KR" dirty="0"/>
              <a:t> </a:t>
            </a:r>
            <a:r>
              <a:rPr lang="ko-KR" altLang="en-US" dirty="0"/>
              <a:t>작업은 사전에 대해 지정된 키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/>
              <a:t>에 관한 </a:t>
            </a:r>
            <a:r>
              <a:rPr lang="ko-KR" altLang="en-US" b="1" dirty="0"/>
              <a:t>선형탐색</a:t>
            </a:r>
            <a:r>
              <a:rPr lang="en-US" altLang="ko-KR" dirty="0"/>
              <a:t>(linear search)</a:t>
            </a:r>
            <a:r>
              <a:rPr lang="ko-KR" altLang="en-US" dirty="0"/>
              <a:t>을 수행하여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ko-KR" altLang="en-US" dirty="0"/>
              <a:t>를 가진 원소를 반환</a:t>
            </a:r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사전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572000" y="1643050"/>
            <a:ext cx="3857652" cy="3139321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findElement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	{generic}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list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,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element with key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initialize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-457200"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isValid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advance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NoSuchKey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 descr="C:\Documents and Settings\kook\Local Settings\Temporary Internet Files\Content.IE5\R3K4GQDZ\MC90035508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76672"/>
            <a:ext cx="3632911" cy="8330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5721</TotalTime>
  <Words>2418</Words>
  <Application>Microsoft Office PowerPoint</Application>
  <PresentationFormat>화면 슬라이드 쇼(4:3)</PresentationFormat>
  <Paragraphs>500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굴림</vt:lpstr>
      <vt:lpstr>맑은 고딕</vt:lpstr>
      <vt:lpstr>Symbol</vt:lpstr>
      <vt:lpstr>Tahoma</vt:lpstr>
      <vt:lpstr>Times New Roman</vt:lpstr>
      <vt:lpstr>Wingdings</vt:lpstr>
      <vt:lpstr>lecture</vt:lpstr>
      <vt:lpstr>사전</vt:lpstr>
      <vt:lpstr>Outline</vt:lpstr>
      <vt:lpstr>사전 ADT</vt:lpstr>
      <vt:lpstr>사전 ADT 메쏘드</vt:lpstr>
      <vt:lpstr>사전 응용</vt:lpstr>
      <vt:lpstr>탐색</vt:lpstr>
      <vt:lpstr>사전 구현에 따른 탐색기법</vt:lpstr>
      <vt:lpstr>무순사전 ADT: 기록파일</vt:lpstr>
      <vt:lpstr>선형탐색</vt:lpstr>
      <vt:lpstr>선형탐색 분석</vt:lpstr>
      <vt:lpstr>순서사전 ADT: 일람표</vt:lpstr>
      <vt:lpstr>선형탐색</vt:lpstr>
      <vt:lpstr>이진탐색</vt:lpstr>
      <vt:lpstr>이진탐색 수행 예</vt:lpstr>
      <vt:lpstr>이진탐색 분석</vt:lpstr>
      <vt:lpstr>응용문제: 교차 선분</vt:lpstr>
      <vt:lpstr>응용문제: 교차 선분 (conti.)</vt:lpstr>
      <vt:lpstr>해결</vt:lpstr>
      <vt:lpstr>해결 (conti.)</vt:lpstr>
      <vt:lpstr>해결 (conti.)</vt:lpstr>
      <vt:lpstr>해결 (conti.)</vt:lpstr>
      <vt:lpstr>응용문제: 단일모드 배열의 최대 원소</vt:lpstr>
      <vt:lpstr>응용문제: 단일모드 배열의 최대 원소 (conti.)</vt:lpstr>
      <vt:lpstr>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노재춘</cp:lastModifiedBy>
  <cp:revision>315</cp:revision>
  <dcterms:created xsi:type="dcterms:W3CDTF">2009-07-21T09:46:05Z</dcterms:created>
  <dcterms:modified xsi:type="dcterms:W3CDTF">2023-10-02T09:48:44Z</dcterms:modified>
</cp:coreProperties>
</file>