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9"/>
    <p:restoredTop sz="94627"/>
  </p:normalViewPr>
  <p:slideViewPr>
    <p:cSldViewPr snapToGrid="0" snapToObjects="1">
      <p:cViewPr varScale="1">
        <p:scale>
          <a:sx n="101" d="100"/>
          <a:sy n="101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1EC4-3A11-104C-85FD-162166247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1D33-152E-0D49-8381-C701A7C6C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294E-F837-784A-BB15-4C5A8087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6D8F5-CFDB-0D4C-B295-038DEEBC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0ED2-704F-3C45-895E-3B102A3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71B3-B642-6C41-8FC3-0586BB3C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9DA7-E662-EF49-9A6F-5FE350DD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B174-06C4-674B-8FF8-781E100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306E-57C5-1540-8093-B4D4243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CC0A-92E9-2643-8303-776CB00E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7C418-B07C-1449-80F6-A6EB4439F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FE91F-7DBF-7A47-B725-DD36EF851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69AF-7DD2-E14D-84FB-A4230D1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D1FD-4A7E-CE44-B84E-5B004BA8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8338-4590-684C-94CD-85C7AA3E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5FD9-249F-7B45-8A58-DB7AA2A0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A497-075C-6244-A86E-7025375F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E2DD-5049-0E4C-A5DE-CC86989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EE94-76A9-C547-8ECE-914AB0E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CED3-2E63-7F4B-ABD5-347E5CB5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DE0-11C5-1A4D-9DE9-79A692F2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D038A-4311-1B42-B3F6-3D56DA8D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1A47-46BC-7E4B-9BA6-C778F80A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D1C9-54F9-8B48-B7BA-D94D6AE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3761-B8F9-904A-A392-8F724CA0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894C-06E8-0F4A-8A19-823625E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B0C2-7247-9B4E-ACA5-4188DD003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3157C-AD66-D442-A799-5B5B8177B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A84A-DDBB-764B-9BF7-5E1FCF15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2134-C176-134C-AB2F-8A18B433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C13AE-8B1F-7547-890E-67E15229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5C82-A615-7741-9CD5-33926F12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20F6F-8230-C849-911B-B4FA1427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A883-4ECE-544D-9AC7-DBDC3E79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92321-CA7D-E447-8CB8-CD751E23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01C68-32E1-E84F-809D-6457ADA9A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88008-7B2D-E741-9A1E-6216D2C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7681-0610-784C-BEB4-A4787F3E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AD60E-8CD3-6141-8067-F30D3F3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46E-3E90-5C4D-9945-6C084E42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49811-8DE1-474A-8D40-FF7AA1C9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563DB-DE10-C446-B709-228221EB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10EE-769D-3343-87C0-9C971E68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31ED2-01AB-A04D-A94A-7A33829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2518D-91CD-D34E-A973-69F441AE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B3D5-BF05-9847-A7E4-D3FA187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432-A78E-1940-B445-3EC89895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2724-B2FE-694B-9A75-38A345A2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E8E4-55A8-0446-8A2B-7C51F5BB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01AE-B460-8147-88EF-8AA4D1A3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4B7A-719E-B343-BCCB-EE332C2A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29A3-3C98-B045-A6BF-30D9367B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F4C7-9DB0-7E41-A0B9-B1F18CD5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23D15-EDA4-D44D-B593-1ED46E38B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0E82-3EB7-9740-B8D8-4B482F7E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C63F-0E35-BF4F-A781-4A7FC253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7699-2338-8B40-8A8B-079D574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C8304-DA72-8A4C-8658-9549F1B0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F838D-4BA7-8444-9FD4-C4B0CD6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4E85-E32A-AE49-96AA-2EEB2AE5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4746-1B6B-B246-A19D-A1C1AC02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5378-99D7-CC43-A480-33A80A0734F5}" type="datetimeFigureOut"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3182-6F68-DC40-B3F0-B72D85E21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4B45-0ECD-174F-A872-EB22E5D0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4976-C51B-8E42-AC83-8AABEEC785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A354E4-21B4-5549-96E4-DBB75CCF3757}"/>
              </a:ext>
            </a:extLst>
          </p:cNvPr>
          <p:cNvSpPr/>
          <p:nvPr/>
        </p:nvSpPr>
        <p:spPr>
          <a:xfrm>
            <a:off x="3790122" y="2650435"/>
            <a:ext cx="3856383" cy="38563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E69656-4A73-034F-ABF3-AA3A6BF6FB70}"/>
              </a:ext>
            </a:extLst>
          </p:cNvPr>
          <p:cNvSpPr/>
          <p:nvPr/>
        </p:nvSpPr>
        <p:spPr>
          <a:xfrm>
            <a:off x="3346173" y="-165653"/>
            <a:ext cx="4750905" cy="47509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44187FEA-937A-584A-B6FA-EE77C280E056}"/>
              </a:ext>
            </a:extLst>
          </p:cNvPr>
          <p:cNvSpPr/>
          <p:nvPr/>
        </p:nvSpPr>
        <p:spPr>
          <a:xfrm>
            <a:off x="5519529" y="2001077"/>
            <a:ext cx="397565" cy="410818"/>
          </a:xfrm>
          <a:prstGeom prst="plus">
            <a:avLst>
              <a:gd name="adj" fmla="val 416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0ED3F-F269-5442-8EBB-5E1FCE1A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87" y="3631197"/>
            <a:ext cx="3383448" cy="10666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7EACE-B25D-A148-934C-49114B427FCA}"/>
              </a:ext>
            </a:extLst>
          </p:cNvPr>
          <p:cNvCxnSpPr/>
          <p:nvPr/>
        </p:nvCxnSpPr>
        <p:spPr>
          <a:xfrm flipV="1">
            <a:off x="5738191" y="1285461"/>
            <a:ext cx="2160105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41B3EF-2834-4548-8327-A4C9BA39FC56}"/>
              </a:ext>
            </a:extLst>
          </p:cNvPr>
          <p:cNvSpPr txBox="1"/>
          <p:nvPr/>
        </p:nvSpPr>
        <p:spPr>
          <a:xfrm>
            <a:off x="6358918" y="1340299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R_circle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5F34E-EF63-DF4A-867B-C02B68D0442D}"/>
              </a:ext>
            </a:extLst>
          </p:cNvPr>
          <p:cNvCxnSpPr>
            <a:cxnSpLocks/>
          </p:cNvCxnSpPr>
          <p:nvPr/>
        </p:nvCxnSpPr>
        <p:spPr>
          <a:xfrm flipH="1">
            <a:off x="4187953" y="2206486"/>
            <a:ext cx="1530358" cy="16698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C24BAC-26C6-2343-902C-19E14A70A055}"/>
              </a:ext>
            </a:extLst>
          </p:cNvPr>
          <p:cNvCxnSpPr>
            <a:cxnSpLocks/>
          </p:cNvCxnSpPr>
          <p:nvPr/>
        </p:nvCxnSpPr>
        <p:spPr>
          <a:xfrm>
            <a:off x="5738191" y="2254699"/>
            <a:ext cx="1539376" cy="16911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B79248-4270-FD42-83C7-0C78D206CABB}"/>
              </a:ext>
            </a:extLst>
          </p:cNvPr>
          <p:cNvSpPr txBox="1"/>
          <p:nvPr/>
        </p:nvSpPr>
        <p:spPr>
          <a:xfrm>
            <a:off x="4164381" y="2942024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theta_start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45965-8846-894D-875F-A9EF4CD0AB5B}"/>
              </a:ext>
            </a:extLst>
          </p:cNvPr>
          <p:cNvSpPr txBox="1"/>
          <p:nvPr/>
        </p:nvSpPr>
        <p:spPr>
          <a:xfrm>
            <a:off x="6226572" y="297597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theta_stop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4674F8-C80B-B441-B129-F9170F7AEF95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5718311" y="2209800"/>
            <a:ext cx="2378767" cy="449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AEAC320-0BB3-3E47-9ED4-022FEDAE6874}"/>
              </a:ext>
            </a:extLst>
          </p:cNvPr>
          <p:cNvSpPr/>
          <p:nvPr/>
        </p:nvSpPr>
        <p:spPr>
          <a:xfrm>
            <a:off x="5262387" y="1819382"/>
            <a:ext cx="899873" cy="870632"/>
          </a:xfrm>
          <a:prstGeom prst="arc">
            <a:avLst>
              <a:gd name="adj1" fmla="val 801993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B7EC5-F03C-0E4B-A80D-EEE1DB36624C}"/>
              </a:ext>
            </a:extLst>
          </p:cNvPr>
          <p:cNvSpPr txBox="1"/>
          <p:nvPr/>
        </p:nvSpPr>
        <p:spPr>
          <a:xfrm>
            <a:off x="4516582" y="1533218"/>
            <a:ext cx="125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theta</a:t>
            </a:r>
            <a:r>
              <a:rPr lang="en-US"/>
              <a:t>(</a:t>
            </a:r>
            <a:r>
              <a:rPr lang="en-US" i="1"/>
              <a:t>degs</a:t>
            </a:r>
            <a:r>
              <a:rPr lang="en-US"/>
              <a:t>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98AC4AB-8254-8546-AFFF-EE2965907CB4}"/>
              </a:ext>
            </a:extLst>
          </p:cNvPr>
          <p:cNvSpPr/>
          <p:nvPr/>
        </p:nvSpPr>
        <p:spPr>
          <a:xfrm rot="16200000">
            <a:off x="5634076" y="3213629"/>
            <a:ext cx="274697" cy="30122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28E8EA-C016-9D4C-9626-3655966280DB}"/>
              </a:ext>
            </a:extLst>
          </p:cNvPr>
          <p:cNvSpPr txBox="1"/>
          <p:nvPr/>
        </p:nvSpPr>
        <p:spPr>
          <a:xfrm>
            <a:off x="4945443" y="4844535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num_cell_chunks (3)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187A97-376E-B648-871E-8BF46E78B2D7}"/>
              </a:ext>
            </a:extLst>
          </p:cNvPr>
          <p:cNvSpPr txBox="1"/>
          <p:nvPr/>
        </p:nvSpPr>
        <p:spPr>
          <a:xfrm>
            <a:off x="7313861" y="3433783"/>
            <a:ext cx="234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num_subcell_layers (2)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3DBFA3B7-FA51-C643-8E19-68820C0C079B}"/>
              </a:ext>
            </a:extLst>
          </p:cNvPr>
          <p:cNvSpPr/>
          <p:nvPr/>
        </p:nvSpPr>
        <p:spPr>
          <a:xfrm rot="8576911">
            <a:off x="7257323" y="3641996"/>
            <a:ext cx="205691" cy="32223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Heiland</dc:creator>
  <cp:lastModifiedBy>Randy Heiland</cp:lastModifiedBy>
  <cp:revision>3</cp:revision>
  <dcterms:created xsi:type="dcterms:W3CDTF">2022-04-07T17:18:04Z</dcterms:created>
  <dcterms:modified xsi:type="dcterms:W3CDTF">2022-04-07T17:43:53Z</dcterms:modified>
</cp:coreProperties>
</file>