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0" r:id="rId7"/>
    <p:sldId id="262" r:id="rId8"/>
    <p:sldId id="285" r:id="rId9"/>
    <p:sldId id="286" r:id="rId10"/>
    <p:sldId id="287" r:id="rId11"/>
    <p:sldId id="271" r:id="rId12"/>
    <p:sldId id="272" r:id="rId13"/>
    <p:sldId id="273" r:id="rId14"/>
    <p:sldId id="274" r:id="rId15"/>
    <p:sldId id="275" r:id="rId16"/>
    <p:sldId id="283" r:id="rId17"/>
    <p:sldId id="276" r:id="rId18"/>
    <p:sldId id="277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4" autoAdjust="0"/>
  </p:normalViewPr>
  <p:slideViewPr>
    <p:cSldViewPr snapToGrid="0" showGuides="1">
      <p:cViewPr varScale="1">
        <p:scale>
          <a:sx n="79" d="100"/>
          <a:sy n="79" d="100"/>
        </p:scale>
        <p:origin x="936" y="12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28-Aug-23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28-Aug-23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Pages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web) :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situs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Diibaratkan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Homepage :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sampul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situs web. </a:t>
            </a:r>
            <a:endParaRPr lang="en-US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94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8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Design - PTIK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5B6CFF-FB97-47CF-B851-4934EDA15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Penguasaan</a:t>
            </a:r>
            <a:r>
              <a:rPr lang="en-US" dirty="0"/>
              <a:t> tool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web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E16D9-3AB6-4E7D-A238-8DAC77A63B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FB7B-C55A-42DC-8A72-AB3F817E1F1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40D03-B736-4AE1-893C-6588A98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Designer Skills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BD25FA-D414-4EF9-B339-0491249A63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2"/>
            <a:ext cx="10983697" cy="4083888"/>
          </a:xfrm>
        </p:spPr>
        <p:txBody>
          <a:bodyPr/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layout web,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Adobe Dreamweaver, Weebly, Bluefish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animasi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; Adobe Flash, Adobe Animate,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grafis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; Canva, Adobe Photoshop,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AutoCad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Corel Draw, Adobe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Ilustrator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Free Hand,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05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5B6CFF-FB97-47CF-B851-4934EDA15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interface web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E16D9-3AB6-4E7D-A238-8DAC77A63B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FB7B-C55A-42DC-8A72-AB3F817E1F1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40D03-B736-4AE1-893C-6588A98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Designer Skills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BD25FA-D414-4EF9-B339-0491249A63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2"/>
            <a:ext cx="10983697" cy="4083888"/>
          </a:xfrm>
        </p:spPr>
        <p:txBody>
          <a:bodyPr/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Web designer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wawasan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IMK (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desain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web yang user friendly.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Web designer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komponen-komponen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dasar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pembentuk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situs web,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HTML,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image, multimedia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8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13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218592-3B1C-4DBD-8A3F-35821CFCC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089FC-5ED7-4DAC-A8A2-AE98F3E28EF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03404-A705-4192-886A-DCBCEA86C0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DBA851-082F-43FA-AC68-0B825B46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Web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161FD-04DA-43C6-8E7B-A91748EB7C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9925" y="2637587"/>
            <a:ext cx="11074395" cy="4083888"/>
          </a:xfrm>
        </p:spPr>
        <p:txBody>
          <a:bodyPr numCol="2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Situs web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Tipografi</a:t>
            </a:r>
            <a:endParaRPr lang="en-US" sz="3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Konsistensi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dan web Browser </a:t>
            </a:r>
          </a:p>
          <a:p>
            <a:endParaRPr lang="en-US" sz="3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endParaRPr lang="en-US" sz="3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Link dan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58838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Palet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dan Citra</a:t>
            </a:r>
          </a:p>
          <a:p>
            <a:pPr marL="858838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User Experience dan Alat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bantu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Accessability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768D58-DE35-4911-AECF-6CC6FFCA8D14}"/>
              </a:ext>
            </a:extLst>
          </p:cNvPr>
          <p:cNvCxnSpPr/>
          <p:nvPr/>
        </p:nvCxnSpPr>
        <p:spPr>
          <a:xfrm>
            <a:off x="5937504" y="2614657"/>
            <a:ext cx="0" cy="424334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6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10E352-A96B-4461-A452-224D04F7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C7208-F1C3-438B-8ED9-B859DE5E08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F981-7F41-4CFA-8318-F3D523CCFE1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1BB22E-64E9-4A73-8AD8-ADEC58DB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Data </a:t>
            </a:r>
            <a:r>
              <a:rPr lang="en-US" dirty="0"/>
              <a:t>Flow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48C4D-4666-4577-8FB5-08B9A6B5F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AADDAB2A-B203-4BFB-A80F-69C9C9D47D2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30990-65E2-43F9-B200-4D91DD13B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4" y="2634592"/>
            <a:ext cx="10384947" cy="2989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18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7B251-E585-4944-8FFA-2071D54D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520E5-1B42-43CD-8F27-AAC12E44ACE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1E050-F155-404B-8468-64E4B8DDA1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1BE078-7AB8-45D1-B453-546CCA35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Website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3B470-7554-442A-8997-6AA2F208A1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F53A04C8-3969-4BC1-A17A-2F62F950F61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Image result for domain subdomain protocol">
            <a:extLst>
              <a:ext uri="{FF2B5EF4-FFF2-40B4-BE49-F238E27FC236}">
                <a16:creationId xmlns:a16="http://schemas.microsoft.com/office/drawing/2014/main" id="{890FD2CB-C4A6-421A-87CD-9C18191C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8" y="1409427"/>
            <a:ext cx="10112746" cy="5523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90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7FAD7-B363-4607-B32A-67AFF9DF3D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 Hosting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3ADB1-51EF-4A71-81C1-2B43BC73E2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F90F-6279-45C8-B59D-2D95404996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E818B-2A50-482C-8A7D-BFA51A11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Website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8BD56-5323-4AD0-9C72-AE6E1636E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4790248" cy="4083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Hosting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diartikan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ruangan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harddisk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menyimpan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data, file-file,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dan lain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sebagainya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ditampilkan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di situs</a:t>
            </a:r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3EB100F-D0DB-43B2-85B5-67EF54B0D02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15EDF8-B7E0-4A0B-B817-1DCA1F08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62" y="1739062"/>
            <a:ext cx="6667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7FAD7-B363-4607-B32A-67AFF9DF3D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3ADB1-51EF-4A71-81C1-2B43BC73E2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F90F-6279-45C8-B59D-2D95404996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E818B-2A50-482C-8A7D-BFA51A11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Website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3EB100F-D0DB-43B2-85B5-67EF54B0D02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39034E-DE7E-489C-9013-74E2EF2D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2" y="1848625"/>
            <a:ext cx="10088363" cy="4690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39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7FAD7-B363-4607-B32A-67AFF9DF3D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UI / UX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3ADB1-51EF-4A71-81C1-2B43BC73E2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F90F-6279-45C8-B59D-2D95404996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E818B-2A50-482C-8A7D-BFA51A11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Website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8BD56-5323-4AD0-9C72-AE6E1636E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4790248" cy="4083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Hosting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diartikan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ruangan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harddisk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menyimpan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data, file-file,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dan lain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sebagainya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ditampilkan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di situs</a:t>
            </a:r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3EB100F-D0DB-43B2-85B5-67EF54B0D02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C2DA23-904E-4AFF-95E5-AB061BEC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255" y="3986785"/>
            <a:ext cx="6573931" cy="23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8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7FAD7-B363-4607-B32A-67AFF9DF3D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Publikasi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3ADB1-51EF-4A71-81C1-2B43BC73E2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F90F-6279-45C8-B59D-2D95404996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E818B-2A50-482C-8A7D-BFA51A11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Website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8BD56-5323-4AD0-9C72-AE6E1636E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4790248" cy="4083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Keberadaan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situs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gunanya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dibangun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tanpa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dikunjungi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dikenal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pengunjung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internet. Karena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efektif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tidaknya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situs sangat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tergantung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besarnya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pengunjung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komentar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mengenalkan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situs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memerlukan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disebut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publikasi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promosi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3EB100F-D0DB-43B2-85B5-67EF54B0D02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4FD20-8ACB-4DFD-90DF-86A73447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27" y="2128853"/>
            <a:ext cx="6814370" cy="40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7FAD7-B363-4607-B32A-67AFF9DF3D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3ADB1-51EF-4A71-81C1-2B43BC73E2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F90F-6279-45C8-B59D-2D95404996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E818B-2A50-482C-8A7D-BFA51A11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Website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8BD56-5323-4AD0-9C72-AE6E1636E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264300" cy="4083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Tanpa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pemeliharaan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situs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terkesan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membosankan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monoton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segera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ditinggal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pengunjung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Pemeliharaan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situs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periode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tiap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tiap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minggu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tiap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bulan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sekali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rutin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periodik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tergantung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rutin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). </a:t>
            </a:r>
            <a:endParaRPr lang="en-US" dirty="0">
              <a:latin typeface="+mj-lt"/>
            </a:endParaRP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3EB100F-D0DB-43B2-85B5-67EF54B0D02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0A67CE-64AA-4C6D-9537-CCE85CD8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320" y="1944014"/>
            <a:ext cx="6468680" cy="42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675112" cy="2958275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web server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dunia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data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. WWW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 descr="internet y la web 1">
            <a:extLst>
              <a:ext uri="{FF2B5EF4-FFF2-40B4-BE49-F238E27FC236}">
                <a16:creationId xmlns:a16="http://schemas.microsoft.com/office/drawing/2014/main" id="{DFF07340-14D0-46CF-981B-99957C43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07" y="2304504"/>
            <a:ext cx="493204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50F370-8212-46DA-AF43-59A909C7F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219534"/>
            <a:ext cx="7342622" cy="1215566"/>
          </a:xfrm>
        </p:spPr>
        <p:txBody>
          <a:bodyPr/>
          <a:lstStyle/>
          <a:p>
            <a:r>
              <a:rPr lang="en-US" dirty="0"/>
              <a:t>Web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38" y="1435101"/>
            <a:ext cx="9998249" cy="1525270"/>
          </a:xfrm>
        </p:spPr>
        <p:txBody>
          <a:bodyPr>
            <a:normAutofit/>
          </a:bodyPr>
          <a:lstStyle/>
          <a:p>
            <a:pPr lvl="0"/>
            <a:r>
              <a:rPr lang="en-US" sz="2200" dirty="0" err="1"/>
              <a:t>Fasilitas</a:t>
            </a:r>
            <a:r>
              <a:rPr lang="en-US" sz="2200" dirty="0"/>
              <a:t> hypertext yang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data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teks</a:t>
            </a:r>
            <a:r>
              <a:rPr lang="en-US" sz="2200" dirty="0"/>
              <a:t>, </a:t>
            </a:r>
            <a:r>
              <a:rPr lang="en-US" sz="2200" dirty="0" err="1"/>
              <a:t>gambar</a:t>
            </a:r>
            <a:r>
              <a:rPr lang="en-US" sz="2200" dirty="0"/>
              <a:t>, </a:t>
            </a:r>
            <a:r>
              <a:rPr lang="en-US" sz="2200" dirty="0" err="1"/>
              <a:t>suara</a:t>
            </a:r>
            <a:r>
              <a:rPr lang="en-US" sz="2200" dirty="0"/>
              <a:t>, </a:t>
            </a:r>
            <a:r>
              <a:rPr lang="en-US" sz="2200" dirty="0" err="1"/>
              <a:t>animasi,dan</a:t>
            </a:r>
            <a:r>
              <a:rPr lang="en-US" sz="2200" dirty="0"/>
              <a:t> multimedia </a:t>
            </a:r>
            <a:r>
              <a:rPr lang="en-US" sz="2200" dirty="0" err="1"/>
              <a:t>lainnya</a:t>
            </a:r>
            <a:r>
              <a:rPr lang="en-US" sz="2200" dirty="0"/>
              <a:t>, di mana di </a:t>
            </a:r>
            <a:r>
              <a:rPr lang="en-US" sz="2200" dirty="0" err="1"/>
              <a:t>antara</a:t>
            </a:r>
            <a:r>
              <a:rPr lang="en-US" sz="2200" dirty="0"/>
              <a:t> data-data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saling</a:t>
            </a:r>
            <a:r>
              <a:rPr lang="en-US" sz="2200" dirty="0"/>
              <a:t> </a:t>
            </a:r>
            <a:r>
              <a:rPr lang="en-US" sz="2200" dirty="0" err="1"/>
              <a:t>terkait</a:t>
            </a:r>
            <a:r>
              <a:rPr lang="en-US" sz="2200" dirty="0"/>
              <a:t> dan </a:t>
            </a:r>
            <a:r>
              <a:rPr lang="en-US" sz="2200" dirty="0" err="1"/>
              <a:t>berhubungan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dengan yang </a:t>
            </a:r>
            <a:r>
              <a:rPr lang="en-US" sz="2200" dirty="0" err="1"/>
              <a:t>lainnya</a:t>
            </a:r>
            <a:r>
              <a:rPr lang="en-US" sz="2200" dirty="0"/>
              <a:t>.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633875F-FCE0-4CEC-AD9E-9CF6BFD73D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778" r="18778"/>
          <a:stretch>
            <a:fillRect/>
          </a:stretch>
        </p:blipFill>
        <p:spPr/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9739837E-6BBA-41C0-82E8-D4EEA798692C}"/>
              </a:ext>
            </a:extLst>
          </p:cNvPr>
          <p:cNvSpPr txBox="1">
            <a:spLocks/>
          </p:cNvSpPr>
          <p:nvPr/>
        </p:nvSpPr>
        <p:spPr>
          <a:xfrm>
            <a:off x="434287" y="2774451"/>
            <a:ext cx="7342622" cy="73685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Website</a:t>
            </a:r>
            <a:endParaRPr lang="en-US" b="0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F80A49F9-4C5B-4AA8-846B-CB0BF19BD83C}"/>
              </a:ext>
            </a:extLst>
          </p:cNvPr>
          <p:cNvSpPr txBox="1">
            <a:spLocks/>
          </p:cNvSpPr>
          <p:nvPr/>
        </p:nvSpPr>
        <p:spPr>
          <a:xfrm>
            <a:off x="338530" y="3494013"/>
            <a:ext cx="8764633" cy="15252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tempat</a:t>
            </a:r>
            <a:r>
              <a:rPr lang="en-US" sz="2200" dirty="0"/>
              <a:t> </a:t>
            </a:r>
            <a:r>
              <a:rPr lang="en-US" sz="2200" dirty="0" err="1"/>
              <a:t>penyimpanan</a:t>
            </a:r>
            <a:r>
              <a:rPr lang="en-US" sz="2200" dirty="0"/>
              <a:t> data dan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topik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. </a:t>
            </a:r>
            <a:r>
              <a:rPr lang="en-US" sz="2200" dirty="0" err="1"/>
              <a:t>Diibaratkan</a:t>
            </a:r>
            <a:r>
              <a:rPr lang="en-US" sz="2200" dirty="0"/>
              <a:t> web site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buku</a:t>
            </a:r>
            <a:r>
              <a:rPr lang="en-US" sz="2200" dirty="0"/>
              <a:t> yang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topik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. </a:t>
            </a:r>
          </a:p>
          <a:p>
            <a:endParaRPr lang="en-US" sz="2200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6D9A400-F533-49C7-822A-9678356774D7}"/>
              </a:ext>
            </a:extLst>
          </p:cNvPr>
          <p:cNvSpPr txBox="1">
            <a:spLocks/>
          </p:cNvSpPr>
          <p:nvPr/>
        </p:nvSpPr>
        <p:spPr>
          <a:xfrm>
            <a:off x="353264" y="4117163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Design</a:t>
            </a:r>
            <a:endParaRPr lang="en-US" b="0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0480AD23-3F06-47AC-9507-24262DE6EB24}"/>
              </a:ext>
            </a:extLst>
          </p:cNvPr>
          <p:cNvSpPr txBox="1">
            <a:spLocks/>
          </p:cNvSpPr>
          <p:nvPr/>
        </p:nvSpPr>
        <p:spPr>
          <a:xfrm>
            <a:off x="357525" y="5332730"/>
            <a:ext cx="6604107" cy="152527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dan </a:t>
            </a:r>
            <a:r>
              <a:rPr lang="en-US" dirty="0" err="1"/>
              <a:t>memproduksi</a:t>
            </a:r>
            <a:r>
              <a:rPr lang="en-US" dirty="0"/>
              <a:t> situs web, </a:t>
            </a:r>
            <a:r>
              <a:rPr lang="en-US" dirty="0" err="1"/>
              <a:t>termasuk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tehnical</a:t>
            </a:r>
            <a:r>
              <a:rPr lang="en-US" dirty="0"/>
              <a:t> development,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visual dan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Profesi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Analyst 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Designer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Developer 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Administrator 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Master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86B5D-E38E-4D42-AA54-6FED7BA65F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berhubungan</a:t>
            </a:r>
            <a:r>
              <a:rPr lang="en-US" dirty="0"/>
              <a:t> dengan web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AF099D-39B0-446E-86E2-92A5D3E8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49" y="2716720"/>
            <a:ext cx="6728651" cy="3822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82DCC-A220-43DD-B050-976AB6E82873}"/>
              </a:ext>
            </a:extLst>
          </p:cNvPr>
          <p:cNvSpPr txBox="1"/>
          <p:nvPr/>
        </p:nvSpPr>
        <p:spPr>
          <a:xfrm>
            <a:off x="5923741" y="2087890"/>
            <a:ext cx="610209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https://github.com/kamranahmedse/developer-roadmap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B009A5-9175-BA2B-0BAB-C0869DDEB595}"/>
              </a:ext>
            </a:extLst>
          </p:cNvPr>
          <p:cNvCxnSpPr>
            <a:endCxn id="10" idx="1"/>
          </p:cNvCxnSpPr>
          <p:nvPr/>
        </p:nvCxnSpPr>
        <p:spPr>
          <a:xfrm flipV="1">
            <a:off x="3796496" y="2272556"/>
            <a:ext cx="2127245" cy="144291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6DE-A83C-45A1-9C3F-2ADFC466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UI/UX, Frontend, Backend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829DCD-8E1F-4480-8F7F-3D2B072C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D20A1-F83D-49FC-96D4-7B20B6E1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54913"/>
            <a:ext cx="11155680" cy="62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402F-2F32-487A-9FE9-A89B1A27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16D4-50ED-4B09-8F33-0E749E7E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87B60-F966-49E6-B7A1-EB1551E7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53" y="78327"/>
            <a:ext cx="9413431" cy="67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D55-9FC3-4875-AD36-F8CCD483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8BBCE-692E-4CF2-A162-2A1B43177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529"/>
            <a:ext cx="12192000" cy="5886613"/>
          </a:xfrm>
        </p:spPr>
      </p:pic>
    </p:spTree>
    <p:extLst>
      <p:ext uri="{BB962C8B-B14F-4D97-AF65-F5344CB8AC3E}">
        <p14:creationId xmlns:p14="http://schemas.microsoft.com/office/powerpoint/2010/main" val="42081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B154A-5F08-4A0F-88EF-DA111AEF39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A4E10-E6B0-4828-A652-A4EE640FBB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9127-BC75-484B-ABFE-B218D84F50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A7CAFD-5907-4386-90CA-A7C6A6EC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Web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289E9-4079-4063-9374-F39C90ECD0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0477562" cy="4083888"/>
          </a:xfrm>
        </p:spPr>
        <p:txBody>
          <a:bodyPr/>
          <a:lstStyle/>
          <a:p>
            <a:r>
              <a:rPr lang="en-US" dirty="0"/>
              <a:t>Company Profile</a:t>
            </a:r>
          </a:p>
          <a:p>
            <a:r>
              <a:rPr lang="en-US" dirty="0"/>
              <a:t>E-government</a:t>
            </a:r>
          </a:p>
          <a:p>
            <a:r>
              <a:rPr lang="en-US" dirty="0"/>
              <a:t>E-commerce</a:t>
            </a:r>
          </a:p>
          <a:p>
            <a:r>
              <a:rPr lang="en-US" dirty="0"/>
              <a:t>Entertainment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Blogging</a:t>
            </a:r>
          </a:p>
          <a:p>
            <a:r>
              <a:rPr lang="en-US" dirty="0"/>
              <a:t>Trading</a:t>
            </a:r>
          </a:p>
          <a:p>
            <a:r>
              <a:rPr lang="en-US" dirty="0" err="1"/>
              <a:t>Portofolio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D94DB-3E9D-E5DE-09AE-A27D3938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11" y="2231920"/>
            <a:ext cx="6992261" cy="46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6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5B6CFF-FB97-47CF-B851-4934EDA15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cita</a:t>
            </a:r>
            <a:r>
              <a:rPr lang="en-US" dirty="0"/>
              <a:t> rasa </a:t>
            </a:r>
            <a:r>
              <a:rPr lang="en-US" dirty="0" err="1"/>
              <a:t>seni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E16D9-3AB6-4E7D-A238-8DAC77A63B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FB7B-C55A-42DC-8A72-AB3F817E1F1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40D03-B736-4AE1-893C-6588A98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Designer Skills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BD25FA-D414-4EF9-B339-0491249A63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2"/>
            <a:ext cx="10983697" cy="4083888"/>
          </a:xfrm>
        </p:spPr>
        <p:txBody>
          <a:bodyPr/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designer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keindahan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memadukannya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tercipta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perpaduan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serasi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terkesan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menyolok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sketsa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designer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imajinasi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orisinil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dengan ide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klien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memesan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klien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designer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menempatkan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multimedia pada bagian-bagian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63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3124</TotalTime>
  <Words>721</Words>
  <Application>Microsoft Office PowerPoint</Application>
  <PresentationFormat>Widescreen</PresentationFormat>
  <Paragraphs>108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Gill Sans SemiBold</vt:lpstr>
      <vt:lpstr>Times New Roman</vt:lpstr>
      <vt:lpstr>Office Theme</vt:lpstr>
      <vt:lpstr>Web</vt:lpstr>
      <vt:lpstr>WWW</vt:lpstr>
      <vt:lpstr>Web</vt:lpstr>
      <vt:lpstr>Profesi</vt:lpstr>
      <vt:lpstr>UI/UX, Frontend, Backend</vt:lpstr>
      <vt:lpstr>PowerPoint Presentation</vt:lpstr>
      <vt:lpstr>PowerPoint Presentation</vt:lpstr>
      <vt:lpstr>Penggunaan Web</vt:lpstr>
      <vt:lpstr>Web Designer Skills</vt:lpstr>
      <vt:lpstr>Web Designer Skills</vt:lpstr>
      <vt:lpstr>Web Designer Skills</vt:lpstr>
      <vt:lpstr>Prinsip Web Design</vt:lpstr>
      <vt:lpstr>Website Data Flow </vt:lpstr>
      <vt:lpstr>Unsur Website</vt:lpstr>
      <vt:lpstr>Unsur Website</vt:lpstr>
      <vt:lpstr>Unsur Website</vt:lpstr>
      <vt:lpstr>Unsur Website</vt:lpstr>
      <vt:lpstr>Unsur Website</vt:lpstr>
      <vt:lpstr>Unsur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nurcahya pradana</dc:creator>
  <cp:lastModifiedBy>Sirius</cp:lastModifiedBy>
  <cp:revision>9</cp:revision>
  <dcterms:created xsi:type="dcterms:W3CDTF">2022-03-01T10:08:44Z</dcterms:created>
  <dcterms:modified xsi:type="dcterms:W3CDTF">2023-08-28T13:42:19Z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