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C92-234A-4F5E-AE4C-C15CB98984D0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1C18-59A5-4236-B0BA-74814FFD8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5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C92-234A-4F5E-AE4C-C15CB98984D0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1C18-59A5-4236-B0BA-74814FFD8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9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C92-234A-4F5E-AE4C-C15CB98984D0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1C18-59A5-4236-B0BA-74814FFD8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95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C92-234A-4F5E-AE4C-C15CB98984D0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1C18-59A5-4236-B0BA-74814FFD8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33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C92-234A-4F5E-AE4C-C15CB98984D0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1C18-59A5-4236-B0BA-74814FFD8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76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C92-234A-4F5E-AE4C-C15CB98984D0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1C18-59A5-4236-B0BA-74814FFD8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08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C92-234A-4F5E-AE4C-C15CB98984D0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1C18-59A5-4236-B0BA-74814FFD8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21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C92-234A-4F5E-AE4C-C15CB98984D0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1C18-59A5-4236-B0BA-74814FFD8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49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C92-234A-4F5E-AE4C-C15CB98984D0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1C18-59A5-4236-B0BA-74814FFD8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13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C92-234A-4F5E-AE4C-C15CB98984D0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1C18-59A5-4236-B0BA-74814FFD8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8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C92-234A-4F5E-AE4C-C15CB98984D0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1C18-59A5-4236-B0BA-74814FFD8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73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DC92-234A-4F5E-AE4C-C15CB98984D0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81C18-59A5-4236-B0BA-74814FFD8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60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985652" y="700644"/>
            <a:ext cx="1852550" cy="18525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335984" y="700644"/>
            <a:ext cx="2315688" cy="231568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524992" y="4149437"/>
            <a:ext cx="571994" cy="5719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985652" y="3788229"/>
            <a:ext cx="1294411" cy="129441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 rot="3030461">
            <a:off x="4965864" y="3768435"/>
            <a:ext cx="2315688" cy="231568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7232188" y="504094"/>
            <a:ext cx="2315688" cy="2315688"/>
            <a:chOff x="7549745" y="840678"/>
            <a:chExt cx="2315688" cy="2315688"/>
          </a:xfrm>
        </p:grpSpPr>
        <p:sp>
          <p:nvSpPr>
            <p:cNvPr id="11" name="Retângulo 10"/>
            <p:cNvSpPr/>
            <p:nvPr/>
          </p:nvSpPr>
          <p:spPr>
            <a:xfrm>
              <a:off x="7549745" y="840678"/>
              <a:ext cx="2315688" cy="2315688"/>
            </a:xfrm>
            <a:prstGeom prst="rect">
              <a:avLst/>
            </a:prstGeom>
            <a:solidFill>
              <a:srgbClr val="ED079B"/>
            </a:solidFill>
            <a:ln>
              <a:solidFill>
                <a:srgbClr val="ED0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7549745" y="840678"/>
              <a:ext cx="1157844" cy="115784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8707589" y="1998522"/>
              <a:ext cx="1157844" cy="115784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 rot="18261862">
            <a:off x="9179835" y="3924796"/>
            <a:ext cx="2315688" cy="2315688"/>
            <a:chOff x="7549745" y="840678"/>
            <a:chExt cx="2315688" cy="2315688"/>
          </a:xfrm>
        </p:grpSpPr>
        <p:sp>
          <p:nvSpPr>
            <p:cNvPr id="16" name="Retângulo 15"/>
            <p:cNvSpPr/>
            <p:nvPr/>
          </p:nvSpPr>
          <p:spPr>
            <a:xfrm>
              <a:off x="7549745" y="840678"/>
              <a:ext cx="2315688" cy="2315688"/>
            </a:xfrm>
            <a:prstGeom prst="rect">
              <a:avLst/>
            </a:prstGeom>
            <a:solidFill>
              <a:srgbClr val="ED079B"/>
            </a:solidFill>
            <a:ln>
              <a:solidFill>
                <a:srgbClr val="ED0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7549745" y="840678"/>
              <a:ext cx="1157844" cy="115784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8707589" y="1998522"/>
              <a:ext cx="1157844" cy="115784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02052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Rhenan</dc:creator>
  <cp:lastModifiedBy>Rhenan</cp:lastModifiedBy>
  <cp:revision>1</cp:revision>
  <dcterms:created xsi:type="dcterms:W3CDTF">2019-12-15T17:47:44Z</dcterms:created>
  <dcterms:modified xsi:type="dcterms:W3CDTF">2019-12-15T17:48:58Z</dcterms:modified>
</cp:coreProperties>
</file>