
<file path=[Content_Types].xml><?xml version="1.0" encoding="utf-8"?>
<Types xmlns="http://schemas.openxmlformats.org/package/2006/content-types"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4" r:id="rId9"/>
    <p:sldId id="267" r:id="rId10"/>
    <p:sldId id="265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9B366-4600-42D3-B05C-2C3A5F72A37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94B76-EE1D-47F8-AA64-FADBA4E01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1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mAP</a:t>
            </a:r>
            <a:r>
              <a:rPr lang="en-US" dirty="0"/>
              <a:t> – mean average precision i.e. how well the prediction matches up to the </a:t>
            </a:r>
            <a:r>
              <a:rPr lang="en-US"/>
              <a:t>ground truth.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94B76-EE1D-47F8-AA64-FADBA4E011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7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2C7A-54C8-49C3-BD9D-70561D2A0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6EEC1-5687-419F-9B0D-158EE53CA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12A31-BF03-4571-893C-C75B2733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678-A48C-436A-B104-BE3760D9D0A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02F75-A959-49CA-8D0E-A1B6CA03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769DA-5264-44FE-B359-CA4147CD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3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D89D-4E0D-4E51-8C0B-C9579C16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E8D96-C131-4662-8881-844573782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7FCBC-BFC7-4E44-A179-339205F8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678-A48C-436A-B104-BE3760D9D0A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5BDBF-8C4E-4BC6-A4BC-45AB88BC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2988-50FC-4302-8472-7BDDCF19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99FF0-84DD-4E4B-9A83-A37EA8353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28EF6-DFC2-4398-8E7C-B642DF1BD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74B78-32EA-4669-B67A-BB1D83B8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678-A48C-436A-B104-BE3760D9D0A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9E73D-BF55-49C5-A802-00F4B719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7C728-ECE3-47C4-9F7B-6010696E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0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DF3E-FC10-4E60-83EA-01E78B7C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E89D-0E54-4DCA-BA3E-9ADD8670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8CA7E-F10D-4016-BC3D-6E972569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678-A48C-436A-B104-BE3760D9D0A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67BB5-44AA-4C0F-BA5D-F036F2CB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54FDD-8D2E-4F24-BFE7-1F230381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5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6CBC-5B59-45B7-A60C-C529D801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04897-9305-4BE0-82F1-80823D8F3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D648-CE2D-48DD-9AB5-775618D1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678-A48C-436A-B104-BE3760D9D0A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8C5A-DFBD-4D64-8411-799A9C9F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B740B-81C7-4E3F-99DB-26EA6E51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6F5B-3EDB-4702-9221-69BAA6A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06AD-8913-4DC9-83DA-FF1E4625C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31EBF-6E0D-4DB7-99BD-ED0CA9832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F570A-DDA6-4D94-9462-33B6A949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678-A48C-436A-B104-BE3760D9D0A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03018-2A61-40DA-BB6A-4D024545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B7FB4-E541-45BC-943F-4EE315BD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3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3B55-651F-4758-A6D9-870855FD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5A29F-9E71-4244-B836-CAACD740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C24A5-01FF-47A0-AACF-960665C31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94666-9C6F-4331-9505-94A42F14E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27825-7336-45C7-A986-AC255D923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98D80-B05F-4CB6-B353-C3B6FA5E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678-A48C-436A-B104-BE3760D9D0A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80AE0-F44E-4A7F-8ACD-1A4E5CBC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E0183-A0F5-4CA5-A40A-00FBBF08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CC38-D368-4722-9964-EB0A0B03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51364-8E06-4120-A014-D77BB268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678-A48C-436A-B104-BE3760D9D0A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E3980-944B-41DD-9E2A-7DA63ACE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CE9B6-0D63-4AB1-AE47-962ECC2C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0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6F988-4B1A-4F35-925E-25D69B82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678-A48C-436A-B104-BE3760D9D0A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AC23E-6BAC-49BA-A1CA-4AB66982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03CCA-2031-4CD0-BEB1-19B56669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8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EA07-BF37-4FC0-B0D4-6D39FA24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5EB33-9CF8-46E7-8205-D401F3DC9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A9B3D-A689-4B6F-8AD5-918BBC308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41A9A-7E21-417C-B502-B5BA8BBC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678-A48C-436A-B104-BE3760D9D0A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B9341-FA5F-4263-B2BB-3C6F2C6D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40C74-077B-4B30-B4F6-CEF32BB1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5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D2B3-CB3C-4830-BCC2-A72B7B13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9989E-B02C-449A-AE41-753798EE5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F4DD4-C9BE-4C85-A703-65DFBF21B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DADBE-58EA-48B4-9B65-D0AE2571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678-A48C-436A-B104-BE3760D9D0A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48DF9-F99D-4A90-8A48-4AECDD68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268DA-5675-463C-BCC6-81A3CF23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9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07901-742C-4F23-A404-F9E2F71D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8BB86-F360-4E57-A9D7-B380F5D2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0F788-BFAF-4145-9F06-26EFF375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E678-A48C-436A-B104-BE3760D9D0A2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1B66E-5024-43CA-B170-709E75A6E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872D-AE83-43E2-8F6B-5DAF848B8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4F12-18C0-4B05-AEFF-991E7901B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YOLO Training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C087B-CA68-492E-A3A4-6D8E0E173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Ankush Patel – CS494 – Week 5</a:t>
            </a:r>
          </a:p>
        </p:txBody>
      </p:sp>
    </p:spTree>
    <p:extLst>
      <p:ext uri="{BB962C8B-B14F-4D97-AF65-F5344CB8AC3E}">
        <p14:creationId xmlns:p14="http://schemas.microsoft.com/office/powerpoint/2010/main" val="2860989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565-46EE-4AF3-A396-B3E2EA18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Comparison: Horse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6F0FA-F3F2-4F71-8BF2-AE9FEBB8F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YOLOv3-320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357F1-CE28-4B02-8562-917C21D85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YOLOv3-tiny</a:t>
            </a:r>
          </a:p>
        </p:txBody>
      </p:sp>
      <p:pic>
        <p:nvPicPr>
          <p:cNvPr id="10" name="Content Placeholder 9" descr="A pile of hay&#10;&#10;Description automatically generated">
            <a:extLst>
              <a:ext uri="{FF2B5EF4-FFF2-40B4-BE49-F238E27FC236}">
                <a16:creationId xmlns:a16="http://schemas.microsoft.com/office/drawing/2014/main" id="{6765F861-4F90-49E0-80B0-4F05A453D2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39227"/>
            <a:ext cx="5157787" cy="3416283"/>
          </a:xfrm>
        </p:spPr>
      </p:pic>
      <p:pic>
        <p:nvPicPr>
          <p:cNvPr id="13" name="Content Placeholder 12" descr="A pile of hay&#10;&#10;Description automatically generated">
            <a:extLst>
              <a:ext uri="{FF2B5EF4-FFF2-40B4-BE49-F238E27FC236}">
                <a16:creationId xmlns:a16="http://schemas.microsoft.com/office/drawing/2014/main" id="{DCDC659C-1D48-4A25-A659-8D2CF60643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30815"/>
            <a:ext cx="5183188" cy="3433107"/>
          </a:xfrm>
        </p:spPr>
      </p:pic>
    </p:spTree>
    <p:extLst>
      <p:ext uri="{BB962C8B-B14F-4D97-AF65-F5344CB8AC3E}">
        <p14:creationId xmlns:p14="http://schemas.microsoft.com/office/powerpoint/2010/main" val="238377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565-46EE-4AF3-A396-B3E2EA18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Comparison: Horse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6F0FA-F3F2-4F71-8BF2-AE9FEBB8F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YOLOv3-320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357F1-CE28-4B02-8562-917C21D85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YOLOv3-tiny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0492E-7CBC-4F7C-8F0A-1F77F27D3D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horse: 100%</a:t>
            </a:r>
          </a:p>
          <a:p>
            <a:r>
              <a:rPr lang="en-US" dirty="0"/>
              <a:t>horse: 100%</a:t>
            </a:r>
          </a:p>
          <a:p>
            <a:r>
              <a:rPr lang="en-US" dirty="0"/>
              <a:t>horse: 96%</a:t>
            </a:r>
          </a:p>
          <a:p>
            <a:r>
              <a:rPr lang="en-US" dirty="0"/>
              <a:t>horse: 95%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72F120-5913-47E5-A1D9-745B5AB12D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cow: 56%</a:t>
            </a:r>
          </a:p>
          <a:p>
            <a:r>
              <a:rPr lang="en-US" dirty="0"/>
              <a:t>cow: 54%</a:t>
            </a:r>
          </a:p>
          <a:p>
            <a:r>
              <a:rPr lang="en-US" dirty="0"/>
              <a:t>horse: 56%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3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913CD5-E6D7-4998-B1E1-13B2F281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E1E2E7-28EA-4CE2-A86A-6100479F9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my own YOLO network on people (possibly more) using the </a:t>
            </a:r>
            <a:r>
              <a:rPr lang="en-US" dirty="0" err="1"/>
              <a:t>eGPU</a:t>
            </a:r>
            <a:endParaRPr lang="en-US" dirty="0"/>
          </a:p>
          <a:p>
            <a:r>
              <a:rPr lang="en-US" dirty="0"/>
              <a:t>Perform image degradation on the test set</a:t>
            </a:r>
          </a:p>
          <a:p>
            <a:r>
              <a:rPr lang="en-US" dirty="0"/>
              <a:t>Compute </a:t>
            </a:r>
            <a:r>
              <a:rPr lang="en-US" dirty="0" err="1"/>
              <a:t>mAP</a:t>
            </a:r>
            <a:r>
              <a:rPr lang="en-US" dirty="0"/>
              <a:t> for varying standard deviations of Gaussian Blur</a:t>
            </a:r>
          </a:p>
        </p:txBody>
      </p:sp>
    </p:spTree>
    <p:extLst>
      <p:ext uri="{BB962C8B-B14F-4D97-AF65-F5344CB8AC3E}">
        <p14:creationId xmlns:p14="http://schemas.microsoft.com/office/powerpoint/2010/main" val="43602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4574-00A0-4CD4-8932-0414AC3A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eGPU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78B2C-6FBD-4C47-BE5C-367790A97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Configured CUDA, enabling training on the RTX 2080 </a:t>
            </a:r>
            <a:r>
              <a:rPr lang="en-US" dirty="0" err="1"/>
              <a:t>Ti</a:t>
            </a:r>
            <a:r>
              <a:rPr lang="en-US" dirty="0"/>
              <a:t>.</a:t>
            </a:r>
          </a:p>
          <a:p>
            <a:r>
              <a:rPr lang="en-US" dirty="0"/>
              <a:t>Training the old CIFAR 10 model on CPU took approx. 61 seconds per epoch, whereas training on the </a:t>
            </a:r>
            <a:r>
              <a:rPr lang="en-US" dirty="0" err="1"/>
              <a:t>eGPU</a:t>
            </a:r>
            <a:r>
              <a:rPr lang="en-US" dirty="0"/>
              <a:t> took approx. 7 seconds per epoch.</a:t>
            </a:r>
          </a:p>
        </p:txBody>
      </p:sp>
    </p:spTree>
    <p:extLst>
      <p:ext uri="{BB962C8B-B14F-4D97-AF65-F5344CB8AC3E}">
        <p14:creationId xmlns:p14="http://schemas.microsoft.com/office/powerpoint/2010/main" val="379531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8316B-B693-454A-97B8-8A06FDD5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Moving to YOLO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80C0DD8-3076-484B-B146-5C7652C33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29" y="1675227"/>
            <a:ext cx="829094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9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D7F2-10CF-41C4-91D4-2246E0F1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2B6E-A12C-4DE0-9E71-25E11E81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week, I was able to setup YOLO and test some existing pretrained models on images.</a:t>
            </a:r>
          </a:p>
          <a:p>
            <a:r>
              <a:rPr lang="en-US" dirty="0"/>
              <a:t>The models were pretrained on the COCO dataset, which consists of 80 classes and 330K images with more than 200K labeled images.</a:t>
            </a:r>
          </a:p>
        </p:txBody>
      </p:sp>
    </p:spTree>
    <p:extLst>
      <p:ext uri="{BB962C8B-B14F-4D97-AF65-F5344CB8AC3E}">
        <p14:creationId xmlns:p14="http://schemas.microsoft.com/office/powerpoint/2010/main" val="330813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565-46EE-4AF3-A396-B3E2EA18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[Pascal Titan X]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6F0FA-F3F2-4F71-8BF2-AE9FEBB8F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YOLOv3-320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55E672-7394-45F8-806B-8031451E6E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mAP</a:t>
            </a:r>
            <a:r>
              <a:rPr lang="en-US" dirty="0"/>
              <a:t> – 51.5</a:t>
            </a:r>
          </a:p>
          <a:p>
            <a:r>
              <a:rPr lang="en-US" dirty="0"/>
              <a:t>FLOPS – 38.97 Bn</a:t>
            </a:r>
          </a:p>
          <a:p>
            <a:r>
              <a:rPr lang="en-US" dirty="0"/>
              <a:t>FPS – 20</a:t>
            </a:r>
          </a:p>
          <a:p>
            <a:r>
              <a:rPr lang="en-US" dirty="0"/>
              <a:t>On my CPU – each prediction takes approx. 21-24 seconds so approx. 0.044 FPS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357F1-CE28-4B02-8562-917C21D85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YOLOv3-tiny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D71C89-029A-4A97-9064-9BDE8410F6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mAP</a:t>
            </a:r>
            <a:r>
              <a:rPr lang="en-US" dirty="0"/>
              <a:t> – 33.1</a:t>
            </a:r>
          </a:p>
          <a:p>
            <a:r>
              <a:rPr lang="en-US" dirty="0"/>
              <a:t>FLOPS – 5.56 Bn</a:t>
            </a:r>
          </a:p>
          <a:p>
            <a:r>
              <a:rPr lang="en-US" dirty="0"/>
              <a:t>FPS – 220</a:t>
            </a:r>
          </a:p>
          <a:p>
            <a:r>
              <a:rPr lang="en-US" dirty="0"/>
              <a:t>On my CPU – each prediction takes approx. 0.9-1.2 seconds so approx. 0.952 FPS</a:t>
            </a:r>
          </a:p>
        </p:txBody>
      </p:sp>
    </p:spTree>
    <p:extLst>
      <p:ext uri="{BB962C8B-B14F-4D97-AF65-F5344CB8AC3E}">
        <p14:creationId xmlns:p14="http://schemas.microsoft.com/office/powerpoint/2010/main" val="346828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565-46EE-4AF3-A396-B3E2EA18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Comparison: Dog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6F0FA-F3F2-4F71-8BF2-AE9FEBB8F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YOLOv3-320</a:t>
            </a:r>
          </a:p>
        </p:txBody>
      </p:sp>
      <p:pic>
        <p:nvPicPr>
          <p:cNvPr id="8" name="Content Placeholder 7" descr="A dog sitting on a bicycle&#10;&#10;Description automatically generated">
            <a:extLst>
              <a:ext uri="{FF2B5EF4-FFF2-40B4-BE49-F238E27FC236}">
                <a16:creationId xmlns:a16="http://schemas.microsoft.com/office/drawing/2014/main" id="{B97231EB-DE88-4196-BE39-5633691927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357F1-CE28-4B02-8562-917C21D85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YOLOv3-tiny</a:t>
            </a:r>
          </a:p>
        </p:txBody>
      </p:sp>
      <p:pic>
        <p:nvPicPr>
          <p:cNvPr id="10" name="Content Placeholder 9" descr="A dog sitting on a bicycle&#10;&#10;Description automatically generated">
            <a:extLst>
              <a:ext uri="{FF2B5EF4-FFF2-40B4-BE49-F238E27FC236}">
                <a16:creationId xmlns:a16="http://schemas.microsoft.com/office/drawing/2014/main" id="{1C191323-5107-43AC-98B4-10B864A155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72647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565-46EE-4AF3-A396-B3E2EA18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Comparison: Dog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6F0FA-F3F2-4F71-8BF2-AE9FEBB8F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YOLOv3-320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357F1-CE28-4B02-8562-917C21D85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YOLOv3-tiny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B3A8CD-60EB-4539-8A99-8F26F0A9A7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dog: 100%</a:t>
            </a:r>
          </a:p>
          <a:p>
            <a:r>
              <a:rPr lang="en-US" dirty="0"/>
              <a:t>truck: 92%</a:t>
            </a:r>
          </a:p>
          <a:p>
            <a:r>
              <a:rPr lang="en-US" dirty="0"/>
              <a:t>bicycle: 99%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21AC97-18BE-4568-8E5D-161DAB029D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dog: 57%</a:t>
            </a:r>
          </a:p>
          <a:p>
            <a:r>
              <a:rPr lang="en-US" dirty="0"/>
              <a:t>car: 52%</a:t>
            </a:r>
          </a:p>
          <a:p>
            <a:r>
              <a:rPr lang="en-US" dirty="0"/>
              <a:t>truck: 56%</a:t>
            </a:r>
          </a:p>
          <a:p>
            <a:r>
              <a:rPr lang="en-US" dirty="0"/>
              <a:t>car: 62%</a:t>
            </a:r>
          </a:p>
          <a:p>
            <a:r>
              <a:rPr lang="en-US" dirty="0"/>
              <a:t>bicycle: 59%</a:t>
            </a:r>
          </a:p>
        </p:txBody>
      </p:sp>
    </p:spTree>
    <p:extLst>
      <p:ext uri="{BB962C8B-B14F-4D97-AF65-F5344CB8AC3E}">
        <p14:creationId xmlns:p14="http://schemas.microsoft.com/office/powerpoint/2010/main" val="216474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565-46EE-4AF3-A396-B3E2EA18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Comparison: Giraffe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6F0FA-F3F2-4F71-8BF2-AE9FEBB8F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YOLOv3-320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357F1-CE28-4B02-8562-917C21D85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YOLOv3-tiny</a:t>
            </a:r>
          </a:p>
        </p:txBody>
      </p:sp>
      <p:pic>
        <p:nvPicPr>
          <p:cNvPr id="12" name="Content Placeholder 11" descr="A giraffe standing in the grass&#10;&#10;Description automatically generated">
            <a:extLst>
              <a:ext uri="{FF2B5EF4-FFF2-40B4-BE49-F238E27FC236}">
                <a16:creationId xmlns:a16="http://schemas.microsoft.com/office/drawing/2014/main" id="{A0383B24-3DBF-41EE-A49E-04EF115521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pic>
        <p:nvPicPr>
          <p:cNvPr id="14" name="Content Placeholder 13" descr="A giraffe standing in the grass&#10;&#10;Description automatically generated">
            <a:extLst>
              <a:ext uri="{FF2B5EF4-FFF2-40B4-BE49-F238E27FC236}">
                <a16:creationId xmlns:a16="http://schemas.microsoft.com/office/drawing/2014/main" id="{2D56B6DC-E47E-49B2-827C-D96E72D1D47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192773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565-46EE-4AF3-A396-B3E2EA18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Comparison: Giraffe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6F0FA-F3F2-4F71-8BF2-AE9FEBB8F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YOLOv3-320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357F1-CE28-4B02-8562-917C21D85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YOLOv3-tiny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5A60D2-DF05-4144-AA16-96FD220FE5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giraffe: 98%</a:t>
            </a:r>
          </a:p>
          <a:p>
            <a:r>
              <a:rPr lang="en-US" dirty="0"/>
              <a:t>zebra: 98%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F83CC3-85D9-44EA-BF18-2373F2DDA42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giraffe: 53%</a:t>
            </a:r>
          </a:p>
          <a:p>
            <a:r>
              <a:rPr lang="en-US" dirty="0"/>
              <a:t>zebra: 53%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1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321</Words>
  <Application>Microsoft Office PowerPoint</Application>
  <PresentationFormat>Widescreen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YOLO Training Progress</vt:lpstr>
      <vt:lpstr>eGPU</vt:lpstr>
      <vt:lpstr>Moving to YOLO</vt:lpstr>
      <vt:lpstr>Configuration</vt:lpstr>
      <vt:lpstr>Models [Pascal Titan X]</vt:lpstr>
      <vt:lpstr>Small Comparison: Dog</vt:lpstr>
      <vt:lpstr>Small Comparison: Dog</vt:lpstr>
      <vt:lpstr>Small Comparison: Giraffe</vt:lpstr>
      <vt:lpstr>Small Comparison: Giraffe</vt:lpstr>
      <vt:lpstr>Small Comparison: Horse</vt:lpstr>
      <vt:lpstr>Small Comparison: Horse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 Training Progress</dc:title>
  <dc:creator>Ankush Patel</dc:creator>
  <cp:lastModifiedBy>Ankush Patel</cp:lastModifiedBy>
  <cp:revision>9</cp:revision>
  <dcterms:created xsi:type="dcterms:W3CDTF">2019-07-05T16:50:55Z</dcterms:created>
  <dcterms:modified xsi:type="dcterms:W3CDTF">2019-07-05T21:30:10Z</dcterms:modified>
</cp:coreProperties>
</file>