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0" r:id="rId4"/>
    <p:sldId id="269" r:id="rId5"/>
    <p:sldId id="257" r:id="rId6"/>
    <p:sldId id="271" r:id="rId7"/>
    <p:sldId id="272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3364" autoAdjust="0"/>
  </p:normalViewPr>
  <p:slideViewPr>
    <p:cSldViewPr snapToGrid="0">
      <p:cViewPr varScale="1">
        <p:scale>
          <a:sx n="93" d="100"/>
          <a:sy n="93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B366-4600-42D3-B05C-2C3A5F72A37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94B76-EE1D-47F8-AA64-FADBA4E0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mean average precision i.e. how well the prediction matches up to the </a:t>
            </a:r>
            <a:r>
              <a:rPr lang="en-US"/>
              <a:t>ground truth.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94B76-EE1D-47F8-AA64-FADBA4E01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12000 images</a:t>
            </a:r>
          </a:p>
          <a:p>
            <a:endParaRPr lang="en-US" dirty="0"/>
          </a:p>
          <a:p>
            <a:r>
              <a:rPr lang="en-US" i="1" dirty="0"/>
              <a:t>Person:</a:t>
            </a:r>
            <a:r>
              <a:rPr lang="en-US" dirty="0"/>
              <a:t> person</a:t>
            </a:r>
          </a:p>
          <a:p>
            <a:r>
              <a:rPr lang="en-US" i="1" dirty="0"/>
              <a:t>Animal:</a:t>
            </a:r>
            <a:r>
              <a:rPr lang="en-US" dirty="0"/>
              <a:t> bird, cat, cow, dog, horse, sheep</a:t>
            </a:r>
          </a:p>
          <a:p>
            <a:r>
              <a:rPr lang="en-US" i="1" dirty="0"/>
              <a:t>Vehicle:</a:t>
            </a:r>
            <a:r>
              <a:rPr lang="en-US" dirty="0"/>
              <a:t> </a:t>
            </a:r>
            <a:r>
              <a:rPr lang="en-US" dirty="0" err="1"/>
              <a:t>aeroplane</a:t>
            </a:r>
            <a:r>
              <a:rPr lang="en-US" dirty="0"/>
              <a:t>, bicycle, boat, bus, car, motorbike, train</a:t>
            </a:r>
          </a:p>
          <a:p>
            <a:r>
              <a:rPr lang="en-US" i="1" dirty="0"/>
              <a:t>Indoor:</a:t>
            </a:r>
            <a:r>
              <a:rPr lang="en-US" dirty="0"/>
              <a:t> bottle, chair, dining table, potted plant, sofa, tv/monitor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94B76-EE1D-47F8-AA64-FADBA4E01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wrong – I set the subsampling on 64px on </a:t>
            </a:r>
            <a:r>
              <a:rPr lang="en-US" dirty="0" err="1"/>
              <a:t>spp</a:t>
            </a:r>
            <a:r>
              <a:rPr lang="en-US" dirty="0"/>
              <a:t>, whereas tiny used 16px subdivision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94B76-EE1D-47F8-AA64-FADBA4E01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C7A-54C8-49C3-BD9D-70561D2A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EEC1-5687-419F-9B0D-158EE53C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2A31-BF03-4571-893C-C75B273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2F75-A959-49CA-8D0E-A1B6CA03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69DA-5264-44FE-B359-CA4147CD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D89D-4E0D-4E51-8C0B-C9579C1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8D96-C131-4662-8881-84457378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FCBC-BFC7-4E44-A179-339205F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BDBF-8C4E-4BC6-A4BC-45AB88B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2988-50FC-4302-8472-7BDDCF19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99FF0-84DD-4E4B-9A83-A37EA835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8EF6-DFC2-4398-8E7C-B642DF1B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4B78-32EA-4669-B67A-BB1D83B8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E73D-BF55-49C5-A802-00F4B719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C728-ECE3-47C4-9F7B-6010696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DF3E-FC10-4E60-83EA-01E78B7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E89D-0E54-4DCA-BA3E-9ADD8670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CA7E-F10D-4016-BC3D-6E97256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7BB5-44AA-4C0F-BA5D-F036F2CB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4FDD-8D2E-4F24-BFE7-1F23038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CBC-5B59-45B7-A60C-C529D801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4897-9305-4BE0-82F1-80823D8F3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D648-CE2D-48DD-9AB5-775618D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C5A-DFBD-4D64-8411-799A9C9F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740B-81C7-4E3F-99DB-26EA6E5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F5B-3EDB-4702-9221-69BAA6A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06AD-8913-4DC9-83DA-FF1E4625C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1EBF-6E0D-4DB7-99BD-ED0CA983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570A-DDA6-4D94-9462-33B6A949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3018-2A61-40DA-BB6A-4D024545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7FB4-E541-45BC-943F-4EE315BD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3B55-651F-4758-A6D9-870855FD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A29F-9E71-4244-B836-CAACD740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C24A5-01FF-47A0-AACF-960665C3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4666-9C6F-4331-9505-94A42F14E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27825-7336-45C7-A986-AC255D923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98D80-B05F-4CB6-B353-C3B6FA5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80AE0-F44E-4A7F-8ACD-1A4E5CBC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E0183-A0F5-4CA5-A40A-00FBBF08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CC38-D368-4722-9964-EB0A0B03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51364-8E06-4120-A014-D77BB26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E3980-944B-41DD-9E2A-7DA63ACE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CE9B6-0D63-4AB1-AE47-962ECC2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6F988-4B1A-4F35-925E-25D69B82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C23E-6BAC-49BA-A1CA-4AB6698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3CCA-2031-4CD0-BEB1-19B56669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A07-BF37-4FC0-B0D4-6D39FA24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EB33-9CF8-46E7-8205-D401F3DC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9B3D-A689-4B6F-8AD5-918BBC30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1A9A-7E21-417C-B502-B5BA8BB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9341-FA5F-4263-B2BB-3C6F2C6D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0C74-077B-4B30-B4F6-CEF32BB1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D2B3-CB3C-4830-BCC2-A72B7B13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9989E-B02C-449A-AE41-753798EE5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4DD4-C9BE-4C85-A703-65DFBF21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ADBE-58EA-48B4-9B65-D0AE2571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DF9-F99D-4A90-8A48-4AECDD68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68DA-5675-463C-BCC6-81A3CF23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07901-742C-4F23-A404-F9E2F71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BB86-F360-4E57-A9D7-B380F5D2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F788-BFAF-4145-9F06-26EFF375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E678-A48C-436A-B104-BE3760D9D0A2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B66E-5024-43CA-B170-709E75A6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72D-AE83-43E2-8F6B-5DAF848B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0BE9-B259-4558-BEC3-7DFEC1C8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4F12-18C0-4B05-AEFF-991E7901B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YOLO Training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C087B-CA68-492E-A3A4-6D8E0E173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Ankush Patel – CS494 – </a:t>
            </a:r>
            <a:r>
              <a:rPr lang="en-US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565-46EE-4AF3-A396-B3E2EA1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[Pascal Titan X]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F0FA-F3F2-4F71-8BF2-AE9FEBB8F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YOLOv3-spp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5E672-7394-45F8-806B-8031451E6E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60.6</a:t>
            </a:r>
          </a:p>
          <a:p>
            <a:r>
              <a:rPr lang="en-US" dirty="0"/>
              <a:t>FLOPS – 141.45 Bn</a:t>
            </a:r>
          </a:p>
          <a:p>
            <a:r>
              <a:rPr lang="en-US" dirty="0"/>
              <a:t>FPS – 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57F1-CE28-4B02-8562-917C21D8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71C89-029A-4A97-9064-9BDE8410F6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33.1</a:t>
            </a:r>
          </a:p>
          <a:p>
            <a:r>
              <a:rPr lang="en-US" dirty="0"/>
              <a:t>FLOPS – 5.56 Bn</a:t>
            </a:r>
          </a:p>
          <a:p>
            <a:r>
              <a:rPr lang="en-US" dirty="0"/>
              <a:t>FPS – 220</a:t>
            </a:r>
          </a:p>
        </p:txBody>
      </p:sp>
    </p:spTree>
    <p:extLst>
      <p:ext uri="{BB962C8B-B14F-4D97-AF65-F5344CB8AC3E}">
        <p14:creationId xmlns:p14="http://schemas.microsoft.com/office/powerpoint/2010/main" val="34682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532B437-D84E-4C2D-B9F8-447598A0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YOLOv3-spp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5A5795-C8DF-46B7-BFE2-B30714AC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Spatial Pyramid Pooling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way to look at images at varying levels of granularity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0BABA2-70DF-414A-955B-AF79FBE0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0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2654A-955F-4A7A-9954-E6809EFC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Pascal VOC Dataset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icture containing photo, different, showing&#10;&#10;Description automatically generated">
            <a:extLst>
              <a:ext uri="{FF2B5EF4-FFF2-40B4-BE49-F238E27FC236}">
                <a16:creationId xmlns:a16="http://schemas.microsoft.com/office/drawing/2014/main" id="{87E8F608-9E37-4CD5-BF61-E1BCD533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301563"/>
            <a:ext cx="11496821" cy="24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574-00A0-4CD4-8932-0414AC3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eGPU</a:t>
            </a:r>
            <a:r>
              <a:rPr lang="en-US" dirty="0"/>
              <a:t> Training on VOC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774AF-76A5-48DB-8A7A-B934FF5FD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YOLOv3-spp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425440-E8BE-404A-8ACB-3D1585494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54.4</a:t>
            </a:r>
          </a:p>
          <a:p>
            <a:r>
              <a:rPr lang="en-US" dirty="0"/>
              <a:t>FLOPS – 140.57 Bn</a:t>
            </a:r>
          </a:p>
          <a:p>
            <a:r>
              <a:rPr lang="en-US" dirty="0"/>
              <a:t>FPS – ?</a:t>
            </a:r>
          </a:p>
          <a:p>
            <a:r>
              <a:rPr lang="en-US" dirty="0"/>
              <a:t>Training time – approx. 13.61 hours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B04914-67A3-4F2F-8149-94D7D724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YOLOv3-tiny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149CDE-DAEB-49C4-8CC7-2C8462529E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mAP</a:t>
            </a:r>
            <a:r>
              <a:rPr lang="en-US" dirty="0"/>
              <a:t> – 66.00</a:t>
            </a:r>
          </a:p>
          <a:p>
            <a:r>
              <a:rPr lang="en-US" dirty="0"/>
              <a:t>FLOPS – 5.48 Bn</a:t>
            </a:r>
          </a:p>
          <a:p>
            <a:r>
              <a:rPr lang="en-US" dirty="0"/>
              <a:t>FPS – ?</a:t>
            </a:r>
          </a:p>
          <a:p>
            <a:r>
              <a:rPr lang="en-US" dirty="0"/>
              <a:t>Training time – approx. 2.78 hours</a:t>
            </a:r>
          </a:p>
        </p:txBody>
      </p:sp>
    </p:spTree>
    <p:extLst>
      <p:ext uri="{BB962C8B-B14F-4D97-AF65-F5344CB8AC3E}">
        <p14:creationId xmlns:p14="http://schemas.microsoft.com/office/powerpoint/2010/main" val="379531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C4574-00A0-4CD4-8932-0414AC3A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YOLOv3-tiny Loss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BADF1A8-FB9E-4F8F-B96F-6BD3BF3B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88602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51BF4-BC91-451D-B82F-6F2C98A9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YOLOv3-tiny</a:t>
            </a:r>
          </a:p>
        </p:txBody>
      </p:sp>
    </p:spTree>
    <p:extLst>
      <p:ext uri="{BB962C8B-B14F-4D97-AF65-F5344CB8AC3E}">
        <p14:creationId xmlns:p14="http://schemas.microsoft.com/office/powerpoint/2010/main" val="44927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913CD5-E6D7-4998-B1E1-13B2F281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1E2E7-28EA-4CE2-A86A-6100479F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Retrain YOLO-</a:t>
            </a:r>
            <a:r>
              <a:rPr lang="en-US" dirty="0" err="1"/>
              <a:t>spp</a:t>
            </a:r>
            <a:r>
              <a:rPr lang="en-US" dirty="0"/>
              <a:t> network using the </a:t>
            </a:r>
            <a:r>
              <a:rPr lang="en-US" dirty="0" err="1"/>
              <a:t>eGPU</a:t>
            </a:r>
            <a:endParaRPr lang="en-US" dirty="0"/>
          </a:p>
          <a:p>
            <a:r>
              <a:rPr lang="en-US" dirty="0"/>
              <a:t>CPU comparisons for YOLO-</a:t>
            </a:r>
            <a:r>
              <a:rPr lang="en-US" dirty="0" err="1"/>
              <a:t>spp</a:t>
            </a:r>
            <a:r>
              <a:rPr lang="en-US" dirty="0"/>
              <a:t> </a:t>
            </a:r>
            <a:r>
              <a:rPr lang="en-US"/>
              <a:t>and YOLO-tiny*</a:t>
            </a:r>
            <a:endParaRPr lang="en-US" dirty="0"/>
          </a:p>
          <a:p>
            <a:r>
              <a:rPr lang="en-US" dirty="0"/>
              <a:t>Figure out why network is not running on 1080p</a:t>
            </a:r>
          </a:p>
          <a:p>
            <a:r>
              <a:rPr lang="en-US" dirty="0"/>
              <a:t>Perform image degradation on the test set</a:t>
            </a:r>
          </a:p>
          <a:p>
            <a:r>
              <a:rPr lang="en-US" dirty="0"/>
              <a:t>Compute </a:t>
            </a:r>
            <a:r>
              <a:rPr lang="en-US" dirty="0" err="1"/>
              <a:t>mAP</a:t>
            </a:r>
            <a:r>
              <a:rPr lang="en-US" dirty="0"/>
              <a:t> for varying standard deviations of Gaussian Blur</a:t>
            </a:r>
          </a:p>
        </p:txBody>
      </p:sp>
    </p:spTree>
    <p:extLst>
      <p:ext uri="{BB962C8B-B14F-4D97-AF65-F5344CB8AC3E}">
        <p14:creationId xmlns:p14="http://schemas.microsoft.com/office/powerpoint/2010/main" val="4360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YOLO Training Progress</vt:lpstr>
      <vt:lpstr>Models [Pascal Titan X]</vt:lpstr>
      <vt:lpstr>YOLOv3-spp</vt:lpstr>
      <vt:lpstr>Pascal VOC Dataset</vt:lpstr>
      <vt:lpstr>eGPU Training on VOC</vt:lpstr>
      <vt:lpstr>YOLOv3-tiny Loss</vt:lpstr>
      <vt:lpstr>Demo YOLOv3-tiny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Training Progress</dc:title>
  <dc:creator>Ankush Patel</dc:creator>
  <cp:lastModifiedBy>Ankush Patel</cp:lastModifiedBy>
  <cp:revision>2</cp:revision>
  <dcterms:created xsi:type="dcterms:W3CDTF">2019-07-13T00:11:00Z</dcterms:created>
  <dcterms:modified xsi:type="dcterms:W3CDTF">2019-07-26T19:34:56Z</dcterms:modified>
</cp:coreProperties>
</file>