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9dd63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9dd63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d9dd63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d9dd63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YOLOv3-tiny FPS is capped due to bus issues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b98354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b98354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YOLOv3-tiny FPS is capped due to bus issues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b98354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b98354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b98354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b98354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Training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Ankush Patel - CS 494 - Week 7/8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Pascal VOC 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Utilizes 2007 and 2012 Pascal VOC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 classes with 20,000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50% for training and 50% for testing</a:t>
            </a:r>
            <a:endParaRPr/>
          </a:p>
        </p:txBody>
      </p:sp>
      <p:pic>
        <p:nvPicPr>
          <p:cNvPr descr="A picture containing photo, different, showing&#10;&#10;Description automatically generated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" y="2880022"/>
            <a:ext cx="8974200" cy="18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on the eGPU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YOLOv3-spp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– 76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FLOPS – 140 Bn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FPS –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 – approx. 2 days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YOLOv3-tiny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– 67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FLOPS – 5.5 Bn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FPS – 30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time – approx. 3 hours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FPS on i7-8550U 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YOLOv3-spp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FPS - 0 @ 1080p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YOLOv3-tiny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FPS - 0.6 - 0.9 @ 1080p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YOLOv3-tiny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YOLOv3-tiny on a subset of the Pascal VOC dataset: person, bicycle, car, bottle, and bird.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eGPU resulted in a network with a mAP of 46%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why YOLOv3-tiny resulted in a poor accuracy on a smaller subset and hopefully improve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YOLOv3-spp on that same subset.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performing gaussian degradation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