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FF9"/>
    <a:srgbClr val="6598F7"/>
    <a:srgbClr val="F0CD48"/>
    <a:srgbClr val="BCFCFE"/>
    <a:srgbClr val="B2B2B2"/>
    <a:srgbClr val="B8FCA4"/>
    <a:srgbClr val="616548"/>
    <a:srgbClr val="9E9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후니 쩡" userId="46a6b30f8ff5ba8e" providerId="LiveId" clId="{E8F2F54E-EF4A-4E3C-94F8-73138C479E4B}"/>
    <pc:docChg chg="undo custSel modSld">
      <pc:chgData name="후니 쩡" userId="46a6b30f8ff5ba8e" providerId="LiveId" clId="{E8F2F54E-EF4A-4E3C-94F8-73138C479E4B}" dt="2024-05-19T15:18:48.787" v="13" actId="1036"/>
      <pc:docMkLst>
        <pc:docMk/>
      </pc:docMkLst>
      <pc:sldChg chg="modSp mod">
        <pc:chgData name="후니 쩡" userId="46a6b30f8ff5ba8e" providerId="LiveId" clId="{E8F2F54E-EF4A-4E3C-94F8-73138C479E4B}" dt="2024-05-19T15:18:48.787" v="13" actId="1036"/>
        <pc:sldMkLst>
          <pc:docMk/>
          <pc:sldMk cId="3293158100" sldId="258"/>
        </pc:sldMkLst>
        <pc:spChg chg="mod">
          <ac:chgData name="후니 쩡" userId="46a6b30f8ff5ba8e" providerId="LiveId" clId="{E8F2F54E-EF4A-4E3C-94F8-73138C479E4B}" dt="2024-05-19T15:18:48.787" v="13" actId="1036"/>
          <ac:spMkLst>
            <pc:docMk/>
            <pc:sldMk cId="3293158100" sldId="258"/>
            <ac:spMk id="2" creationId="{E66EF46B-0C16-5875-A203-DDFB618FC262}"/>
          </ac:spMkLst>
        </pc:spChg>
        <pc:picChg chg="mod">
          <ac:chgData name="후니 쩡" userId="46a6b30f8ff5ba8e" providerId="LiveId" clId="{E8F2F54E-EF4A-4E3C-94F8-73138C479E4B}" dt="2024-05-19T15:18:16.769" v="3" actId="1076"/>
          <ac:picMkLst>
            <pc:docMk/>
            <pc:sldMk cId="3293158100" sldId="258"/>
            <ac:picMk id="5" creationId="{B2594FF4-FBBA-C95A-A8AB-B3E5B9424B92}"/>
          </ac:picMkLst>
        </pc:picChg>
      </pc:sldChg>
    </pc:docChg>
  </pc:docChgLst>
  <pc:docChgLst>
    <pc:chgData name="후니 쩡" userId="46a6b30f8ff5ba8e" providerId="LiveId" clId="{0E13B986-4208-442F-9F60-CC9252C46CED}"/>
    <pc:docChg chg="undo custSel addSld modSld">
      <pc:chgData name="후니 쩡" userId="46a6b30f8ff5ba8e" providerId="LiveId" clId="{0E13B986-4208-442F-9F60-CC9252C46CED}" dt="2024-04-18T17:00:04.557" v="148" actId="692"/>
      <pc:docMkLst>
        <pc:docMk/>
      </pc:docMkLst>
      <pc:sldChg chg="addSp delSp modSp mod">
        <pc:chgData name="후니 쩡" userId="46a6b30f8ff5ba8e" providerId="LiveId" clId="{0E13B986-4208-442F-9F60-CC9252C46CED}" dt="2024-04-01T09:00:51.585" v="57" actId="20577"/>
        <pc:sldMkLst>
          <pc:docMk/>
          <pc:sldMk cId="1215199742" sldId="257"/>
        </pc:sldMkLst>
        <pc:spChg chg="add mod">
          <ac:chgData name="후니 쩡" userId="46a6b30f8ff5ba8e" providerId="LiveId" clId="{0E13B986-4208-442F-9F60-CC9252C46CED}" dt="2024-04-01T09:00:51.585" v="57" actId="20577"/>
          <ac:spMkLst>
            <pc:docMk/>
            <pc:sldMk cId="1215199742" sldId="257"/>
            <ac:spMk id="2" creationId="{66571543-9FF2-0D5F-B23D-C0D607FD3056}"/>
          </ac:spMkLst>
        </pc:spChg>
        <pc:spChg chg="add del">
          <ac:chgData name="후니 쩡" userId="46a6b30f8ff5ba8e" providerId="LiveId" clId="{0E13B986-4208-442F-9F60-CC9252C46CED}" dt="2024-04-01T09:00:35.512" v="47" actId="22"/>
          <ac:spMkLst>
            <pc:docMk/>
            <pc:sldMk cId="1215199742" sldId="257"/>
            <ac:spMk id="4" creationId="{CBFEF9DE-BC59-5F5D-1482-CE5832EA5E50}"/>
          </ac:spMkLst>
        </pc:spChg>
        <pc:picChg chg="mod">
          <ac:chgData name="후니 쩡" userId="46a6b30f8ff5ba8e" providerId="LiveId" clId="{0E13B986-4208-442F-9F60-CC9252C46CED}" dt="2024-04-01T09:00:03.949" v="5" actId="1076"/>
          <ac:picMkLst>
            <pc:docMk/>
            <pc:sldMk cId="1215199742" sldId="257"/>
            <ac:picMk id="5" creationId="{B2594FF4-FBBA-C95A-A8AB-B3E5B9424B92}"/>
          </ac:picMkLst>
        </pc:picChg>
      </pc:sldChg>
      <pc:sldChg chg="addSp modSp mod">
        <pc:chgData name="후니 쩡" userId="46a6b30f8ff5ba8e" providerId="LiveId" clId="{0E13B986-4208-442F-9F60-CC9252C46CED}" dt="2024-04-18T17:00:04.557" v="148" actId="692"/>
        <pc:sldMkLst>
          <pc:docMk/>
          <pc:sldMk cId="664860994" sldId="259"/>
        </pc:sldMkLst>
        <pc:cxnChg chg="add mod">
          <ac:chgData name="후니 쩡" userId="46a6b30f8ff5ba8e" providerId="LiveId" clId="{0E13B986-4208-442F-9F60-CC9252C46CED}" dt="2024-04-18T17:00:04.557" v="148" actId="692"/>
          <ac:cxnSpMkLst>
            <pc:docMk/>
            <pc:sldMk cId="664860994" sldId="259"/>
            <ac:cxnSpMk id="3" creationId="{6BC2ABC0-A33C-8A7B-4D13-E93D8FCC3D52}"/>
          </ac:cxnSpMkLst>
        </pc:cxnChg>
      </pc:sldChg>
      <pc:sldChg chg="addSp delSp modSp mod">
        <pc:chgData name="후니 쩡" userId="46a6b30f8ff5ba8e" providerId="LiveId" clId="{0E13B986-4208-442F-9F60-CC9252C46CED}" dt="2024-04-01T10:52:09.589" v="144" actId="571"/>
        <pc:sldMkLst>
          <pc:docMk/>
          <pc:sldMk cId="2382910049" sldId="261"/>
        </pc:sldMkLst>
        <pc:spChg chg="add mod">
          <ac:chgData name="후니 쩡" userId="46a6b30f8ff5ba8e" providerId="LiveId" clId="{0E13B986-4208-442F-9F60-CC9252C46CED}" dt="2024-04-01T10:46:40.206" v="62" actId="20577"/>
          <ac:spMkLst>
            <pc:docMk/>
            <pc:sldMk cId="2382910049" sldId="261"/>
            <ac:spMk id="2" creationId="{EBE90270-0F22-AB68-AD17-8B8CEBDDB77E}"/>
          </ac:spMkLst>
        </pc:spChg>
        <pc:spChg chg="add mod">
          <ac:chgData name="후니 쩡" userId="46a6b30f8ff5ba8e" providerId="LiveId" clId="{0E13B986-4208-442F-9F60-CC9252C46CED}" dt="2024-04-01T10:49:32.726" v="107" actId="1076"/>
          <ac:spMkLst>
            <pc:docMk/>
            <pc:sldMk cId="2382910049" sldId="261"/>
            <ac:spMk id="3" creationId="{E7384BFE-62E3-64AC-6D68-2CBAC1D4626E}"/>
          </ac:spMkLst>
        </pc:spChg>
        <pc:spChg chg="add mod">
          <ac:chgData name="후니 쩡" userId="46a6b30f8ff5ba8e" providerId="LiveId" clId="{0E13B986-4208-442F-9F60-CC9252C46CED}" dt="2024-04-01T10:49:37.675" v="108" actId="1076"/>
          <ac:spMkLst>
            <pc:docMk/>
            <pc:sldMk cId="2382910049" sldId="261"/>
            <ac:spMk id="4" creationId="{096FFD4A-A842-ED64-8DDA-72E4408C0970}"/>
          </ac:spMkLst>
        </pc:spChg>
        <pc:spChg chg="add mod">
          <ac:chgData name="후니 쩡" userId="46a6b30f8ff5ba8e" providerId="LiveId" clId="{0E13B986-4208-442F-9F60-CC9252C46CED}" dt="2024-04-01T10:49:49.151" v="110" actId="1076"/>
          <ac:spMkLst>
            <pc:docMk/>
            <pc:sldMk cId="2382910049" sldId="261"/>
            <ac:spMk id="6" creationId="{67E15AEA-B0BE-2C64-9F36-54D06BE72D9D}"/>
          </ac:spMkLst>
        </pc:spChg>
        <pc:spChg chg="add mod">
          <ac:chgData name="후니 쩡" userId="46a6b30f8ff5ba8e" providerId="LiveId" clId="{0E13B986-4208-442F-9F60-CC9252C46CED}" dt="2024-04-01T10:49:54.182" v="111" actId="1076"/>
          <ac:spMkLst>
            <pc:docMk/>
            <pc:sldMk cId="2382910049" sldId="261"/>
            <ac:spMk id="8" creationId="{75B2A3D8-1E37-B0ED-81AC-7696894BDF02}"/>
          </ac:spMkLst>
        </pc:spChg>
        <pc:spChg chg="add mod">
          <ac:chgData name="후니 쩡" userId="46a6b30f8ff5ba8e" providerId="LiveId" clId="{0E13B986-4208-442F-9F60-CC9252C46CED}" dt="2024-04-01T10:50:18.459" v="113" actId="1076"/>
          <ac:spMkLst>
            <pc:docMk/>
            <pc:sldMk cId="2382910049" sldId="261"/>
            <ac:spMk id="10" creationId="{EB76B3CC-6B69-0EEF-EE39-84396BA81DF6}"/>
          </ac:spMkLst>
        </pc:spChg>
        <pc:spChg chg="add mod">
          <ac:chgData name="후니 쩡" userId="46a6b30f8ff5ba8e" providerId="LiveId" clId="{0E13B986-4208-442F-9F60-CC9252C46CED}" dt="2024-04-01T10:51:05.198" v="124" actId="20577"/>
          <ac:spMkLst>
            <pc:docMk/>
            <pc:sldMk cId="2382910049" sldId="261"/>
            <ac:spMk id="11" creationId="{E7DC2A66-4743-4427-6289-9649FEC81D01}"/>
          </ac:spMkLst>
        </pc:spChg>
        <pc:spChg chg="add mod">
          <ac:chgData name="후니 쩡" userId="46a6b30f8ff5ba8e" providerId="LiveId" clId="{0E13B986-4208-442F-9F60-CC9252C46CED}" dt="2024-04-01T10:51:10.551" v="128" actId="20577"/>
          <ac:spMkLst>
            <pc:docMk/>
            <pc:sldMk cId="2382910049" sldId="261"/>
            <ac:spMk id="12" creationId="{96FB23FC-D446-5AA0-5EAB-96902630ADA8}"/>
          </ac:spMkLst>
        </pc:spChg>
        <pc:spChg chg="add mod">
          <ac:chgData name="후니 쩡" userId="46a6b30f8ff5ba8e" providerId="LiveId" clId="{0E13B986-4208-442F-9F60-CC9252C46CED}" dt="2024-04-01T10:51:47.741" v="142" actId="1076"/>
          <ac:spMkLst>
            <pc:docMk/>
            <pc:sldMk cId="2382910049" sldId="261"/>
            <ac:spMk id="13" creationId="{D60B59F2-31C8-5650-C4BF-DEEE23F00AFA}"/>
          </ac:spMkLst>
        </pc:spChg>
        <pc:spChg chg="add del mod">
          <ac:chgData name="후니 쩡" userId="46a6b30f8ff5ba8e" providerId="LiveId" clId="{0E13B986-4208-442F-9F60-CC9252C46CED}" dt="2024-04-01T10:51:24.822" v="135" actId="478"/>
          <ac:spMkLst>
            <pc:docMk/>
            <pc:sldMk cId="2382910049" sldId="261"/>
            <ac:spMk id="14" creationId="{4510C5F7-7310-AC16-8F13-63D3C0CE884A}"/>
          </ac:spMkLst>
        </pc:spChg>
        <pc:spChg chg="add mod">
          <ac:chgData name="후니 쩡" userId="46a6b30f8ff5ba8e" providerId="LiveId" clId="{0E13B986-4208-442F-9F60-CC9252C46CED}" dt="2024-04-01T10:51:53.770" v="143" actId="1076"/>
          <ac:spMkLst>
            <pc:docMk/>
            <pc:sldMk cId="2382910049" sldId="261"/>
            <ac:spMk id="16" creationId="{25B1B480-EFFD-2E87-2607-8A9B7E8CD676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17" creationId="{8486B2EE-B354-ACD6-EE2A-C5E5E020299B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18" creationId="{58C631F8-B792-6D09-0B68-F7FBBD52E34D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19" creationId="{B269766C-703E-9F51-4D32-A0666BCCB127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0" creationId="{8BD20B41-4618-1ABC-A697-FD061D5CFF9F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2" creationId="{55AB8A65-454C-614C-1A98-2E134E6864A8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4" creationId="{BB36438C-A8CA-DA5B-B252-E1DD047FDAA2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5" creationId="{47167495-EF7D-9348-295F-9B84C34141B1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6" creationId="{20E9F4A3-3B20-19F3-46BB-FCB4111A299D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7" creationId="{5097B18B-7068-078D-ECA1-68FFF0F3B566}"/>
          </ac:spMkLst>
        </pc:spChg>
        <pc:spChg chg="add mod">
          <ac:chgData name="후니 쩡" userId="46a6b30f8ff5ba8e" providerId="LiveId" clId="{0E13B986-4208-442F-9F60-CC9252C46CED}" dt="2024-04-01T10:52:09.589" v="144" actId="571"/>
          <ac:spMkLst>
            <pc:docMk/>
            <pc:sldMk cId="2382910049" sldId="261"/>
            <ac:spMk id="28" creationId="{55590E45-8CF7-C659-0758-015F70C40926}"/>
          </ac:spMkLst>
        </pc:spChg>
        <pc:picChg chg="mod">
          <ac:chgData name="후니 쩡" userId="46a6b30f8ff5ba8e" providerId="LiveId" clId="{0E13B986-4208-442F-9F60-CC9252C46CED}" dt="2024-04-01T08:59:45.241" v="3" actId="1076"/>
          <ac:picMkLst>
            <pc:docMk/>
            <pc:sldMk cId="2382910049" sldId="261"/>
            <ac:picMk id="9" creationId="{BA766339-D1ED-299A-5984-F13FCCEEDC8B}"/>
          </ac:picMkLst>
        </pc:picChg>
      </pc:sldChg>
      <pc:sldChg chg="delSp new mod">
        <pc:chgData name="후니 쩡" userId="46a6b30f8ff5ba8e" providerId="LiveId" clId="{0E13B986-4208-442F-9F60-CC9252C46CED}" dt="2024-04-01T08:59:35.380" v="1" actId="478"/>
        <pc:sldMkLst>
          <pc:docMk/>
          <pc:sldMk cId="1781451844" sldId="264"/>
        </pc:sldMkLst>
        <pc:spChg chg="del">
          <ac:chgData name="후니 쩡" userId="46a6b30f8ff5ba8e" providerId="LiveId" clId="{0E13B986-4208-442F-9F60-CC9252C46CED}" dt="2024-04-01T08:59:35.380" v="1" actId="478"/>
          <ac:spMkLst>
            <pc:docMk/>
            <pc:sldMk cId="1781451844" sldId="264"/>
            <ac:spMk id="2" creationId="{E583F492-B8BF-4CA6-FBFD-0A06C9255794}"/>
          </ac:spMkLst>
        </pc:spChg>
        <pc:spChg chg="del">
          <ac:chgData name="후니 쩡" userId="46a6b30f8ff5ba8e" providerId="LiveId" clId="{0E13B986-4208-442F-9F60-CC9252C46CED}" dt="2024-04-01T08:59:35.380" v="1" actId="478"/>
          <ac:spMkLst>
            <pc:docMk/>
            <pc:sldMk cId="1781451844" sldId="264"/>
            <ac:spMk id="3" creationId="{AD656B9E-49B7-001B-3427-F863ADD834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FE6F-6D66-8304-D827-0859B111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155B1-602E-446B-72C3-61EA85E1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8E838-5A35-945B-2944-90F6BBA3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0205-E439-3450-3695-64DAA2C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D70DC-8020-78F9-FE8F-49C3BE66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44DC9-36E1-D92A-5755-B818A764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F70E5-A2B1-945F-5DC3-6612FD05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51AF-E9C0-BE67-CEAB-B08175A1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C5C33-6700-9BB5-4257-17BEB024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0F91B-E7AB-10C2-0D33-0E2AE3EE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1892B5-6BD6-CD61-406F-E2C737906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53C71-5BD7-13D4-EE8A-903B997CE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73992-DAE7-0573-8FA8-62A67F21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20AA3-7251-BB95-EF32-1449383A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C6884-2388-1BB8-2249-8CE185E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8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04445-C1B6-661E-1F90-92D47F1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65251-ACA3-B41D-E0A5-8232F800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CA40D-1E60-3F68-5271-2B2AB0AE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69B9C-EA2F-10A9-8675-AC6D07D6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A7AAB-B286-3492-B3CB-6A0EC6A0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CDCE2-EC0B-9897-CFCA-188F5B47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162C0-D8EC-1B20-B18E-E9B2072A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DD0E8-0A7A-1F18-38DF-956FBD66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BF223-D4F0-ACCA-DFEB-10E135F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1C24-651D-D077-958C-7D0B9838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93998-60D7-8A31-A7AD-3A3040B5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62DF-10C4-89A9-B550-7EC3E8C2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A1485-1A1C-1FB2-7776-19304527C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7A41E-0D1A-79AB-CE62-728A07D5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5EF60-98A6-8141-9FC5-B7C69F16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71168-87D6-8CCD-7E37-A63110A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BF8E-419C-D8CA-8417-7C9CC68B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46880-4494-0E01-00A3-B9BA409C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99616-AC89-A3D3-D614-D7F67C0B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35CDA-A306-726D-4891-4CAC07765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FD845-DAE6-8F04-9822-2E03414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6367DF-B805-6A32-44FF-48F1FD61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16217F-70E2-B5C6-35B6-04846E6A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ACEA0C-F8D2-D458-4247-6BF599F1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7866D-91FF-E4F4-5CB1-02436214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14415-7252-4F89-C702-393C46C7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25F64-53E9-5C70-F4C2-E9C6E45D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BAB6E-693F-D403-95DE-37A1883B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4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35FFC-D5FE-D201-DEA0-FEE6B0F9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53B31-AE64-DD9B-7729-DF406CB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5A48A-5038-98DA-FFA0-77272E9D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E0231-BC2D-AA12-B1C2-D476C937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23333-CF0E-0F2D-00D1-7F8C3575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3A216E-BD09-69F3-0CD5-1CDB7740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0CD02-886E-4F79-5A01-05A700B0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80AD5-5CCD-EA8C-A851-FDE5286C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CC43F-B719-7043-370C-38C81B61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E2F8-7E74-C499-D6B3-CDC67E4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EA0409-1872-D292-C0E8-B1CDC578E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54F23-CA01-A908-4F6D-CEC063FA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B8DF6-8F6A-5DB7-BB63-F2D9F78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F1E0-6C57-30B6-0D09-DA331C41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64526-83F0-226A-E2D4-301FE569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2CB4FF-AD04-14BC-8E01-D666A6D1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C0E43-1AB6-5B41-4775-907659E5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352B2-A933-70D0-9781-543AEDB57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E420-D8DF-4F39-9445-F9B2976F84A9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AE93B-F1A5-5860-7EA2-1CCC8EA8E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75E9D-F2EE-A48D-D85D-628833C82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20560-D68C-475D-8E4C-3D1ADA989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제품, 전자 부품, 회로, 회로 구성요소이(가) 표시된 사진&#10;&#10;자동 생성된 설명">
            <a:extLst>
              <a:ext uri="{FF2B5EF4-FFF2-40B4-BE49-F238E27FC236}">
                <a16:creationId xmlns:a16="http://schemas.microsoft.com/office/drawing/2014/main" id="{BF516653-3637-18EE-4A7E-4BF29FA3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49" y="1681983"/>
            <a:ext cx="4808302" cy="349403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B97E7CF-DCDA-5472-3186-3C736E3A3ABE}"/>
              </a:ext>
            </a:extLst>
          </p:cNvPr>
          <p:cNvSpPr/>
          <p:nvPr/>
        </p:nvSpPr>
        <p:spPr>
          <a:xfrm>
            <a:off x="8107430" y="2208806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BDFFEFE-14AD-2FC1-6BCA-E8643788EA6B}"/>
              </a:ext>
            </a:extLst>
          </p:cNvPr>
          <p:cNvSpPr/>
          <p:nvPr/>
        </p:nvSpPr>
        <p:spPr>
          <a:xfrm>
            <a:off x="8237982" y="1538478"/>
            <a:ext cx="1487424" cy="694944"/>
          </a:xfrm>
          <a:custGeom>
            <a:avLst/>
            <a:gdLst>
              <a:gd name="connsiteX0" fmla="*/ 0 w 1487424"/>
              <a:gd name="connsiteY0" fmla="*/ 694944 h 694944"/>
              <a:gd name="connsiteX1" fmla="*/ 694944 w 1487424"/>
              <a:gd name="connsiteY1" fmla="*/ 0 h 694944"/>
              <a:gd name="connsiteX2" fmla="*/ 1487424 w 1487424"/>
              <a:gd name="connsiteY2" fmla="*/ 0 h 6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424" h="694944">
                <a:moveTo>
                  <a:pt x="0" y="694944"/>
                </a:moveTo>
                <a:lnTo>
                  <a:pt x="694944" y="0"/>
                </a:lnTo>
                <a:lnTo>
                  <a:pt x="1487424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C0EA16-1AA1-D786-6196-0EBA656A395F}"/>
              </a:ext>
            </a:extLst>
          </p:cNvPr>
          <p:cNvSpPr/>
          <p:nvPr/>
        </p:nvSpPr>
        <p:spPr>
          <a:xfrm>
            <a:off x="9725406" y="551120"/>
            <a:ext cx="2091447" cy="197471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BBA3F-7DBF-B716-8F6C-2ADAC0EEA2E3}"/>
              </a:ext>
            </a:extLst>
          </p:cNvPr>
          <p:cNvSpPr txBox="1"/>
          <p:nvPr/>
        </p:nvSpPr>
        <p:spPr>
          <a:xfrm>
            <a:off x="9725406" y="551120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GIGAbit</a:t>
            </a:r>
            <a:r>
              <a:rPr lang="en-US" altLang="ko-KR" sz="16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Ethernet</a:t>
            </a:r>
            <a:endParaRPr lang="ko-KR" altLang="en-US" sz="16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4E62A6-8D76-62B7-642E-55DC1DD9A65A}"/>
              </a:ext>
            </a:extLst>
          </p:cNvPr>
          <p:cNvSpPr/>
          <p:nvPr/>
        </p:nvSpPr>
        <p:spPr>
          <a:xfrm>
            <a:off x="8107430" y="3338999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2451E5D-5B67-13B1-68F4-BA241D3CD5D0}"/>
              </a:ext>
            </a:extLst>
          </p:cNvPr>
          <p:cNvSpPr/>
          <p:nvPr/>
        </p:nvSpPr>
        <p:spPr>
          <a:xfrm>
            <a:off x="8107430" y="4257507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EDA555B-26BB-7E2F-1E49-D28C6C991286}"/>
              </a:ext>
            </a:extLst>
          </p:cNvPr>
          <p:cNvCxnSpPr>
            <a:stCxn id="20" idx="6"/>
          </p:cNvCxnSpPr>
          <p:nvPr/>
        </p:nvCxnSpPr>
        <p:spPr>
          <a:xfrm>
            <a:off x="8287430" y="3428999"/>
            <a:ext cx="1437976" cy="435865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C0FD59-2C0C-5392-0D8B-FF5CF326543F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8287430" y="3864864"/>
            <a:ext cx="1437976" cy="48264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939C1CB-4E32-1EA3-8D09-C1F4EC2EC73E}"/>
              </a:ext>
            </a:extLst>
          </p:cNvPr>
          <p:cNvSpPr/>
          <p:nvPr/>
        </p:nvSpPr>
        <p:spPr>
          <a:xfrm>
            <a:off x="9725406" y="3174639"/>
            <a:ext cx="2091447" cy="197471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11196-0E4B-45A8-B048-E9E2F9480778}"/>
              </a:ext>
            </a:extLst>
          </p:cNvPr>
          <p:cNvSpPr txBox="1"/>
          <p:nvPr/>
        </p:nvSpPr>
        <p:spPr>
          <a:xfrm>
            <a:off x="9725406" y="3174639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USB Port</a:t>
            </a:r>
            <a:endParaRPr lang="ko-KR" altLang="en-US" sz="16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B60393-A62F-FCD1-1B56-AFCB3D31675A}"/>
              </a:ext>
            </a:extLst>
          </p:cNvPr>
          <p:cNvSpPr/>
          <p:nvPr/>
        </p:nvSpPr>
        <p:spPr>
          <a:xfrm>
            <a:off x="5798570" y="4577547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1C3B5A-D02F-49F8-9C7D-7F4A0B1420D3}"/>
              </a:ext>
            </a:extLst>
          </p:cNvPr>
          <p:cNvSpPr/>
          <p:nvPr/>
        </p:nvSpPr>
        <p:spPr>
          <a:xfrm>
            <a:off x="5099753" y="4577547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9737B3-6B4A-ED8C-F4EF-0FAB528E41D2}"/>
              </a:ext>
            </a:extLst>
          </p:cNvPr>
          <p:cNvSpPr/>
          <p:nvPr/>
        </p:nvSpPr>
        <p:spPr>
          <a:xfrm>
            <a:off x="4356803" y="4577547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307D2E-24D0-5725-D939-9730BC55CD3D}"/>
              </a:ext>
            </a:extLst>
          </p:cNvPr>
          <p:cNvSpPr/>
          <p:nvPr/>
        </p:nvSpPr>
        <p:spPr>
          <a:xfrm>
            <a:off x="5099753" y="3036252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C86FB59-D228-B907-314D-D3F6B4CC3639}"/>
              </a:ext>
            </a:extLst>
          </p:cNvPr>
          <p:cNvSpPr/>
          <p:nvPr/>
        </p:nvSpPr>
        <p:spPr>
          <a:xfrm>
            <a:off x="6006000" y="3036252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A53B57-8842-199F-2004-A43BE4895EA7}"/>
              </a:ext>
            </a:extLst>
          </p:cNvPr>
          <p:cNvCxnSpPr>
            <a:stCxn id="33" idx="4"/>
          </p:cNvCxnSpPr>
          <p:nvPr/>
        </p:nvCxnSpPr>
        <p:spPr>
          <a:xfrm>
            <a:off x="5189753" y="4757547"/>
            <a:ext cx="322047" cy="69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D791B0-91BA-2A9E-1EB0-F00789DB5186}"/>
              </a:ext>
            </a:extLst>
          </p:cNvPr>
          <p:cNvCxnSpPr>
            <a:stCxn id="32" idx="4"/>
          </p:cNvCxnSpPr>
          <p:nvPr/>
        </p:nvCxnSpPr>
        <p:spPr>
          <a:xfrm flipH="1">
            <a:off x="5511800" y="4757547"/>
            <a:ext cx="376770" cy="69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0215D9-A94D-3037-C5C6-230B9C3234A3}"/>
              </a:ext>
            </a:extLst>
          </p:cNvPr>
          <p:cNvSpPr/>
          <p:nvPr/>
        </p:nvSpPr>
        <p:spPr>
          <a:xfrm>
            <a:off x="4518593" y="5459331"/>
            <a:ext cx="2285330" cy="107798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09968C-1903-FD7F-79FE-EDD33F23E4F8}"/>
              </a:ext>
            </a:extLst>
          </p:cNvPr>
          <p:cNvSpPr txBox="1"/>
          <p:nvPr/>
        </p:nvSpPr>
        <p:spPr>
          <a:xfrm>
            <a:off x="4518593" y="5459331"/>
            <a:ext cx="1916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Micro HDMI Ports</a:t>
            </a:r>
            <a:endParaRPr lang="ko-KR" altLang="en-US" sz="16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439BCB74-A18F-9C16-776B-2D7B922974F1}"/>
              </a:ext>
            </a:extLst>
          </p:cNvPr>
          <p:cNvSpPr/>
          <p:nvPr/>
        </p:nvSpPr>
        <p:spPr>
          <a:xfrm>
            <a:off x="3063240" y="4732020"/>
            <a:ext cx="1318260" cy="720090"/>
          </a:xfrm>
          <a:custGeom>
            <a:avLst/>
            <a:gdLst>
              <a:gd name="connsiteX0" fmla="*/ 1318260 w 1318260"/>
              <a:gd name="connsiteY0" fmla="*/ 0 h 720090"/>
              <a:gd name="connsiteX1" fmla="*/ 731520 w 1318260"/>
              <a:gd name="connsiteY1" fmla="*/ 720090 h 720090"/>
              <a:gd name="connsiteX2" fmla="*/ 0 w 1318260"/>
              <a:gd name="connsiteY2" fmla="*/ 720090 h 72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8260" h="720090">
                <a:moveTo>
                  <a:pt x="1318260" y="0"/>
                </a:moveTo>
                <a:lnTo>
                  <a:pt x="731520" y="720090"/>
                </a:lnTo>
                <a:lnTo>
                  <a:pt x="0" y="72009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694097E-69E4-12F4-9584-7FD3CA83D756}"/>
              </a:ext>
            </a:extLst>
          </p:cNvPr>
          <p:cNvSpPr/>
          <p:nvPr/>
        </p:nvSpPr>
        <p:spPr>
          <a:xfrm>
            <a:off x="777910" y="4913120"/>
            <a:ext cx="2285330" cy="107798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C6F0F5-9B83-04C4-0D32-E216288314A2}"/>
              </a:ext>
            </a:extLst>
          </p:cNvPr>
          <p:cNvSpPr txBox="1"/>
          <p:nvPr/>
        </p:nvSpPr>
        <p:spPr>
          <a:xfrm>
            <a:off x="777910" y="4913120"/>
            <a:ext cx="2197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USB-C Power supply</a:t>
            </a:r>
            <a:endParaRPr lang="ko-KR" altLang="en-US" sz="16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D7FB585-9BB0-17CE-C569-378B531E5826}"/>
              </a:ext>
            </a:extLst>
          </p:cNvPr>
          <p:cNvSpPr/>
          <p:nvPr/>
        </p:nvSpPr>
        <p:spPr>
          <a:xfrm>
            <a:off x="3063240" y="2339340"/>
            <a:ext cx="2076450" cy="720090"/>
          </a:xfrm>
          <a:custGeom>
            <a:avLst/>
            <a:gdLst>
              <a:gd name="connsiteX0" fmla="*/ 2621280 w 2621280"/>
              <a:gd name="connsiteY0" fmla="*/ 762000 h 762000"/>
              <a:gd name="connsiteX1" fmla="*/ 1043940 w 2621280"/>
              <a:gd name="connsiteY1" fmla="*/ 0 h 762000"/>
              <a:gd name="connsiteX2" fmla="*/ 0 w 26212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762000">
                <a:moveTo>
                  <a:pt x="2621280" y="762000"/>
                </a:moveTo>
                <a:lnTo>
                  <a:pt x="104394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C9D8DA-A2DF-1D49-8851-C8FADA760E08}"/>
              </a:ext>
            </a:extLst>
          </p:cNvPr>
          <p:cNvSpPr/>
          <p:nvPr/>
        </p:nvSpPr>
        <p:spPr>
          <a:xfrm>
            <a:off x="777910" y="1849816"/>
            <a:ext cx="2285330" cy="107798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5CADE9-0847-645D-1A81-6D791C2E2797}"/>
              </a:ext>
            </a:extLst>
          </p:cNvPr>
          <p:cNvSpPr txBox="1"/>
          <p:nvPr/>
        </p:nvSpPr>
        <p:spPr>
          <a:xfrm>
            <a:off x="777910" y="1849816"/>
            <a:ext cx="2021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Powerful </a:t>
            </a:r>
            <a:r>
              <a:rPr lang="en-US" altLang="ko-KR" sz="1600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procesor</a:t>
            </a:r>
            <a:endParaRPr lang="ko-KR" altLang="en-US" sz="16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DE87D1D-EB72-E85A-28BF-769D5CFEFB5E}"/>
              </a:ext>
            </a:extLst>
          </p:cNvPr>
          <p:cNvCxnSpPr>
            <a:stCxn id="36" idx="0"/>
          </p:cNvCxnSpPr>
          <p:nvPr/>
        </p:nvCxnSpPr>
        <p:spPr>
          <a:xfrm flipV="1">
            <a:off x="6096000" y="1538478"/>
            <a:ext cx="0" cy="1497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68E48A3-AF17-F7BB-9069-42D98871FF9B}"/>
              </a:ext>
            </a:extLst>
          </p:cNvPr>
          <p:cNvSpPr/>
          <p:nvPr/>
        </p:nvSpPr>
        <p:spPr>
          <a:xfrm>
            <a:off x="5003870" y="462346"/>
            <a:ext cx="2285330" cy="107798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505846-CF3C-CF5C-3E01-CDFA07DCD685}"/>
              </a:ext>
            </a:extLst>
          </p:cNvPr>
          <p:cNvSpPr txBox="1"/>
          <p:nvPr/>
        </p:nvSpPr>
        <p:spPr>
          <a:xfrm>
            <a:off x="5003870" y="462346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RAM(1GB, 2GB, 4GB)</a:t>
            </a:r>
            <a:endParaRPr lang="ko-KR" altLang="en-US" sz="16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6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제품, 전자 부품, 회로, 회로 구성요소이(가) 표시된 사진&#10;&#10;자동 생성된 설명">
            <a:extLst>
              <a:ext uri="{FF2B5EF4-FFF2-40B4-BE49-F238E27FC236}">
                <a16:creationId xmlns:a16="http://schemas.microsoft.com/office/drawing/2014/main" id="{B2594FF4-FBBA-C95A-A8AB-B3E5B942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4" y="1681983"/>
            <a:ext cx="4808302" cy="349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B39B1-34D2-ACC1-E1DE-4167480F2C65}"/>
              </a:ext>
            </a:extLst>
          </p:cNvPr>
          <p:cNvSpPr txBox="1"/>
          <p:nvPr/>
        </p:nvSpPr>
        <p:spPr>
          <a:xfrm>
            <a:off x="6833419" y="570272"/>
            <a:ext cx="4108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Board:		BCM2711</a:t>
            </a: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CPU:		ARM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RAM:		4GB(SDRAM)</a:t>
            </a: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OS:		Raspbian</a:t>
            </a: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USB:		3.0Ports, 2.0Ports</a:t>
            </a: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Bluetooth:	5.0</a:t>
            </a: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Ethernet:	Gigabit</a:t>
            </a:r>
          </a:p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Pin:		GPIO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71543-9FF2-0D5F-B23D-C0D607FD3056}"/>
              </a:ext>
            </a:extLst>
          </p:cNvPr>
          <p:cNvSpPr txBox="1"/>
          <p:nvPr/>
        </p:nvSpPr>
        <p:spPr>
          <a:xfrm>
            <a:off x="6833419" y="3429000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BCM BASE:	0xFE200000</a:t>
            </a:r>
          </a:p>
          <a:p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9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제품, 전자 부품, 회로, 회로 구성요소이(가) 표시된 사진&#10;&#10;자동 생성된 설명">
            <a:extLst>
              <a:ext uri="{FF2B5EF4-FFF2-40B4-BE49-F238E27FC236}">
                <a16:creationId xmlns:a16="http://schemas.microsoft.com/office/drawing/2014/main" id="{B2594FF4-FBBA-C95A-A8AB-B3E5B942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4" y="1681983"/>
            <a:ext cx="4808302" cy="34940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66EF46B-0C16-5875-A203-DDFB618FC262}"/>
              </a:ext>
            </a:extLst>
          </p:cNvPr>
          <p:cNvSpPr/>
          <p:nvPr/>
        </p:nvSpPr>
        <p:spPr>
          <a:xfrm>
            <a:off x="1592580" y="2705100"/>
            <a:ext cx="872490" cy="84201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5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9FEC880-BD0E-D19A-6651-F939F5AF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" y="3633281"/>
            <a:ext cx="1587151" cy="1984443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B5F8E9-0194-1FAC-8725-8DED13CF4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97" y="471793"/>
            <a:ext cx="1588650" cy="5145931"/>
          </a:xfrm>
          <a:prstGeom prst="rect">
            <a:avLst/>
          </a:prstGeom>
        </p:spPr>
      </p:pic>
      <p:pic>
        <p:nvPicPr>
          <p:cNvPr id="9" name="그림 8" descr="텍스트, 스크린샷, 폰트, 다채로움이(가) 표시된 사진&#10;&#10;자동 생성된 설명">
            <a:extLst>
              <a:ext uri="{FF2B5EF4-FFF2-40B4-BE49-F238E27FC236}">
                <a16:creationId xmlns:a16="http://schemas.microsoft.com/office/drawing/2014/main" id="{BA766339-D1ED-299A-5984-F13FCCEED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56" y="471792"/>
            <a:ext cx="1589274" cy="51459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7BE40-96F1-FCDB-855B-9C2944D41546}"/>
              </a:ext>
            </a:extLst>
          </p:cNvPr>
          <p:cNvSpPr/>
          <p:nvPr/>
        </p:nvSpPr>
        <p:spPr>
          <a:xfrm>
            <a:off x="2868511" y="3633281"/>
            <a:ext cx="748863" cy="396788"/>
          </a:xfrm>
          <a:prstGeom prst="rect">
            <a:avLst/>
          </a:prstGeom>
          <a:solidFill>
            <a:srgbClr val="EC9FF9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Padding</a:t>
            </a:r>
          </a:p>
          <a:p>
            <a:pPr algn="ctr"/>
            <a:r>
              <a:rPr lang="en-US" altLang="ko-KR" sz="9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registers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0E61EE-7DFA-6ACF-5AD4-72FC94E50B2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905088" y="3828288"/>
            <a:ext cx="963423" cy="3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B5A5A8B-1A33-6C19-70B0-92303017B80E}"/>
              </a:ext>
            </a:extLst>
          </p:cNvPr>
          <p:cNvSpPr/>
          <p:nvPr/>
        </p:nvSpPr>
        <p:spPr>
          <a:xfrm>
            <a:off x="1897380" y="1844040"/>
            <a:ext cx="2674620" cy="2385060"/>
          </a:xfrm>
          <a:custGeom>
            <a:avLst/>
            <a:gdLst>
              <a:gd name="connsiteX0" fmla="*/ 0 w 2674620"/>
              <a:gd name="connsiteY0" fmla="*/ 2385060 h 2385060"/>
              <a:gd name="connsiteX1" fmla="*/ 1798320 w 2674620"/>
              <a:gd name="connsiteY1" fmla="*/ 2385060 h 2385060"/>
              <a:gd name="connsiteX2" fmla="*/ 2491740 w 2674620"/>
              <a:gd name="connsiteY2" fmla="*/ 0 h 2385060"/>
              <a:gd name="connsiteX3" fmla="*/ 2674620 w 2674620"/>
              <a:gd name="connsiteY3" fmla="*/ 0 h 23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2385060">
                <a:moveTo>
                  <a:pt x="0" y="2385060"/>
                </a:moveTo>
                <a:lnTo>
                  <a:pt x="1798320" y="2385060"/>
                </a:lnTo>
                <a:lnTo>
                  <a:pt x="2491740" y="0"/>
                </a:lnTo>
                <a:lnTo>
                  <a:pt x="2674620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BCAC07E-C46E-53F9-A105-196CBA6D31F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7374" y="3831675"/>
            <a:ext cx="963423" cy="1588900"/>
          </a:xfrm>
          <a:prstGeom prst="curvedConnector3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5E08F8E-405E-DB28-5499-4CAFB0510CA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7374" y="3831675"/>
            <a:ext cx="963423" cy="295317"/>
          </a:xfrm>
          <a:prstGeom prst="curvedConnector3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B6D3BDF-0B4D-D8E3-3B40-2937CB49A9A0}"/>
              </a:ext>
            </a:extLst>
          </p:cNvPr>
          <p:cNvSpPr/>
          <p:nvPr/>
        </p:nvSpPr>
        <p:spPr>
          <a:xfrm>
            <a:off x="1897380" y="2236470"/>
            <a:ext cx="2674620" cy="2385060"/>
          </a:xfrm>
          <a:custGeom>
            <a:avLst/>
            <a:gdLst>
              <a:gd name="connsiteX0" fmla="*/ 0 w 2674620"/>
              <a:gd name="connsiteY0" fmla="*/ 2385060 h 2385060"/>
              <a:gd name="connsiteX1" fmla="*/ 1798320 w 2674620"/>
              <a:gd name="connsiteY1" fmla="*/ 2385060 h 2385060"/>
              <a:gd name="connsiteX2" fmla="*/ 2491740 w 2674620"/>
              <a:gd name="connsiteY2" fmla="*/ 0 h 2385060"/>
              <a:gd name="connsiteX3" fmla="*/ 2674620 w 2674620"/>
              <a:gd name="connsiteY3" fmla="*/ 0 h 23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2385060">
                <a:moveTo>
                  <a:pt x="0" y="2385060"/>
                </a:moveTo>
                <a:lnTo>
                  <a:pt x="1798320" y="2385060"/>
                </a:lnTo>
                <a:lnTo>
                  <a:pt x="2491740" y="0"/>
                </a:lnTo>
                <a:lnTo>
                  <a:pt x="2674620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6764DE4-E3FF-2A8F-64AD-B0AEC96E28B7}"/>
              </a:ext>
            </a:extLst>
          </p:cNvPr>
          <p:cNvSpPr/>
          <p:nvPr/>
        </p:nvSpPr>
        <p:spPr>
          <a:xfrm>
            <a:off x="1897380" y="3036570"/>
            <a:ext cx="2674620" cy="2385060"/>
          </a:xfrm>
          <a:custGeom>
            <a:avLst/>
            <a:gdLst>
              <a:gd name="connsiteX0" fmla="*/ 0 w 2674620"/>
              <a:gd name="connsiteY0" fmla="*/ 2385060 h 2385060"/>
              <a:gd name="connsiteX1" fmla="*/ 1798320 w 2674620"/>
              <a:gd name="connsiteY1" fmla="*/ 2385060 h 2385060"/>
              <a:gd name="connsiteX2" fmla="*/ 2491740 w 2674620"/>
              <a:gd name="connsiteY2" fmla="*/ 0 h 2385060"/>
              <a:gd name="connsiteX3" fmla="*/ 2674620 w 2674620"/>
              <a:gd name="connsiteY3" fmla="*/ 0 h 23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2385060">
                <a:moveTo>
                  <a:pt x="0" y="2385060"/>
                </a:moveTo>
                <a:lnTo>
                  <a:pt x="1798320" y="2385060"/>
                </a:lnTo>
                <a:lnTo>
                  <a:pt x="2491740" y="0"/>
                </a:lnTo>
                <a:lnTo>
                  <a:pt x="2674620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823384-FDB4-3F5C-12FF-97A3BBD9D49C}"/>
              </a:ext>
            </a:extLst>
          </p:cNvPr>
          <p:cNvSpPr txBox="1"/>
          <p:nvPr/>
        </p:nvSpPr>
        <p:spPr>
          <a:xfrm>
            <a:off x="1888583" y="3435858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0xFFFF_FFFF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6EB8D2-5A19-9D7F-B6CD-BE7366BB0DE2}"/>
              </a:ext>
            </a:extLst>
          </p:cNvPr>
          <p:cNvSpPr txBox="1"/>
          <p:nvPr/>
        </p:nvSpPr>
        <p:spPr>
          <a:xfrm>
            <a:off x="1888583" y="383792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0xC000_0000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615F46-5AD8-580F-F285-C85D38087EAB}"/>
              </a:ext>
            </a:extLst>
          </p:cNvPr>
          <p:cNvSpPr txBox="1"/>
          <p:nvPr/>
        </p:nvSpPr>
        <p:spPr>
          <a:xfrm>
            <a:off x="1888583" y="4227711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0x8000_0000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3B0C2B-F1F7-48C7-5651-5A4AB3385DAD}"/>
              </a:ext>
            </a:extLst>
          </p:cNvPr>
          <p:cNvSpPr txBox="1"/>
          <p:nvPr/>
        </p:nvSpPr>
        <p:spPr>
          <a:xfrm>
            <a:off x="1888583" y="461251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0x7C00_0000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1D6F-7A6A-AEFB-8C08-00D04AA77327}"/>
              </a:ext>
            </a:extLst>
          </p:cNvPr>
          <p:cNvSpPr txBox="1"/>
          <p:nvPr/>
        </p:nvSpPr>
        <p:spPr>
          <a:xfrm>
            <a:off x="1888583" y="4995242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662DA-4A34-ED6A-E8A9-F1368DF85A43}"/>
              </a:ext>
            </a:extLst>
          </p:cNvPr>
          <p:cNvSpPr txBox="1"/>
          <p:nvPr/>
        </p:nvSpPr>
        <p:spPr>
          <a:xfrm>
            <a:off x="1888583" y="5427879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F57920-032C-E800-C2DA-6E83FCEEC88A}"/>
              </a:ext>
            </a:extLst>
          </p:cNvPr>
          <p:cNvSpPr txBox="1"/>
          <p:nvPr/>
        </p:nvSpPr>
        <p:spPr>
          <a:xfrm>
            <a:off x="343276" y="5701572"/>
            <a:ext cx="1519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Legacy Master view</a:t>
            </a:r>
          </a:p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of Address Map</a:t>
            </a:r>
            <a:endParaRPr lang="ko-KR" altLang="en-US" sz="11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1D20F-AC66-ED7B-BF7D-C53F63786065}"/>
              </a:ext>
            </a:extLst>
          </p:cNvPr>
          <p:cNvSpPr txBox="1"/>
          <p:nvPr/>
        </p:nvSpPr>
        <p:spPr>
          <a:xfrm>
            <a:off x="4471669" y="5785003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Full 35-bit Address Map</a:t>
            </a:r>
            <a:endParaRPr lang="ko-KR" altLang="en-US" sz="11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3E98E-EA3B-0872-ACC0-4772744B481A}"/>
              </a:ext>
            </a:extLst>
          </p:cNvPr>
          <p:cNvSpPr txBox="1"/>
          <p:nvPr/>
        </p:nvSpPr>
        <p:spPr>
          <a:xfrm>
            <a:off x="8537568" y="5699447"/>
            <a:ext cx="2204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ARM view of the Address Map</a:t>
            </a:r>
          </a:p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In “Low Peripheral” mode</a:t>
            </a:r>
            <a:endParaRPr lang="ko-KR" altLang="en-US" sz="11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90270-0F22-AB68-AD17-8B8CEBDDB77E}"/>
              </a:ext>
            </a:extLst>
          </p:cNvPr>
          <p:cNvSpPr txBox="1"/>
          <p:nvPr/>
        </p:nvSpPr>
        <p:spPr>
          <a:xfrm>
            <a:off x="6096000" y="304514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0x7_FFFF_FFFF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4BFE-62E3-64AC-6D68-2CBAC1D4626E}"/>
              </a:ext>
            </a:extLst>
          </p:cNvPr>
          <p:cNvSpPr txBox="1"/>
          <p:nvPr/>
        </p:nvSpPr>
        <p:spPr>
          <a:xfrm>
            <a:off x="6096000" y="703665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0x6_0000_0000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FFD4A-A842-ED64-8DDA-72E4408C0970}"/>
              </a:ext>
            </a:extLst>
          </p:cNvPr>
          <p:cNvSpPr txBox="1"/>
          <p:nvPr/>
        </p:nvSpPr>
        <p:spPr>
          <a:xfrm>
            <a:off x="6096000" y="1105976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0x5_0000_0000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15AEA-B0BE-2C64-9F36-54D06BE72D9D}"/>
              </a:ext>
            </a:extLst>
          </p:cNvPr>
          <p:cNvSpPr txBox="1"/>
          <p:nvPr/>
        </p:nvSpPr>
        <p:spPr>
          <a:xfrm>
            <a:off x="6096000" y="1508287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0x4_C000_0000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2A3D8-1E37-B0ED-81AC-7696894BDF02}"/>
              </a:ext>
            </a:extLst>
          </p:cNvPr>
          <p:cNvSpPr txBox="1"/>
          <p:nvPr/>
        </p:nvSpPr>
        <p:spPr>
          <a:xfrm>
            <a:off x="6097537" y="191059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0x4_8000_0000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6B3CC-6B69-0EEF-EE39-84396BA81DF6}"/>
              </a:ext>
            </a:extLst>
          </p:cNvPr>
          <p:cNvSpPr txBox="1"/>
          <p:nvPr/>
        </p:nvSpPr>
        <p:spPr>
          <a:xfrm>
            <a:off x="6096000" y="2307016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0x4_7C00_0000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C2A66-4743-4427-6289-9649FEC81D01}"/>
              </a:ext>
            </a:extLst>
          </p:cNvPr>
          <p:cNvSpPr txBox="1"/>
          <p:nvPr/>
        </p:nvSpPr>
        <p:spPr>
          <a:xfrm>
            <a:off x="6096000" y="2703434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0x4_4000_0000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23FC-D446-5AA0-5EAB-96902630ADA8}"/>
              </a:ext>
            </a:extLst>
          </p:cNvPr>
          <p:cNvSpPr txBox="1"/>
          <p:nvPr/>
        </p:nvSpPr>
        <p:spPr>
          <a:xfrm>
            <a:off x="6096000" y="3099852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B59F2-31C8-5650-C4BF-DEEE23F00AFA}"/>
              </a:ext>
            </a:extLst>
          </p:cNvPr>
          <p:cNvSpPr txBox="1"/>
          <p:nvPr/>
        </p:nvSpPr>
        <p:spPr>
          <a:xfrm>
            <a:off x="6096000" y="466258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0x0_4000_0000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1B480-EFFD-2E87-2607-8A9B7E8CD676}"/>
              </a:ext>
            </a:extLst>
          </p:cNvPr>
          <p:cNvSpPr txBox="1"/>
          <p:nvPr/>
        </p:nvSpPr>
        <p:spPr>
          <a:xfrm>
            <a:off x="6096000" y="5456343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0x0_0000_0000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6B2EE-B354-ACD6-EE2A-C5E5E020299B}"/>
              </a:ext>
            </a:extLst>
          </p:cNvPr>
          <p:cNvSpPr txBox="1"/>
          <p:nvPr/>
        </p:nvSpPr>
        <p:spPr>
          <a:xfrm>
            <a:off x="10434430" y="304514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0x7_FFFF_FFFF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631F8-B792-6D09-0B68-F7FBBD52E34D}"/>
              </a:ext>
            </a:extLst>
          </p:cNvPr>
          <p:cNvSpPr txBox="1"/>
          <p:nvPr/>
        </p:nvSpPr>
        <p:spPr>
          <a:xfrm>
            <a:off x="10434430" y="703665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0x6_0000_0000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9766C-703E-9F51-4D32-A0666BCCB127}"/>
              </a:ext>
            </a:extLst>
          </p:cNvPr>
          <p:cNvSpPr txBox="1"/>
          <p:nvPr/>
        </p:nvSpPr>
        <p:spPr>
          <a:xfrm>
            <a:off x="10434430" y="1105976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0x5_0000_0000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20B41-4618-1ABC-A697-FD061D5CFF9F}"/>
              </a:ext>
            </a:extLst>
          </p:cNvPr>
          <p:cNvSpPr txBox="1"/>
          <p:nvPr/>
        </p:nvSpPr>
        <p:spPr>
          <a:xfrm>
            <a:off x="10434430" y="1508287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0x4_C000_0000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B8A65-454C-614C-1A98-2E134E6864A8}"/>
              </a:ext>
            </a:extLst>
          </p:cNvPr>
          <p:cNvSpPr txBox="1"/>
          <p:nvPr/>
        </p:nvSpPr>
        <p:spPr>
          <a:xfrm>
            <a:off x="10435967" y="191059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0x4_8000_0000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36438C-A8CA-DA5B-B252-E1DD047FDAA2}"/>
              </a:ext>
            </a:extLst>
          </p:cNvPr>
          <p:cNvSpPr txBox="1"/>
          <p:nvPr/>
        </p:nvSpPr>
        <p:spPr>
          <a:xfrm>
            <a:off x="10434430" y="2307016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0x4_7C00_0000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67495-EF7D-9348-295F-9B84C34141B1}"/>
              </a:ext>
            </a:extLst>
          </p:cNvPr>
          <p:cNvSpPr txBox="1"/>
          <p:nvPr/>
        </p:nvSpPr>
        <p:spPr>
          <a:xfrm>
            <a:off x="10434430" y="2703434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0x4_4000_0000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E9F4A3-3B20-19F3-46BB-FCB4111A299D}"/>
              </a:ext>
            </a:extLst>
          </p:cNvPr>
          <p:cNvSpPr txBox="1"/>
          <p:nvPr/>
        </p:nvSpPr>
        <p:spPr>
          <a:xfrm>
            <a:off x="10434430" y="3099852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0x4_0000_0000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7B18B-7068-078D-ECA1-68FFF0F3B566}"/>
              </a:ext>
            </a:extLst>
          </p:cNvPr>
          <p:cNvSpPr txBox="1"/>
          <p:nvPr/>
        </p:nvSpPr>
        <p:spPr>
          <a:xfrm>
            <a:off x="10434430" y="466258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0x0_4000_0000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90E45-8CF7-C659-0758-015F70C40926}"/>
              </a:ext>
            </a:extLst>
          </p:cNvPr>
          <p:cNvSpPr txBox="1"/>
          <p:nvPr/>
        </p:nvSpPr>
        <p:spPr>
          <a:xfrm>
            <a:off x="10434430" y="5456343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0x0_0000_0000</a:t>
            </a:r>
            <a:endParaRPr lang="ko-KR" altLang="en-US" sz="8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91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B039F7-E9AD-3F1F-7F76-64789AB9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" y="411218"/>
            <a:ext cx="11926334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F34984-A91F-BDA8-5AD0-7511D8DA90B0}"/>
              </a:ext>
            </a:extLst>
          </p:cNvPr>
          <p:cNvSpPr/>
          <p:nvPr/>
        </p:nvSpPr>
        <p:spPr>
          <a:xfrm>
            <a:off x="1757680" y="4150633"/>
            <a:ext cx="2160000" cy="540000"/>
          </a:xfrm>
          <a:prstGeom prst="rect">
            <a:avLst/>
          </a:prstGeom>
          <a:solidFill>
            <a:srgbClr val="9E9A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1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1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67B0D-79C0-A4A8-90CC-69DC7CD5B11D}"/>
              </a:ext>
            </a:extLst>
          </p:cNvPr>
          <p:cNvSpPr/>
          <p:nvPr/>
        </p:nvSpPr>
        <p:spPr>
          <a:xfrm>
            <a:off x="1757680" y="4692160"/>
            <a:ext cx="2160000" cy="540000"/>
          </a:xfrm>
          <a:prstGeom prst="rect">
            <a:avLst/>
          </a:prstGeom>
          <a:solidFill>
            <a:srgbClr val="BCFCFE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182499-B621-2146-6F06-D2CFE8D733C3}"/>
              </a:ext>
            </a:extLst>
          </p:cNvPr>
          <p:cNvSpPr/>
          <p:nvPr/>
        </p:nvSpPr>
        <p:spPr>
          <a:xfrm>
            <a:off x="1757680" y="5233687"/>
            <a:ext cx="2160000" cy="540000"/>
          </a:xfrm>
          <a:prstGeom prst="rect">
            <a:avLst/>
          </a:prstGeom>
          <a:solidFill>
            <a:srgbClr val="F0CD48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43244F-523E-5B32-4BDB-D56711970A79}"/>
              </a:ext>
            </a:extLst>
          </p:cNvPr>
          <p:cNvSpPr/>
          <p:nvPr/>
        </p:nvSpPr>
        <p:spPr>
          <a:xfrm>
            <a:off x="1757680" y="5775214"/>
            <a:ext cx="2160000" cy="5400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0D0F3A-DA53-D5A2-0070-802E5F2E683F}"/>
              </a:ext>
            </a:extLst>
          </p:cNvPr>
          <p:cNvSpPr/>
          <p:nvPr/>
        </p:nvSpPr>
        <p:spPr>
          <a:xfrm>
            <a:off x="1757680" y="6316741"/>
            <a:ext cx="2160000" cy="540000"/>
          </a:xfrm>
          <a:prstGeom prst="rect">
            <a:avLst/>
          </a:prstGeom>
          <a:solidFill>
            <a:srgbClr val="BCFCFE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5468F1-6D62-ACC5-CA84-C7F99C10CB88}"/>
              </a:ext>
            </a:extLst>
          </p:cNvPr>
          <p:cNvSpPr/>
          <p:nvPr/>
        </p:nvSpPr>
        <p:spPr>
          <a:xfrm>
            <a:off x="5374312" y="-177189"/>
            <a:ext cx="2160000" cy="540000"/>
          </a:xfrm>
          <a:prstGeom prst="rect">
            <a:avLst/>
          </a:prstGeom>
          <a:solidFill>
            <a:srgbClr val="B8FCA4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PCIe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D57CD3-F99A-C71A-F5B8-04D65DC48015}"/>
              </a:ext>
            </a:extLst>
          </p:cNvPr>
          <p:cNvSpPr/>
          <p:nvPr/>
        </p:nvSpPr>
        <p:spPr>
          <a:xfrm>
            <a:off x="5374312" y="362811"/>
            <a:ext cx="2160000" cy="5400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Reserved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4823A0-C9DD-46F2-7379-BF857EFABA77}"/>
              </a:ext>
            </a:extLst>
          </p:cNvPr>
          <p:cNvSpPr/>
          <p:nvPr/>
        </p:nvSpPr>
        <p:spPr>
          <a:xfrm>
            <a:off x="5374312" y="905597"/>
            <a:ext cx="2160000" cy="540000"/>
          </a:xfrm>
          <a:prstGeom prst="rect">
            <a:avLst/>
          </a:prstGeom>
          <a:solidFill>
            <a:srgbClr val="F0CD48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ARM Local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peripherals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ABBF19-905F-B774-5004-8DE02A5550DF}"/>
              </a:ext>
            </a:extLst>
          </p:cNvPr>
          <p:cNvSpPr/>
          <p:nvPr/>
        </p:nvSpPr>
        <p:spPr>
          <a:xfrm>
            <a:off x="5374312" y="1448383"/>
            <a:ext cx="2160000" cy="540000"/>
          </a:xfrm>
          <a:prstGeom prst="rect">
            <a:avLst/>
          </a:prstGeom>
          <a:solidFill>
            <a:srgbClr val="BCFCFE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36505F-CB33-BD45-3D9C-5A18DB80DA34}"/>
              </a:ext>
            </a:extLst>
          </p:cNvPr>
          <p:cNvSpPr/>
          <p:nvPr/>
        </p:nvSpPr>
        <p:spPr>
          <a:xfrm>
            <a:off x="5374312" y="1988383"/>
            <a:ext cx="2160000" cy="540000"/>
          </a:xfrm>
          <a:prstGeom prst="rect">
            <a:avLst/>
          </a:prstGeom>
          <a:solidFill>
            <a:srgbClr val="F0CD48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Main peripherals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07E87E-F7E8-3D22-6620-9803FE80C1C3}"/>
              </a:ext>
            </a:extLst>
          </p:cNvPr>
          <p:cNvSpPr/>
          <p:nvPr/>
        </p:nvSpPr>
        <p:spPr>
          <a:xfrm>
            <a:off x="5374312" y="2531169"/>
            <a:ext cx="2160000" cy="5400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Reserved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49EB21-2245-150C-031D-F814FE472B04}"/>
              </a:ext>
            </a:extLst>
          </p:cNvPr>
          <p:cNvSpPr/>
          <p:nvPr/>
        </p:nvSpPr>
        <p:spPr>
          <a:xfrm>
            <a:off x="5374312" y="3074451"/>
            <a:ext cx="2160000" cy="540000"/>
          </a:xfrm>
          <a:prstGeom prst="rect">
            <a:avLst/>
          </a:prstGeom>
          <a:solidFill>
            <a:srgbClr val="BCFCFE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767681-A6AE-B4E2-4FEA-7B2C46F25898}"/>
              </a:ext>
            </a:extLst>
          </p:cNvPr>
          <p:cNvSpPr/>
          <p:nvPr/>
        </p:nvSpPr>
        <p:spPr>
          <a:xfrm>
            <a:off x="5374312" y="3615214"/>
            <a:ext cx="2160000" cy="2160000"/>
          </a:xfrm>
          <a:prstGeom prst="rect">
            <a:avLst/>
          </a:prstGeom>
          <a:solidFill>
            <a:srgbClr val="9E9A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AC077-A13A-9BFF-F49B-26C96A79FFD5}"/>
              </a:ext>
            </a:extLst>
          </p:cNvPr>
          <p:cNvSpPr/>
          <p:nvPr/>
        </p:nvSpPr>
        <p:spPr>
          <a:xfrm>
            <a:off x="5374312" y="6318000"/>
            <a:ext cx="2160000" cy="540000"/>
          </a:xfrm>
          <a:prstGeom prst="rect">
            <a:avLst/>
          </a:prstGeom>
          <a:solidFill>
            <a:srgbClr val="9E9A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BD99F5-84E1-0F79-83FC-3E789D1BCE9D}"/>
              </a:ext>
            </a:extLst>
          </p:cNvPr>
          <p:cNvSpPr/>
          <p:nvPr/>
        </p:nvSpPr>
        <p:spPr>
          <a:xfrm>
            <a:off x="5374312" y="5776741"/>
            <a:ext cx="2160000" cy="540000"/>
          </a:xfrm>
          <a:prstGeom prst="rect">
            <a:avLst/>
          </a:prstGeom>
          <a:solidFill>
            <a:srgbClr val="6598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VC)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8BADD-2478-5F6F-D2C0-58F86D3AB7E5}"/>
              </a:ext>
            </a:extLst>
          </p:cNvPr>
          <p:cNvSpPr/>
          <p:nvPr/>
        </p:nvSpPr>
        <p:spPr>
          <a:xfrm>
            <a:off x="8990944" y="-177189"/>
            <a:ext cx="2160000" cy="540000"/>
          </a:xfrm>
          <a:prstGeom prst="rect">
            <a:avLst/>
          </a:prstGeom>
          <a:solidFill>
            <a:srgbClr val="B8FCA4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PCIe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FF8ABC-9840-24E2-0015-680932B04691}"/>
              </a:ext>
            </a:extLst>
          </p:cNvPr>
          <p:cNvSpPr/>
          <p:nvPr/>
        </p:nvSpPr>
        <p:spPr>
          <a:xfrm>
            <a:off x="8990944" y="362810"/>
            <a:ext cx="2160000" cy="1081259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Reserved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99CD5C-1FDA-5652-9F8F-F58914803883}"/>
              </a:ext>
            </a:extLst>
          </p:cNvPr>
          <p:cNvSpPr/>
          <p:nvPr/>
        </p:nvSpPr>
        <p:spPr>
          <a:xfrm>
            <a:off x="8990944" y="1445597"/>
            <a:ext cx="2160000" cy="540000"/>
          </a:xfrm>
          <a:prstGeom prst="rect">
            <a:avLst/>
          </a:prstGeom>
          <a:solidFill>
            <a:srgbClr val="BCFCFE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5BBFA1-A8DE-87D1-847E-17BD564C3546}"/>
              </a:ext>
            </a:extLst>
          </p:cNvPr>
          <p:cNvSpPr/>
          <p:nvPr/>
        </p:nvSpPr>
        <p:spPr>
          <a:xfrm>
            <a:off x="8990944" y="1982255"/>
            <a:ext cx="2160000" cy="1083034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Reserved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FC5C20-8AFE-C07E-B7F2-619AC51E8244}"/>
              </a:ext>
            </a:extLst>
          </p:cNvPr>
          <p:cNvSpPr/>
          <p:nvPr/>
        </p:nvSpPr>
        <p:spPr>
          <a:xfrm>
            <a:off x="8990944" y="3066816"/>
            <a:ext cx="2160000" cy="540000"/>
          </a:xfrm>
          <a:prstGeom prst="rect">
            <a:avLst/>
          </a:prstGeom>
          <a:solidFill>
            <a:srgbClr val="BCFCFE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L2</a:t>
            </a:r>
            <a:r>
              <a:rPr lang="ko-KR" altLang="en-US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Cached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(non-allocating)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219987-7A82-6F72-56C0-25EF9A33CDA1}"/>
              </a:ext>
            </a:extLst>
          </p:cNvPr>
          <p:cNvSpPr/>
          <p:nvPr/>
        </p:nvSpPr>
        <p:spPr>
          <a:xfrm>
            <a:off x="8990944" y="3608343"/>
            <a:ext cx="2160000" cy="540000"/>
          </a:xfrm>
          <a:prstGeom prst="rect">
            <a:avLst/>
          </a:prstGeom>
          <a:solidFill>
            <a:srgbClr val="9E9A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199406-72D1-B13B-4485-21EA823F72F9}"/>
              </a:ext>
            </a:extLst>
          </p:cNvPr>
          <p:cNvSpPr/>
          <p:nvPr/>
        </p:nvSpPr>
        <p:spPr>
          <a:xfrm>
            <a:off x="8990944" y="6315214"/>
            <a:ext cx="2160000" cy="540000"/>
          </a:xfrm>
          <a:prstGeom prst="rect">
            <a:avLst/>
          </a:prstGeom>
          <a:solidFill>
            <a:srgbClr val="9E9A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81ECA4-8ADC-25B6-F666-B0C7D9DE0BD2}"/>
              </a:ext>
            </a:extLst>
          </p:cNvPr>
          <p:cNvSpPr/>
          <p:nvPr/>
        </p:nvSpPr>
        <p:spPr>
          <a:xfrm>
            <a:off x="8990944" y="5773687"/>
            <a:ext cx="2160000" cy="540000"/>
          </a:xfrm>
          <a:prstGeom prst="rect">
            <a:avLst/>
          </a:prstGeom>
          <a:solidFill>
            <a:srgbClr val="6598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VC)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FDC6C6-B7E1-07CC-1530-6868FD47A718}"/>
              </a:ext>
            </a:extLst>
          </p:cNvPr>
          <p:cNvSpPr/>
          <p:nvPr/>
        </p:nvSpPr>
        <p:spPr>
          <a:xfrm>
            <a:off x="8990944" y="4149870"/>
            <a:ext cx="2160000" cy="540000"/>
          </a:xfrm>
          <a:prstGeom prst="rect">
            <a:avLst/>
          </a:prstGeom>
          <a:solidFill>
            <a:srgbClr val="F0CD48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ARM Local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peripherals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F3DC97-A33C-F3F3-7CD6-5D266CC27750}"/>
              </a:ext>
            </a:extLst>
          </p:cNvPr>
          <p:cNvSpPr/>
          <p:nvPr/>
        </p:nvSpPr>
        <p:spPr>
          <a:xfrm>
            <a:off x="8990944" y="4690633"/>
            <a:ext cx="2160000" cy="540000"/>
          </a:xfrm>
          <a:prstGeom prst="rect">
            <a:avLst/>
          </a:prstGeom>
          <a:solidFill>
            <a:srgbClr val="F0CD48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Main peripherals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10965D-DCBD-5E43-7359-FC00AF43A91D}"/>
              </a:ext>
            </a:extLst>
          </p:cNvPr>
          <p:cNvSpPr/>
          <p:nvPr/>
        </p:nvSpPr>
        <p:spPr>
          <a:xfrm>
            <a:off x="8990944" y="5232160"/>
            <a:ext cx="2160000" cy="540000"/>
          </a:xfrm>
          <a:prstGeom prst="rect">
            <a:avLst/>
          </a:prstGeom>
          <a:solidFill>
            <a:srgbClr val="9E9AF7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SDRAM</a:t>
            </a:r>
          </a:p>
          <a:p>
            <a:pPr algn="ctr"/>
            <a:r>
              <a:rPr lang="en-US" altLang="ko-KR" sz="1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(For the ARM)</a:t>
            </a:r>
            <a:endParaRPr lang="ko-KR" altLang="en-US" sz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C2ABC0-A33C-8A7B-4D13-E93D8FCC3D52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>
            <a:off x="7534312" y="92811"/>
            <a:ext cx="1456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6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4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8E151B-A768-012F-1A71-39BAC0DB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5" t="61445" r="48468" b="10874"/>
          <a:stretch/>
        </p:blipFill>
        <p:spPr>
          <a:xfrm>
            <a:off x="339705" y="570270"/>
            <a:ext cx="2914773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8B063A-0E2D-FE8D-FE05-92A62FFF4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5" t="61445" r="48468" b="10874"/>
          <a:stretch/>
        </p:blipFill>
        <p:spPr>
          <a:xfrm>
            <a:off x="3368040" y="3972232"/>
            <a:ext cx="2914773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237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후니 쩡</dc:creator>
  <cp:lastModifiedBy>후니 쩡</cp:lastModifiedBy>
  <cp:revision>3</cp:revision>
  <dcterms:created xsi:type="dcterms:W3CDTF">2024-03-16T15:46:52Z</dcterms:created>
  <dcterms:modified xsi:type="dcterms:W3CDTF">2024-05-19T15:18:54Z</dcterms:modified>
</cp:coreProperties>
</file>