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C676-E6AE-6FED-DFEB-83C42EC0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9552B-EAFA-E100-719D-B6C5E417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46BD3-A06E-E36D-DEFB-14E8548B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2AD54-6840-1400-6EDB-2AA7012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8382A-1D7D-D9A6-8C35-10B5F23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2EE4-9266-E749-5882-AB5F3A6D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DA424-C354-F7E5-6464-3332E3E8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0DB0F-33DE-562F-68FD-197BD5E7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2C7F8-8D7A-89CB-0F48-9CC97486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16A08-56F0-BE7D-EEC4-3FC8FA76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6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EB34F4-49E4-0C17-C970-DF61EC22B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38F72C-4C7F-D616-FBE8-D61B32D9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39B33-4FE7-6502-8797-65C43AE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4E4E9-A0C9-2C83-8DDB-A664861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CDA91-C6E1-E788-0877-902FAEF9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1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4BFF3-BE47-25CF-7ECE-F4288EB4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8A2A0-63F4-2ADC-130F-93D5F6A6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621B5-DD5D-AED6-A1D2-2CD6AFE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80C3C-CB8A-189B-3E94-4F59DE5C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14DF5-EADD-E5CF-7351-DB8399D5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8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39F4-300D-70AE-4199-3A3B786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8E12A-588F-D511-A179-68E5A319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7E06A-168A-427A-D4A3-05DCC9E3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3A96B-4170-A293-0859-2A3EDD83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A0AE2-E52A-4649-11DB-FF6C75B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8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3B58-970C-0F14-60FA-EC47B1C2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1135D-0BF3-7477-6C79-F77B270D7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597A9-CC97-56B9-88B1-605211D2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B3CDD-75FA-EC9A-B6F9-F1F1449B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F85AD-EE35-63B2-B084-24488D22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61720-763A-8DC6-29F9-89935883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6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29085-BA27-E439-9FFF-674E6EDF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D302A-873D-AABB-24FF-679907C9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8FD5EB-E501-E2BF-9A3A-7329A4A4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192AA-C128-B7C3-6FE0-D2F8D6407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0ABE5-15C9-4911-4B06-AF1D4F5B7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3DA4CA-F769-8C00-0E8F-9E2B9980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7957E-7217-C513-E50E-20593C1C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31A8AD-F8D3-78B4-706D-0089785F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62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422F-3F43-5B64-EBD6-DA4780F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40BA49-FEDB-4A4D-A76B-C5ADF42D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5C6B3D-6727-8F9B-1063-8BAA7C94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631030-9592-6C31-9DDF-E2D45E5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95223A-51A6-1EF4-E26D-94541D9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A073B-DAC0-20D9-B738-2464774E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15F67-9C81-625E-5A16-1552397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06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13F3-E181-FFA9-DB16-CAF5BF6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E5AD1-3CF7-7100-85A0-6BFBA039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CC745-6FEF-13E4-0D2D-7D352B69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EACC3-EB0E-C7B8-3DBC-548F6E98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BA173-6BD6-22D3-E493-6FDEF70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F245C-E384-8BC6-D1BC-A951B11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68C09-F68C-E8E6-29C2-849C3617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B0A175-D8CB-C66F-C92A-FB18452D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A85A39-757C-2E8E-69DF-CF8EAE89E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82C86-BF5A-EB97-097C-1006515E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2C3F9-C163-6C5C-24D1-22B2F158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B2DBA-A96E-AD96-AF8D-3000CD37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10CE49-42DD-4829-4214-5A30A46B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7A58DD-8A35-BC71-41F7-1A4C4FC6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EE7B3-7DDB-9C84-D1C7-430E210E7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4E447-752D-4F76-A73B-EDE7B64BE8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F0C01-1739-55E4-F13D-D2C893F76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13F8E-7804-13BF-A6FD-90481772C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930B2-42CF-4DD0-B08B-888B46F41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38280C6-D6F2-8EA4-8A4E-9CF8B70F3BF3}"/>
              </a:ext>
            </a:extLst>
          </p:cNvPr>
          <p:cNvSpPr/>
          <p:nvPr/>
        </p:nvSpPr>
        <p:spPr>
          <a:xfrm>
            <a:off x="557561" y="524108"/>
            <a:ext cx="11076878" cy="109281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3975F3-6CA8-33D8-7F96-516F7BD85A28}"/>
              </a:ext>
            </a:extLst>
          </p:cNvPr>
          <p:cNvSpPr txBox="1"/>
          <p:nvPr/>
        </p:nvSpPr>
        <p:spPr>
          <a:xfrm>
            <a:off x="715692" y="719473"/>
            <a:ext cx="222373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PIPELINE ORCHESTRATOR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FC8E3-50F9-8170-E0B3-CB1A76230F0E}"/>
              </a:ext>
            </a:extLst>
          </p:cNvPr>
          <p:cNvSpPr txBox="1"/>
          <p:nvPr/>
        </p:nvSpPr>
        <p:spPr>
          <a:xfrm>
            <a:off x="4984131" y="719473"/>
            <a:ext cx="222373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</a:t>
            </a:r>
          </a:p>
          <a:p>
            <a:pPr algn="ctr"/>
            <a:r>
              <a:rPr lang="es-ES" dirty="0"/>
              <a:t>CONNECTORS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84E62E-318F-6E10-DE60-6A27386C4CD0}"/>
              </a:ext>
            </a:extLst>
          </p:cNvPr>
          <p:cNvSpPr txBox="1"/>
          <p:nvPr/>
        </p:nvSpPr>
        <p:spPr>
          <a:xfrm>
            <a:off x="9252570" y="857972"/>
            <a:ext cx="22237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BUFFERING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B8A1447-D4C3-9A51-28D4-B259BF2AAEC1}"/>
              </a:ext>
            </a:extLst>
          </p:cNvPr>
          <p:cNvSpPr/>
          <p:nvPr/>
        </p:nvSpPr>
        <p:spPr>
          <a:xfrm>
            <a:off x="3655122" y="923692"/>
            <a:ext cx="613317" cy="23789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CF9C99E-E9B4-2225-26CE-8FA6B5898C0B}"/>
              </a:ext>
            </a:extLst>
          </p:cNvPr>
          <p:cNvSpPr/>
          <p:nvPr/>
        </p:nvSpPr>
        <p:spPr>
          <a:xfrm>
            <a:off x="7923561" y="923692"/>
            <a:ext cx="613317" cy="23789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7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38280C6-D6F2-8EA4-8A4E-9CF8B70F3BF3}"/>
              </a:ext>
            </a:extLst>
          </p:cNvPr>
          <p:cNvSpPr/>
          <p:nvPr/>
        </p:nvSpPr>
        <p:spPr>
          <a:xfrm>
            <a:off x="557561" y="1605776"/>
            <a:ext cx="11076878" cy="10928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3975F3-6CA8-33D8-7F96-516F7BD85A28}"/>
              </a:ext>
            </a:extLst>
          </p:cNvPr>
          <p:cNvSpPr txBox="1"/>
          <p:nvPr/>
        </p:nvSpPr>
        <p:spPr>
          <a:xfrm>
            <a:off x="904413" y="1954182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LAKE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FC8E3-50F9-8170-E0B3-CB1A76230F0E}"/>
              </a:ext>
            </a:extLst>
          </p:cNvPr>
          <p:cNvSpPr txBox="1"/>
          <p:nvPr/>
        </p:nvSpPr>
        <p:spPr>
          <a:xfrm>
            <a:off x="3641340" y="2183513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WAREHOUSE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84E62E-318F-6E10-DE60-6A27386C4CD0}"/>
              </a:ext>
            </a:extLst>
          </p:cNvPr>
          <p:cNvSpPr txBox="1"/>
          <p:nvPr/>
        </p:nvSpPr>
        <p:spPr>
          <a:xfrm>
            <a:off x="8948857" y="1969571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BUFFERING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B8A1447-D4C3-9A51-28D4-B259BF2AAEC1}"/>
              </a:ext>
            </a:extLst>
          </p:cNvPr>
          <p:cNvSpPr/>
          <p:nvPr/>
        </p:nvSpPr>
        <p:spPr>
          <a:xfrm rot="16200000">
            <a:off x="1723563" y="3077875"/>
            <a:ext cx="613317" cy="23789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2EEE60-7FF4-7165-50B9-16FFD30F5B24}"/>
              </a:ext>
            </a:extLst>
          </p:cNvPr>
          <p:cNvSpPr/>
          <p:nvPr/>
        </p:nvSpPr>
        <p:spPr>
          <a:xfrm rot="16200000">
            <a:off x="5789341" y="3102254"/>
            <a:ext cx="613317" cy="23789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D4E9519-F3F7-07F5-53DD-18FEFFDDA290}"/>
              </a:ext>
            </a:extLst>
          </p:cNvPr>
          <p:cNvSpPr/>
          <p:nvPr/>
        </p:nvSpPr>
        <p:spPr>
          <a:xfrm rot="5400000">
            <a:off x="9873014" y="3077875"/>
            <a:ext cx="613317" cy="23789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B17CC-4E19-2D89-A812-858B5E609028}"/>
              </a:ext>
            </a:extLst>
          </p:cNvPr>
          <p:cNvSpPr txBox="1"/>
          <p:nvPr/>
        </p:nvSpPr>
        <p:spPr>
          <a:xfrm>
            <a:off x="918352" y="3813856"/>
            <a:ext cx="222373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9A4F8F-EFBF-12A9-93DE-9597071ED10C}"/>
              </a:ext>
            </a:extLst>
          </p:cNvPr>
          <p:cNvSpPr txBox="1"/>
          <p:nvPr/>
        </p:nvSpPr>
        <p:spPr>
          <a:xfrm>
            <a:off x="4984131" y="3813994"/>
            <a:ext cx="222373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PROCESSED DATA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AE68EF-AE4E-83A5-6831-962E6D779002}"/>
              </a:ext>
            </a:extLst>
          </p:cNvPr>
          <p:cNvSpPr txBox="1"/>
          <p:nvPr/>
        </p:nvSpPr>
        <p:spPr>
          <a:xfrm>
            <a:off x="918352" y="835676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TIER 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F13DC8-1BA2-E4AB-D0AB-AE485B9C828C}"/>
              </a:ext>
            </a:extLst>
          </p:cNvPr>
          <p:cNvSpPr txBox="1"/>
          <p:nvPr/>
        </p:nvSpPr>
        <p:spPr>
          <a:xfrm>
            <a:off x="3641340" y="816867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TIER II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9340D4-79B5-21D7-95FB-FD2319BABE1A}"/>
              </a:ext>
            </a:extLst>
          </p:cNvPr>
          <p:cNvSpPr txBox="1"/>
          <p:nvPr/>
        </p:nvSpPr>
        <p:spPr>
          <a:xfrm>
            <a:off x="1526790" y="4547745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Engineers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E51B16-C40E-F5EF-F916-9F024B3D21E2}"/>
              </a:ext>
            </a:extLst>
          </p:cNvPr>
          <p:cNvSpPr txBox="1"/>
          <p:nvPr/>
        </p:nvSpPr>
        <p:spPr>
          <a:xfrm>
            <a:off x="5606507" y="4547745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Scientist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FA4B7B-B4FA-7A0F-2126-50868F33B5D4}"/>
              </a:ext>
            </a:extLst>
          </p:cNvPr>
          <p:cNvSpPr txBox="1"/>
          <p:nvPr/>
        </p:nvSpPr>
        <p:spPr>
          <a:xfrm>
            <a:off x="6364328" y="811297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TIER III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88B422-8036-61EE-BD47-46B473FA84BD}"/>
              </a:ext>
            </a:extLst>
          </p:cNvPr>
          <p:cNvSpPr txBox="1"/>
          <p:nvPr/>
        </p:nvSpPr>
        <p:spPr>
          <a:xfrm>
            <a:off x="3641340" y="1743829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LAKE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07A9A2-150A-CD82-E8E9-E7DF32C80479}"/>
              </a:ext>
            </a:extLst>
          </p:cNvPr>
          <p:cNvSpPr txBox="1"/>
          <p:nvPr/>
        </p:nvSpPr>
        <p:spPr>
          <a:xfrm>
            <a:off x="6326924" y="1966852"/>
            <a:ext cx="222373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WAREHOUSE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96F1476-80C6-4433-E1E6-06FA8CEE64A6}"/>
              </a:ext>
            </a:extLst>
          </p:cNvPr>
          <p:cNvCxnSpPr/>
          <p:nvPr/>
        </p:nvCxnSpPr>
        <p:spPr>
          <a:xfrm>
            <a:off x="904413" y="4382429"/>
            <a:ext cx="346849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1DFB794-12D9-824B-4DF3-7A7F62FBAA59}"/>
              </a:ext>
            </a:extLst>
          </p:cNvPr>
          <p:cNvCxnSpPr/>
          <p:nvPr/>
        </p:nvCxnSpPr>
        <p:spPr>
          <a:xfrm>
            <a:off x="4984130" y="4382429"/>
            <a:ext cx="346849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CECF4D-A9A3-170E-5DE5-94E3775186D7}"/>
              </a:ext>
            </a:extLst>
          </p:cNvPr>
          <p:cNvSpPr txBox="1"/>
          <p:nvPr/>
        </p:nvSpPr>
        <p:spPr>
          <a:xfrm>
            <a:off x="9049910" y="3695047"/>
            <a:ext cx="222373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INTERNAL OR EXTERNAL USER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BE53FD30-7196-9B6C-F31C-62F7BDD9AC9F}"/>
              </a:ext>
            </a:extLst>
          </p:cNvPr>
          <p:cNvSpPr/>
          <p:nvPr/>
        </p:nvSpPr>
        <p:spPr>
          <a:xfrm>
            <a:off x="3278459" y="917906"/>
            <a:ext cx="211873" cy="18466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7E803E9A-E9E1-3047-A2B9-8300022D8E35}"/>
              </a:ext>
            </a:extLst>
          </p:cNvPr>
          <p:cNvSpPr/>
          <p:nvPr/>
        </p:nvSpPr>
        <p:spPr>
          <a:xfrm>
            <a:off x="5990062" y="903630"/>
            <a:ext cx="211873" cy="18466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82B8A4B-8FA0-6F52-565A-3A405F8CA6B5}"/>
              </a:ext>
            </a:extLst>
          </p:cNvPr>
          <p:cNvCxnSpPr/>
          <p:nvPr/>
        </p:nvCxnSpPr>
        <p:spPr>
          <a:xfrm>
            <a:off x="8948857" y="917906"/>
            <a:ext cx="986880" cy="4871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91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 Hergueta</dc:creator>
  <cp:lastModifiedBy>Regina Hergueta</cp:lastModifiedBy>
  <cp:revision>1</cp:revision>
  <dcterms:created xsi:type="dcterms:W3CDTF">2024-08-14T20:32:02Z</dcterms:created>
  <dcterms:modified xsi:type="dcterms:W3CDTF">2024-08-14T22:09:46Z</dcterms:modified>
</cp:coreProperties>
</file>