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923" userDrawn="1">
          <p15:clr>
            <a:srgbClr val="A4A3A4"/>
          </p15:clr>
        </p15:guide>
        <p15:guide id="3" orient="horz" pos="3475" userDrawn="1">
          <p15:clr>
            <a:srgbClr val="A4A3A4"/>
          </p15:clr>
        </p15:guide>
        <p15:guide id="4" orient="horz" pos="25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09" y="72"/>
      </p:cViewPr>
      <p:guideLst>
        <p:guide orient="horz" pos="482"/>
        <p:guide pos="3923"/>
        <p:guide orient="horz" pos="3475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0696-50D1-4C8D-B970-E57FC821D95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7715C-43F4-48B0-846C-FA353E161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7715C-43F4-48B0-846C-FA353E161F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7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5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BBEB-3572-4943-8E49-D03BA548D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9FCA-9350-46F5-877D-AB3C4D2B0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79512" y="4277390"/>
            <a:ext cx="8640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Arial" panose="020B0604020202020204" pitchFamily="34" charset="0"/>
              </a:rPr>
              <a:t>BPFE </a:t>
            </a:r>
            <a:r>
              <a:rPr lang="en-US" altLang="ko-KR" sz="1600" dirty="0">
                <a:latin typeface="Arial" panose="020B0604020202020204" pitchFamily="34" charset="0"/>
              </a:rPr>
              <a:t>comments: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 Fit and balance are good.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89852" y="4603114"/>
            <a:ext cx="5219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Arial" panose="020B0604020202020204" pitchFamily="34" charset="0"/>
              </a:rPr>
              <a:t>TGT TD digitals</a:t>
            </a:r>
            <a:endParaRPr lang="en-US" altLang="ko-KR" sz="1600" dirty="0">
              <a:latin typeface="Arial" panose="020B0604020202020204" pitchFamily="34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79511" y="4894956"/>
            <a:ext cx="86407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TGT TD Comments</a:t>
            </a:r>
            <a:r>
              <a:rPr lang="en-US" altLang="ko-KR" sz="1600" dirty="0" smtClean="0">
                <a:latin typeface="Arial" panose="020B0604020202020204" pitchFamily="34" charset="0"/>
              </a:rPr>
              <a:t>:</a:t>
            </a:r>
          </a:p>
          <a:p>
            <a:pPr marL="285750" indent="-285750">
              <a:spcBef>
                <a:spcPct val="0"/>
              </a:spcBef>
            </a:pPr>
            <a:r>
              <a:rPr lang="en-US" altLang="ko-KR" sz="1600" dirty="0" smtClean="0">
                <a:latin typeface="Arial" panose="020B0604020202020204" pitchFamily="34" charset="0"/>
              </a:rPr>
              <a:t>Modesty concern at front bust due to size of mesh cutout. Revise mesh cutout from 7.25” to 5” for size LP; grade accordingly for all other sizes</a:t>
            </a:r>
          </a:p>
          <a:p>
            <a:pPr marL="1028700" lvl="1">
              <a:spcBef>
                <a:spcPct val="0"/>
              </a:spcBef>
            </a:pPr>
            <a:r>
              <a:rPr lang="en-US" altLang="ko-KR" sz="1600" dirty="0" smtClean="0">
                <a:latin typeface="Arial" panose="020B0604020202020204" pitchFamily="34" charset="0"/>
              </a:rPr>
              <a:t>BP ensure front panel is curved to ensure better side bust coverage (indicated in red)</a:t>
            </a:r>
          </a:p>
          <a:p>
            <a:pPr marL="1028700" lvl="1">
              <a:spcBef>
                <a:spcPct val="0"/>
              </a:spcBef>
            </a:pPr>
            <a:r>
              <a:rPr lang="en-US" altLang="ko-KR" sz="1600" dirty="0" smtClean="0">
                <a:latin typeface="Arial" panose="020B0604020202020204" pitchFamily="34" charset="0"/>
              </a:rPr>
              <a:t>BP send image of revision for TGT TD review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dirty="0"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108"/>
            <a:ext cx="5630478" cy="337828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881816" y="1048140"/>
            <a:ext cx="3227736" cy="3581381"/>
            <a:chOff x="5963654" y="476297"/>
            <a:chExt cx="3467174" cy="38470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00" b="22001"/>
            <a:stretch/>
          </p:blipFill>
          <p:spPr>
            <a:xfrm rot="5400000">
              <a:off x="6638841" y="1531363"/>
              <a:ext cx="3847053" cy="17369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01" b="22001"/>
            <a:stretch/>
          </p:blipFill>
          <p:spPr>
            <a:xfrm rot="5400000">
              <a:off x="4888427" y="1551524"/>
              <a:ext cx="3846926" cy="1696471"/>
            </a:xfrm>
            <a:prstGeom prst="rect">
              <a:avLst/>
            </a:prstGeom>
          </p:spPr>
        </p:pic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71516" y="4086081"/>
            <a:ext cx="5219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Arial" panose="020B0604020202020204" pitchFamily="34" charset="0"/>
              </a:rPr>
              <a:t>BP digitals</a:t>
            </a:r>
            <a:endParaRPr lang="en-US" altLang="ko-KR" sz="1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678081"/>
            <a:ext cx="331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2360" y="676898"/>
            <a:ext cx="331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1817" y="676898"/>
            <a:ext cx="3227735" cy="39525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2009008">
            <a:off x="7417713" y="2036861"/>
            <a:ext cx="864096" cy="2736304"/>
          </a:xfrm>
          <a:prstGeom prst="arc">
            <a:avLst>
              <a:gd name="adj1" fmla="val 16461773"/>
              <a:gd name="adj2" fmla="val 17743515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0" y="20638"/>
            <a:ext cx="924242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564356</a:t>
            </a:r>
            <a:r>
              <a:rPr kumimoji="1" lang="en-US" altLang="ko-KR" sz="1800" dirty="0">
                <a:latin typeface="Arial" charset="0"/>
                <a:ea typeface="Arial Unicode MS" pitchFamily="50" charset="-128"/>
                <a:cs typeface="Arial" charset="0"/>
              </a:rPr>
              <a:t>	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	  	           1</a:t>
            </a:r>
            <a:r>
              <a:rPr kumimoji="1" lang="en-US" altLang="ko-KR" sz="1800" baseline="30000" dirty="0" smtClean="0">
                <a:latin typeface="Arial" charset="0"/>
                <a:ea typeface="Arial Unicode MS" pitchFamily="50" charset="-128"/>
                <a:cs typeface="Arial" charset="0"/>
              </a:rPr>
              <a:t>st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 </a:t>
            </a:r>
            <a:r>
              <a:rPr kumimoji="1" lang="en-US" altLang="ko-KR" sz="1800" dirty="0">
                <a:latin typeface="Arial" charset="0"/>
                <a:ea typeface="Arial Unicode MS" pitchFamily="50" charset="-128"/>
                <a:cs typeface="Arial" charset="0"/>
              </a:rPr>
              <a:t>Prototype, 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APC		   Size</a:t>
            </a:r>
            <a:r>
              <a:rPr kumimoji="1" lang="ko-KR" altLang="en-US" sz="1800" dirty="0" smtClean="0">
                <a:latin typeface="Arial" charset="0"/>
                <a:ea typeface="Arial Unicode MS" pitchFamily="50" charset="-128"/>
                <a:cs typeface="Arial" charset="0"/>
              </a:rPr>
              <a:t> 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LP   	  1 </a:t>
            </a:r>
            <a:r>
              <a:rPr kumimoji="1" lang="en-US" altLang="ko-KR" sz="1800" dirty="0">
                <a:latin typeface="Arial" charset="0"/>
                <a:ea typeface="Arial Unicode MS" pitchFamily="50" charset="-128"/>
                <a:cs typeface="Arial" charset="0"/>
              </a:rPr>
              <a:t>of 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2</a:t>
            </a:r>
            <a:endParaRPr kumimoji="1" lang="en-US" altLang="ko-KR" sz="1800" dirty="0">
              <a:latin typeface="Arial" charset="0"/>
              <a:ea typeface="Arial Unicode MS" pitchFamily="5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152399" y="2492896"/>
            <a:ext cx="881221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TGT-TD Response to BP Comments</a:t>
            </a:r>
            <a:r>
              <a:rPr lang="en-US" altLang="ko-KR" sz="1600" dirty="0" smtClean="0">
                <a:latin typeface="Arial" panose="020B0604020202020204" pitchFamily="34" charset="0"/>
              </a:rPr>
              <a:t>:</a:t>
            </a:r>
          </a:p>
          <a:p>
            <a:pPr marL="342900" indent="-342900" eaLnBrk="1" latinLnBrk="0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600" dirty="0" smtClean="0">
                <a:latin typeface="Arial" panose="020B0604020202020204" pitchFamily="34" charset="0"/>
              </a:rPr>
              <a:t>Noted</a:t>
            </a:r>
          </a:p>
          <a:p>
            <a:pPr marL="342900" indent="-342900" eaLnBrk="1" latinLnBrk="0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600" dirty="0" smtClean="0">
                <a:latin typeface="Arial" panose="020B0604020202020204" pitchFamily="34" charset="0"/>
              </a:rPr>
              <a:t>See TGT TD comments on slide 1</a:t>
            </a:r>
          </a:p>
          <a:p>
            <a:pPr marL="342900" indent="-342900" eaLnBrk="1" latinLnBrk="0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600" dirty="0" smtClean="0">
                <a:latin typeface="Arial" panose="020B0604020202020204" pitchFamily="34" charset="0"/>
              </a:rPr>
              <a:t>Noted</a:t>
            </a:r>
          </a:p>
          <a:p>
            <a:pPr eaLnBrk="1" latinLnBrk="0" hangingPunct="1">
              <a:spcBef>
                <a:spcPct val="50000"/>
              </a:spcBef>
              <a:buNone/>
            </a:pPr>
            <a:endParaRPr lang="en-US" altLang="ko-KR" sz="1600" dirty="0"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6109" y="631007"/>
            <a:ext cx="8890831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1700"/>
              </a:lnSpc>
              <a:spcBef>
                <a:spcPct val="0"/>
              </a:spcBef>
              <a:buNone/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Reviewed by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Yoonie Lee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on behalf of Accredited full BPFE Ally 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Park:</a:t>
            </a:r>
          </a:p>
          <a:p>
            <a:pPr marL="342900" indent="-342900" latinLnBrk="0">
              <a:lnSpc>
                <a:spcPts val="17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We’ve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followed the overall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EOF of 564582 M APC sample for LP.</a:t>
            </a:r>
          </a:p>
          <a:p>
            <a:pPr marL="342900" indent="-342900" latinLnBrk="0">
              <a:lnSpc>
                <a:spcPts val="17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We’ve adjusted the front panel’s side line as following your M APC given </a:t>
            </a:r>
            <a:r>
              <a:rPr lang="en-US" altLang="ko-KR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cmmts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and confirm it, if the front panel’s looking at side view is acceptable. </a:t>
            </a:r>
          </a:p>
          <a:p>
            <a:pPr marL="342900" indent="-342900" latinLnBrk="0">
              <a:lnSpc>
                <a:spcPts val="17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We’ve adjusted the backward width of front bodice to *3.75” at bottom.</a:t>
            </a: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0" y="20638"/>
            <a:ext cx="924242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564356</a:t>
            </a:r>
            <a:r>
              <a:rPr kumimoji="1" lang="en-US" altLang="ko-KR" sz="1800" dirty="0">
                <a:latin typeface="Arial" charset="0"/>
                <a:ea typeface="Arial Unicode MS" pitchFamily="50" charset="-128"/>
                <a:cs typeface="Arial" charset="0"/>
              </a:rPr>
              <a:t>	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	  	           1</a:t>
            </a:r>
            <a:r>
              <a:rPr kumimoji="1" lang="en-US" altLang="ko-KR" sz="1800" baseline="30000" dirty="0" smtClean="0">
                <a:latin typeface="Arial" charset="0"/>
                <a:ea typeface="Arial Unicode MS" pitchFamily="50" charset="-128"/>
                <a:cs typeface="Arial" charset="0"/>
              </a:rPr>
              <a:t>st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 </a:t>
            </a:r>
            <a:r>
              <a:rPr kumimoji="1" lang="en-US" altLang="ko-KR" sz="1800" dirty="0">
                <a:latin typeface="Arial" charset="0"/>
                <a:ea typeface="Arial Unicode MS" pitchFamily="50" charset="-128"/>
                <a:cs typeface="Arial" charset="0"/>
              </a:rPr>
              <a:t>Prototype, 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APC		   Size</a:t>
            </a:r>
            <a:r>
              <a:rPr kumimoji="1" lang="ko-KR" altLang="en-US" sz="1800" dirty="0" smtClean="0">
                <a:latin typeface="Arial" charset="0"/>
                <a:ea typeface="Arial Unicode MS" pitchFamily="50" charset="-128"/>
                <a:cs typeface="Arial" charset="0"/>
              </a:rPr>
              <a:t> 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LP   	  2 </a:t>
            </a:r>
            <a:r>
              <a:rPr kumimoji="1" lang="en-US" altLang="ko-KR" sz="1800" dirty="0">
                <a:latin typeface="Arial" charset="0"/>
                <a:ea typeface="Arial Unicode MS" pitchFamily="50" charset="-128"/>
                <a:cs typeface="Arial" charset="0"/>
              </a:rPr>
              <a:t>of </a:t>
            </a:r>
            <a:r>
              <a:rPr kumimoji="1" lang="en-US" altLang="ko-KR" sz="1800" dirty="0" smtClean="0">
                <a:latin typeface="Arial" charset="0"/>
                <a:ea typeface="Arial Unicode MS" pitchFamily="50" charset="-128"/>
                <a:cs typeface="Arial" charset="0"/>
              </a:rPr>
              <a:t>2</a:t>
            </a:r>
            <a:endParaRPr kumimoji="1" lang="en-US" altLang="ko-KR" sz="1800" dirty="0">
              <a:latin typeface="Arial" charset="0"/>
              <a:ea typeface="Arial Unicode MS" pitchFamily="5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97</Words>
  <Application>Microsoft Office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굴림</vt:lpstr>
      <vt:lpstr>맑은 고딕</vt:lpstr>
      <vt:lpstr>Arial</vt:lpstr>
      <vt:lpstr>Wingdings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시간제근무자014</dc:creator>
  <cp:lastModifiedBy>Charlotte.Martin</cp:lastModifiedBy>
  <cp:revision>75</cp:revision>
  <dcterms:created xsi:type="dcterms:W3CDTF">2016-01-22T01:14:21Z</dcterms:created>
  <dcterms:modified xsi:type="dcterms:W3CDTF">2019-09-27T16:23:50Z</dcterms:modified>
</cp:coreProperties>
</file>