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868" y="9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06FC9-C1F2-45E9-A4B5-7F33E31EE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5C5A8-7750-4A1D-B02A-00225246F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F6F79-6303-49F9-9431-5D9F1541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EAB0-A44A-430E-9766-360A91FED6D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BBE7A-B7F5-4C18-B632-186902B1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3C0F4-6537-4D1D-BA83-D8DBBA29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538D-89F8-4574-8083-CE3B86B1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2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EC28-C9A7-41EC-95B5-40609311F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E3EA7-90C5-4F45-8637-19C50247D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36B6D-7D68-4398-AFCB-717164B21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EAB0-A44A-430E-9766-360A91FED6D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7CE55-F52E-42CE-9F10-F4936A49E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AE270-B509-44BC-9E7F-F4C256B1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538D-89F8-4574-8083-CE3B86B1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6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65A740-3231-42A7-B61F-74588B24B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85A61-B0DA-4B97-9051-717377909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AF749-67E1-4E77-BE4C-0F70FD95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EAB0-A44A-430E-9766-360A91FED6D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43222-9B74-4523-A919-7AB1CBF9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63148-A15E-494C-BCE8-426189E7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538D-89F8-4574-8083-CE3B86B1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F077-E473-49BE-9859-09D8B700B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1B7CD-3989-403B-8BBA-8177A0071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166D2-F3CB-49E7-B4A5-DCEFB956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EAB0-A44A-430E-9766-360A91FED6D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3CFCA-8836-40FC-B739-183720389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A192C-FC7D-46B5-B073-BB563053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538D-89F8-4574-8083-CE3B86B1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2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D23F-6B1B-4FA9-89C3-B280F665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0AEC2-DC1B-4F49-AED7-4E11F3BB5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2F4EF-8A9F-43CB-9793-AC6054F8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EAB0-A44A-430E-9766-360A91FED6D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8DE58-40C9-4092-B035-AE990F8ED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D77B4-C7A0-4661-82A9-979D9B85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538D-89F8-4574-8083-CE3B86B1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9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A993C-51E4-4F44-A67B-4BCD6F3FF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4625-1A48-4004-B239-F3E311A80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DD2F4-AC72-43A5-9CB6-B708F9FDE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3F0CE-32C7-499D-AD22-6DEA048EF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EAB0-A44A-430E-9766-360A91FED6D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4D0C2-067B-4EAC-A187-6C985BC1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CB6EE-52F2-4791-BA1C-FD6C091F3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538D-89F8-4574-8083-CE3B86B1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4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A99F-68F4-44FC-9B09-B261D415F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CB2C6-A2B9-4F1F-BDCB-458395E55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6B8B0-FCB8-4AD5-B725-2EC76B93B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DBE11-5E00-4F88-9755-229A53882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167E9-387D-495F-9372-21A1F482B1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D26213-2340-4E53-8138-66B08988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EAB0-A44A-430E-9766-360A91FED6D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63B524-7FFD-4420-B3B4-DF607EA23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3BD270-E7DB-45CC-8C0C-FCD19366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538D-89F8-4574-8083-CE3B86B1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3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4DFB-057D-4520-82F2-77A9B48F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22D373-7264-4E1B-9256-9BB5DB48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EAB0-A44A-430E-9766-360A91FED6D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2C855-6465-49A8-9323-C65B1210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26466-0BC0-4B4F-9DAC-AF779361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538D-89F8-4574-8083-CE3B86B1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1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EDA0-6D04-4832-908E-05CB5C587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EAB0-A44A-430E-9766-360A91FED6D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4CD2E-A1E5-46FB-B0F4-624793780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122A6-B96A-41D9-BF4B-116164D7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538D-89F8-4574-8083-CE3B86B1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8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9416-2311-4CD0-A583-804FDFF40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8FD2C-05CD-4B4B-9D3D-C04A006F1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4EF67-8757-473C-888F-921B125E6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62D07-55DD-46A5-8CC6-EB69DB7F3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EAB0-A44A-430E-9766-360A91FED6D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47855-03C1-40CA-8277-99061F6F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9BD0C-7DF4-4C7E-B2F5-B5EA5DBB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538D-89F8-4574-8083-CE3B86B1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9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D14E-1ED3-40AB-89FF-BD8507710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4B2A44-04F5-45D8-888C-9DB200422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04F3A-F3F1-4CC4-B146-1309BCD1F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FA05D-0D6E-498D-9E8E-F440F608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EAB0-A44A-430E-9766-360A91FED6D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A56FC-4F38-4AD4-AC44-6A54EDF3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A8D4F-995E-498F-933C-F7B01A5C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538D-89F8-4574-8083-CE3B86B1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6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F306C-5D81-436D-93C5-AADC47198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07314-C1AF-4F67-8004-1573D7763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BF0A0-4298-4015-A407-005F1F4D8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8EAB0-A44A-430E-9766-360A91FED6D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0E4F7-DFDA-4197-91E2-30EA3301A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301DF-579D-44E1-816F-3726A497D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C538D-89F8-4574-8083-CE3B86B1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4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955EF48-0C4A-47E9-B11C-0D99EFEE67FD}"/>
              </a:ext>
            </a:extLst>
          </p:cNvPr>
          <p:cNvGrpSpPr/>
          <p:nvPr/>
        </p:nvGrpSpPr>
        <p:grpSpPr>
          <a:xfrm>
            <a:off x="2188112" y="817880"/>
            <a:ext cx="7815775" cy="2611120"/>
            <a:chOff x="1935480" y="1731197"/>
            <a:chExt cx="7815775" cy="261112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C617F8-2499-4F2F-B5B7-3691018A81F3}"/>
                </a:ext>
              </a:extLst>
            </p:cNvPr>
            <p:cNvGrpSpPr/>
            <p:nvPr/>
          </p:nvGrpSpPr>
          <p:grpSpPr>
            <a:xfrm>
              <a:off x="7368572" y="1731197"/>
              <a:ext cx="2382683" cy="2611120"/>
              <a:chOff x="7516056" y="751840"/>
              <a:chExt cx="4185920" cy="458724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2C0EA7B-70B0-435D-8BD9-B1CE0F7BE2D0}"/>
                  </a:ext>
                </a:extLst>
              </p:cNvPr>
              <p:cNvSpPr/>
              <p:nvPr/>
            </p:nvSpPr>
            <p:spPr>
              <a:xfrm>
                <a:off x="7516056" y="751840"/>
                <a:ext cx="4185920" cy="45872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2" name="Picture 8" descr="https://themes.gohugo.io/theme/academic/img/hero-academic.png">
                <a:extLst>
                  <a:ext uri="{FF2B5EF4-FFF2-40B4-BE49-F238E27FC236}">
                    <a16:creationId xmlns:a16="http://schemas.microsoft.com/office/drawing/2014/main" id="{C2C80AD0-9E21-43B1-9D4B-92B76B56AD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9279" y="1140460"/>
                <a:ext cx="3419475" cy="381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" name="Picture 9" descr="A close up of a sign&#10;&#10;Description automatically generated">
              <a:extLst>
                <a:ext uri="{FF2B5EF4-FFF2-40B4-BE49-F238E27FC236}">
                  <a16:creationId xmlns:a16="http://schemas.microsoft.com/office/drawing/2014/main" id="{56FB797E-BB76-4B3B-9E05-6BBB8E7BD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480" y="2479232"/>
              <a:ext cx="4079240" cy="111505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276C3C-3B7F-4868-B3BA-A699850DFABB}"/>
                </a:ext>
              </a:extLst>
            </p:cNvPr>
            <p:cNvSpPr txBox="1"/>
            <p:nvPr/>
          </p:nvSpPr>
          <p:spPr>
            <a:xfrm>
              <a:off x="6299483" y="2567571"/>
              <a:ext cx="784325" cy="938373"/>
            </a:xfrm>
            <a:prstGeom prst="rect">
              <a:avLst/>
            </a:prstGeom>
            <a:noFill/>
          </p:spPr>
          <p:txBody>
            <a:bodyPr wrap="none" lIns="0" tIns="0" rIns="0" bIns="182880" rtlCol="0" anchor="ctr" anchorCtr="0">
              <a:noAutofit/>
            </a:bodyPr>
            <a:lstStyle/>
            <a:p>
              <a:pPr algn="ctr"/>
              <a:r>
                <a:rPr lang="en-US" sz="16600" b="1" dirty="0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965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Hewett</dc:creator>
  <cp:lastModifiedBy>Russell Hewett</cp:lastModifiedBy>
  <cp:revision>3</cp:revision>
  <dcterms:created xsi:type="dcterms:W3CDTF">2019-06-10T14:48:54Z</dcterms:created>
  <dcterms:modified xsi:type="dcterms:W3CDTF">2019-06-10T15:28:53Z</dcterms:modified>
</cp:coreProperties>
</file>