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88B4-9993-468F-8C8B-D73886C6ACE2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267E-A834-4F4A-839C-7B6472E8D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b="1" dirty="0"/>
              <a:t>Home work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106771" cy="61247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Calculate Property of Saturated Rocks From Measurements of </a:t>
            </a:r>
          </a:p>
          <a:p>
            <a:r>
              <a:rPr lang="en-US" sz="2400" b="1" dirty="0"/>
              <a:t>Dry samples Using </a:t>
            </a:r>
            <a:r>
              <a:rPr lang="en-US" sz="2400" b="1" dirty="0" err="1"/>
              <a:t>Gassmann’s</a:t>
            </a:r>
            <a:r>
              <a:rPr lang="en-US" sz="2400" b="1" dirty="0"/>
              <a:t> Equation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	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	</a:t>
            </a:r>
            <a:r>
              <a:rPr lang="en-US" sz="2400" b="1" dirty="0"/>
              <a:t>Given:		</a:t>
            </a:r>
            <a:r>
              <a:rPr lang="en-US" sz="2400" b="1" dirty="0" err="1"/>
              <a:t>Vp</a:t>
            </a:r>
            <a:r>
              <a:rPr lang="en-US" sz="2400" b="1" dirty="0"/>
              <a:t>, Vs and </a:t>
            </a:r>
            <a:r>
              <a:rPr lang="en-US" sz="2400" b="1" dirty="0">
                <a:latin typeface="Symbol" pitchFamily="18" charset="2"/>
              </a:rPr>
              <a:t>r</a:t>
            </a:r>
            <a:r>
              <a:rPr lang="en-US" sz="2400" b="1" dirty="0"/>
              <a:t> for Dry Samples</a:t>
            </a:r>
          </a:p>
          <a:p>
            <a:endParaRPr lang="en-US" sz="2400" b="1" dirty="0"/>
          </a:p>
          <a:p>
            <a:r>
              <a:rPr lang="en-US" sz="2400" b="1" baseline="-25000" dirty="0"/>
              <a:t>	</a:t>
            </a:r>
            <a:r>
              <a:rPr lang="en-US" sz="2400" b="1" dirty="0"/>
              <a:t>Calculate:	</a:t>
            </a:r>
            <a:r>
              <a:rPr lang="en-US" sz="2400" b="1" dirty="0" err="1"/>
              <a:t>Vp</a:t>
            </a:r>
            <a:r>
              <a:rPr lang="en-US" sz="2400" b="1" dirty="0"/>
              <a:t>, Vs and </a:t>
            </a:r>
            <a:r>
              <a:rPr lang="en-US" sz="2400" b="1" dirty="0">
                <a:latin typeface="Symbol" pitchFamily="18" charset="2"/>
              </a:rPr>
              <a:t>r</a:t>
            </a:r>
            <a:r>
              <a:rPr lang="en-US" sz="2400" b="1" dirty="0"/>
              <a:t> for </a:t>
            </a:r>
          </a:p>
          <a:p>
            <a:r>
              <a:rPr lang="en-US" sz="2400" b="1" dirty="0"/>
              <a:t>			Brine and Oil Saturated samples</a:t>
            </a:r>
          </a:p>
          <a:p>
            <a:r>
              <a:rPr lang="en-US" sz="2400" b="1" dirty="0"/>
              <a:t>	Cross plots : 	P pressure </a:t>
            </a:r>
            <a:r>
              <a:rPr lang="en-US" sz="2400" b="1" dirty="0" err="1"/>
              <a:t>vs</a:t>
            </a:r>
            <a:r>
              <a:rPr lang="en-US" sz="2400" b="1" dirty="0"/>
              <a:t> </a:t>
            </a:r>
            <a:r>
              <a:rPr lang="en-US" sz="2400" b="1" dirty="0" err="1"/>
              <a:t>Vp</a:t>
            </a:r>
            <a:r>
              <a:rPr lang="en-US" sz="2400" b="1" dirty="0"/>
              <a:t> dry, sat brine, sat oil</a:t>
            </a:r>
          </a:p>
          <a:p>
            <a:r>
              <a:rPr lang="en-US" sz="2400" b="1" dirty="0"/>
              <a:t>			P pressure </a:t>
            </a:r>
            <a:r>
              <a:rPr lang="en-US" sz="2400" b="1" dirty="0" err="1"/>
              <a:t>vs</a:t>
            </a:r>
            <a:r>
              <a:rPr lang="en-US" sz="2400" b="1" dirty="0"/>
              <a:t> </a:t>
            </a:r>
            <a:r>
              <a:rPr lang="en-US" sz="2400" b="1" dirty="0" err="1"/>
              <a:t>Vs</a:t>
            </a:r>
            <a:r>
              <a:rPr lang="en-US" sz="2400" b="1" dirty="0"/>
              <a:t> dry, sat brine, sat oil </a:t>
            </a:r>
          </a:p>
          <a:p>
            <a:r>
              <a:rPr lang="en-US" sz="2400" b="1" dirty="0"/>
              <a:t>			P pressure </a:t>
            </a:r>
            <a:r>
              <a:rPr lang="en-US" sz="2400" b="1" dirty="0" err="1"/>
              <a:t>vs</a:t>
            </a:r>
            <a:r>
              <a:rPr lang="en-US" sz="2400" b="1" dirty="0"/>
              <a:t> K dry, sat brine, sat oil</a:t>
            </a:r>
          </a:p>
          <a:p>
            <a:pPr marL="342900" indent="-342900"/>
            <a:r>
              <a:rPr lang="en-US" sz="2400" b="1" dirty="0"/>
              <a:t>Assume</a:t>
            </a:r>
          </a:p>
          <a:p>
            <a:pPr marL="342900" indent="-342900"/>
            <a:r>
              <a:rPr lang="en-US" sz="2400" b="1" dirty="0"/>
              <a:t>		K quartz  = 37 </a:t>
            </a:r>
            <a:r>
              <a:rPr lang="en-US" sz="2400" b="1" dirty="0" err="1"/>
              <a:t>GPa</a:t>
            </a:r>
            <a:r>
              <a:rPr lang="en-US" sz="2400" b="1" dirty="0"/>
              <a:t> ; 	</a:t>
            </a:r>
            <a:r>
              <a:rPr lang="en-US" sz="2400" b="1" dirty="0">
                <a:latin typeface="Symbol" pitchFamily="18" charset="2"/>
              </a:rPr>
              <a:t>m </a:t>
            </a:r>
            <a:r>
              <a:rPr lang="en-US" sz="2400" b="1" dirty="0"/>
              <a:t>quartz  = 44 </a:t>
            </a:r>
            <a:r>
              <a:rPr lang="en-US" sz="2400" b="1" dirty="0" err="1"/>
              <a:t>GPa</a:t>
            </a:r>
            <a:r>
              <a:rPr lang="en-US" sz="2400" b="1" dirty="0"/>
              <a:t>	</a:t>
            </a:r>
          </a:p>
          <a:p>
            <a:pPr marL="342900" indent="-342900"/>
            <a:r>
              <a:rPr lang="en-US" sz="2400" b="1" dirty="0"/>
              <a:t>		K brine    = 2.6 </a:t>
            </a:r>
            <a:r>
              <a:rPr lang="en-US" sz="2400" b="1" dirty="0" err="1"/>
              <a:t>GPa</a:t>
            </a:r>
            <a:r>
              <a:rPr lang="en-US" sz="2400" b="1" dirty="0"/>
              <a:t> ; 	</a:t>
            </a:r>
            <a:r>
              <a:rPr lang="en-US" sz="2400" b="1" dirty="0">
                <a:latin typeface="Symbol" pitchFamily="18" charset="2"/>
              </a:rPr>
              <a:t>r </a:t>
            </a:r>
            <a:r>
              <a:rPr lang="en-US" sz="2400" b="1" dirty="0"/>
              <a:t>brine    = 1.07 </a:t>
            </a:r>
            <a:r>
              <a:rPr lang="en-US" sz="2400" b="1" dirty="0" err="1"/>
              <a:t>gr</a:t>
            </a:r>
            <a:r>
              <a:rPr lang="en-US" sz="2400" b="1" dirty="0"/>
              <a:t>/cc</a:t>
            </a:r>
          </a:p>
          <a:p>
            <a:pPr marL="342900" indent="-342900"/>
            <a:r>
              <a:rPr lang="en-US" sz="2400" b="1" dirty="0"/>
              <a:t>		K oil    = 1.1 </a:t>
            </a:r>
            <a:r>
              <a:rPr lang="en-US" sz="2400" b="1" dirty="0" err="1"/>
              <a:t>GPa</a:t>
            </a:r>
            <a:r>
              <a:rPr lang="en-US" sz="2400" b="1" dirty="0"/>
              <a:t> ; 	</a:t>
            </a:r>
            <a:r>
              <a:rPr lang="en-US" sz="2400" b="1" dirty="0">
                <a:latin typeface="Symbol" pitchFamily="18" charset="2"/>
              </a:rPr>
              <a:t>r </a:t>
            </a:r>
            <a:r>
              <a:rPr lang="en-US" sz="2400" b="1" dirty="0"/>
              <a:t>oil    = 0.7 </a:t>
            </a:r>
            <a:r>
              <a:rPr lang="en-US" sz="2400" b="1" dirty="0" err="1"/>
              <a:t>gr</a:t>
            </a:r>
            <a:r>
              <a:rPr lang="en-US" sz="2400" b="1" dirty="0"/>
              <a:t>/cc</a:t>
            </a:r>
          </a:p>
          <a:p>
            <a:pPr marL="342900" indent="-342900"/>
            <a:endParaRPr lang="en-US" sz="2400" b="1" dirty="0"/>
          </a:p>
          <a:p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83403"/>
            <a:ext cx="3601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Home work 3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43000"/>
            <a:ext cx="5185459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Hints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Step 1: Calculate Dry </a:t>
            </a:r>
            <a:r>
              <a:rPr lang="en-US" sz="2400" b="1" dirty="0" err="1">
                <a:solidFill>
                  <a:srgbClr val="FFFF00"/>
                </a:solidFill>
              </a:rPr>
              <a:t>Moduli</a:t>
            </a:r>
            <a:endParaRPr lang="en-US" sz="2400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Step 2: Calculate Saturated </a:t>
            </a:r>
            <a:r>
              <a:rPr lang="en-US" sz="2400" b="1" dirty="0" err="1">
                <a:solidFill>
                  <a:srgbClr val="FFFF00"/>
                </a:solidFill>
              </a:rPr>
              <a:t>Moduli</a:t>
            </a:r>
            <a:endParaRPr lang="en-US" sz="2400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Step 3: Calculate Density and Velocities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83403"/>
            <a:ext cx="3601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Home work 3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09600" y="3810000"/>
          <a:ext cx="5649913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1879560" imgH="558720" progId="Equation.3">
                  <p:embed/>
                </p:oleObj>
              </mc:Choice>
              <mc:Fallback>
                <p:oleObj name="Equation" r:id="rId3" imgW="1879560" imgH="558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5649913" cy="1679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09600" y="1143000"/>
          <a:ext cx="6297613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3" imgW="2514600" imgH="1015920" progId="Equation.3">
                  <p:embed/>
                </p:oleObj>
              </mc:Choice>
              <mc:Fallback>
                <p:oleObj name="Equation" r:id="rId3" imgW="2514600" imgH="1015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6297613" cy="2543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85800" y="3962400"/>
          <a:ext cx="3071813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5" imgW="1536480" imgH="1307880" progId="Equation.3">
                  <p:embed/>
                </p:oleObj>
              </mc:Choice>
              <mc:Fallback>
                <p:oleObj name="Equation" r:id="rId5" imgW="1536480" imgH="1307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3071813" cy="2614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0" y="83403"/>
            <a:ext cx="3601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Home work 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170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Office Theme</vt:lpstr>
      <vt:lpstr>Equation</vt:lpstr>
      <vt:lpstr>Home work 3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Fatkhan</cp:lastModifiedBy>
  <cp:revision>19</cp:revision>
  <dcterms:created xsi:type="dcterms:W3CDTF">2017-10-04T02:35:15Z</dcterms:created>
  <dcterms:modified xsi:type="dcterms:W3CDTF">2020-09-22T04:41:08Z</dcterms:modified>
</cp:coreProperties>
</file>