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4" r:id="rId4"/>
    <p:sldId id="265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AD70F-1B91-4CD2-A7D0-3FFA5317581C}" v="237" dt="2023-04-16T14:55:20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9" autoAdjust="0"/>
  </p:normalViewPr>
  <p:slideViewPr>
    <p:cSldViewPr snapToGrid="0">
      <p:cViewPr varScale="1">
        <p:scale>
          <a:sx n="109" d="100"/>
          <a:sy n="109" d="100"/>
        </p:scale>
        <p:origin x="100" y="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5a6b48024f959aa165a9c61b978cb0d627efe7512e4aca27faba2923903ecf2d::" providerId="AD" clId="Web-{6B697D56-FA3B-F0A1-D890-D32DE532C1CF}"/>
    <pc:docChg chg="modSld modMainMaster">
      <pc:chgData name="来宾用户" userId="S::urn:spo:anon#5a6b48024f959aa165a9c61b978cb0d627efe7512e4aca27faba2923903ecf2d::" providerId="AD" clId="Web-{6B697D56-FA3B-F0A1-D890-D32DE532C1CF}" dt="2023-04-15T09:46:05.991" v="70"/>
      <pc:docMkLst>
        <pc:docMk/>
      </pc:docMkLst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2605960260" sldId="257"/>
        </pc:sldMkLst>
        <pc:spChg chg="mo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3" creationId="{76C1FBAF-9533-59FA-6AD3-03AA6A105B8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1035" creationId="{131BAD53-4E89-4F62-BBB7-26359763ED39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1037" creationId="{62756DA2-40EB-4C6F-B962-5822FFB54FB6}"/>
          </ac:spMkLst>
        </pc:spChg>
        <pc:grpChg chg="mod">
          <ac:chgData name="来宾用户" userId="S::urn:spo:anon#5a6b48024f959aa165a9c61b978cb0d627efe7512e4aca27faba2923903ecf2d::" providerId="AD" clId="Web-{6B697D56-FA3B-F0A1-D890-D32DE532C1CF}" dt="2023-04-15T09:45:01.988" v="24"/>
          <ac:grpSpMkLst>
            <pc:docMk/>
            <pc:sldMk cId="2605960260" sldId="257"/>
            <ac:grpSpMk id="8" creationId="{D8739341-75AF-23BF-3929-F7489D6CC1F9}"/>
          </ac:grpSpMkLst>
        </pc:grpChg>
      </pc:sldChg>
      <pc:sldChg chg="addSp delSp modSp modTransition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4274601674" sldId="263"/>
        </pc:sldMkLst>
        <pc:spChg chg="del mod">
          <ac:chgData name="来宾用户" userId="S::urn:spo:anon#5a6b48024f959aa165a9c61b978cb0d627efe7512e4aca27faba2923903ecf2d::" providerId="AD" clId="Web-{6B697D56-FA3B-F0A1-D890-D32DE532C1CF}" dt="2023-04-15T09:44:54.738" v="23"/>
          <ac:spMkLst>
            <pc:docMk/>
            <pc:sldMk cId="4274601674" sldId="263"/>
            <ac:spMk id="3" creationId="{76C1FBAF-9533-59FA-6AD3-03AA6A105B8B}"/>
          </ac:spMkLst>
        </pc:spChg>
        <pc:graphicFrameChg chg="add">
          <ac:chgData name="来宾用户" userId="S::urn:spo:anon#5a6b48024f959aa165a9c61b978cb0d627efe7512e4aca27faba2923903ecf2d::" providerId="AD" clId="Web-{6B697D56-FA3B-F0A1-D890-D32DE532C1CF}" dt="2023-04-15T09:44:54.738" v="23"/>
          <ac:graphicFrameMkLst>
            <pc:docMk/>
            <pc:sldMk cId="4274601674" sldId="263"/>
            <ac:graphicFrameMk id="1028" creationId="{63339452-3E89-4CB1-B1AB-94CBFE1BD8CC}"/>
          </ac:graphicFrameMkLst>
        </pc:graphicFrameChg>
      </pc:sldChg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3736984433" sldId="264"/>
        </pc:sldMkLst>
        <pc:spChg chg="mod">
          <ac:chgData name="来宾用户" userId="S::urn:spo:anon#5a6b48024f959aa165a9c61b978cb0d627efe7512e4aca27faba2923903ecf2d::" providerId="AD" clId="Web-{6B697D56-FA3B-F0A1-D890-D32DE532C1CF}" dt="2023-04-15T09:44:50.191" v="22" actId="14100"/>
          <ac:spMkLst>
            <pc:docMk/>
            <pc:sldMk cId="3736984433" sldId="264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4:41.285" v="21"/>
          <ac:spMkLst>
            <pc:docMk/>
            <pc:sldMk cId="3736984433" sldId="264"/>
            <ac:spMk id="3" creationId="{76C1FBAF-9533-59FA-6AD3-03AA6A105B8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41.285" v="21"/>
          <ac:spMkLst>
            <pc:docMk/>
            <pc:sldMk cId="3736984433" sldId="264"/>
            <ac:spMk id="9" creationId="{F13C74B1-5B17-4795-BED0-7140497B445A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41.285" v="21"/>
          <ac:spMkLst>
            <pc:docMk/>
            <pc:sldMk cId="3736984433" sldId="264"/>
            <ac:spMk id="11" creationId="{D4974D33-8DC5-464E-8C6D-BE58F0669C17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4:41.285" v="21"/>
          <ac:picMkLst>
            <pc:docMk/>
            <pc:sldMk cId="3736984433" sldId="264"/>
            <ac:picMk id="4" creationId="{2A55B6EC-AFD4-72BA-D910-9ADC15391682}"/>
          </ac:picMkLst>
        </pc:picChg>
      </pc:sldChg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120548207" sldId="265"/>
        </pc:sldMkLst>
        <pc:spChg chg="mo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3" creationId="{76C1FBAF-9533-59FA-6AD3-03AA6A105B8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3079" creationId="{F13C74B1-5B17-4795-BED0-7140497B445A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3081" creationId="{D4974D33-8DC5-464E-8C6D-BE58F0669C17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4:34.081" v="20"/>
          <ac:picMkLst>
            <pc:docMk/>
            <pc:sldMk cId="120548207" sldId="265"/>
            <ac:picMk id="3074" creationId="{AC2E6439-B188-ED91-00F1-F3320CDB80B0}"/>
          </ac:picMkLst>
        </pc:picChg>
      </pc:sldChg>
      <pc:sldChg chg="addSp del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2202960290" sldId="266"/>
        </pc:sldMkLst>
        <pc:spChg chg="mod">
          <ac:chgData name="来宾用户" userId="S::urn:spo:anon#5a6b48024f959aa165a9c61b978cb0d627efe7512e4aca27faba2923903ecf2d::" providerId="AD" clId="Web-{6B697D56-FA3B-F0A1-D890-D32DE532C1CF}" dt="2023-04-15T09:45:31.239" v="26" actId="14100"/>
          <ac:spMkLst>
            <pc:docMk/>
            <pc:sldMk cId="2202960290" sldId="266"/>
            <ac:spMk id="2" creationId="{D12447F9-C116-8616-EBA7-81CF6CAB20E6}"/>
          </ac:spMkLst>
        </pc:spChg>
        <pc:spChg chg="mod ord">
          <ac:chgData name="来宾用户" userId="S::urn:spo:anon#5a6b48024f959aa165a9c61b978cb0d627efe7512e4aca27faba2923903ecf2d::" providerId="AD" clId="Web-{6B697D56-FA3B-F0A1-D890-D32DE532C1CF}" dt="2023-04-15T09:44:26.893" v="19"/>
          <ac:spMkLst>
            <pc:docMk/>
            <pc:sldMk cId="2202960290" sldId="266"/>
            <ac:spMk id="3" creationId="{76C1FBAF-9533-59FA-6AD3-03AA6A105B8B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5.096" v="10"/>
          <ac:spMkLst>
            <pc:docMk/>
            <pc:sldMk cId="2202960290" sldId="266"/>
            <ac:spMk id="10" creationId="{743AA782-23D1-4521-8CAD-47662984AA08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5.096" v="10"/>
          <ac:spMkLst>
            <pc:docMk/>
            <pc:sldMk cId="2202960290" sldId="266"/>
            <ac:spMk id="12" creationId="{71877DBC-BB60-40F0-AC93-2ACDBAAE60CE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4" creationId="{55D4142C-5077-457F-A6AD-3FECFDB3968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5" creationId="{8FC9BE17-9A7B-462D-AE50-3D8777387304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6" creationId="{7A5F0580-5EE9-419F-96EE-B6529EF6E7D0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7" creationId="{3EBE8569-6AEC-4B8C-8D53-2DE337CDBA6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18" creationId="{C3944F27-CA70-4E84-A51A-E6BF89558979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0.940" v="14"/>
          <ac:spMkLst>
            <pc:docMk/>
            <pc:sldMk cId="2202960290" sldId="266"/>
            <ac:spMk id="19" creationId="{04812C46-200A-4DEB-A05E-3ED6C68C2387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0.940" v="14"/>
          <ac:spMkLst>
            <pc:docMk/>
            <pc:sldMk cId="2202960290" sldId="266"/>
            <ac:spMk id="20" creationId="{D1EA859B-E555-4109-94F3-6700E046E008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2" creationId="{12609869-9E80-471B-A487-A53288E0E791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3" creationId="{7004738A-9D34-43E8-97D2-CA0EED4F8BE0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4" creationId="{B8B8D07F-F13E-443E-BA68-2D26672D76B9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5" creationId="{2813A4FA-24A5-41ED-A534-3807D1B2F344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6.878" v="18"/>
          <ac:spMkLst>
            <pc:docMk/>
            <pc:sldMk cId="2202960290" sldId="266"/>
            <ac:spMk id="27" creationId="{2EB492CD-616E-47F8-933B-5E2D952A0593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6.878" v="18"/>
          <ac:spMkLst>
            <pc:docMk/>
            <pc:sldMk cId="2202960290" sldId="266"/>
            <ac:spMk id="28" creationId="{59383CF9-23B5-4335-9B21-1791C4CF1C7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6.878" v="18"/>
          <ac:spMkLst>
            <pc:docMk/>
            <pc:sldMk cId="2202960290" sldId="266"/>
            <ac:spMk id="29" creationId="{0007FE00-9498-4706-B255-6437B0252C02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26.893" v="19"/>
          <ac:spMkLst>
            <pc:docMk/>
            <pc:sldMk cId="2202960290" sldId="266"/>
            <ac:spMk id="31" creationId="{F13C74B1-5B17-4795-BED0-7140497B445A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26.893" v="19"/>
          <ac:spMkLst>
            <pc:docMk/>
            <pc:sldMk cId="2202960290" sldId="266"/>
            <ac:spMk id="32" creationId="{D4974D33-8DC5-464E-8C6D-BE58F0669C17}"/>
          </ac:spMkLst>
        </pc:spChg>
        <pc:picChg chg="add mod ord">
          <ac:chgData name="来宾用户" userId="S::urn:spo:anon#5a6b48024f959aa165a9c61b978cb0d627efe7512e4aca27faba2923903ecf2d::" providerId="AD" clId="Web-{6B697D56-FA3B-F0A1-D890-D32DE532C1CF}" dt="2023-04-15T09:44:26.893" v="19"/>
          <ac:picMkLst>
            <pc:docMk/>
            <pc:sldMk cId="2202960290" sldId="266"/>
            <ac:picMk id="5" creationId="{50F7C582-5E70-08F4-B422-A0704440938D}"/>
          </ac:picMkLst>
        </pc:picChg>
      </pc:sldChg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3188567899" sldId="267"/>
        </pc:sldMkLst>
        <pc:spChg chg="mo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6" creationId="{857759E7-8DBA-88F3-EC8D-C04731C4001C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13" creationId="{2B97F24A-32CE-4C1C-A50D-3016B394DCF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15" creationId="{CD8B4F24-440B-49E9-B85D-733523DC064B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5:37.396" v="27"/>
          <ac:picMkLst>
            <pc:docMk/>
            <pc:sldMk cId="3188567899" sldId="267"/>
            <ac:picMk id="8" creationId="{8CC66A82-F049-18E2-A3C7-1797BEBBB518}"/>
          </ac:picMkLst>
        </pc:picChg>
      </pc:sldChg>
      <pc:sldChg chg="addSp del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319227063" sldId="268"/>
        </pc:sldMkLst>
        <pc:spChg chg="mod">
          <ac:chgData name="来宾用户" userId="S::urn:spo:anon#5a6b48024f959aa165a9c61b978cb0d627efe7512e4aca27faba2923903ecf2d::" providerId="AD" clId="Web-{6B697D56-FA3B-F0A1-D890-D32DE532C1CF}" dt="2023-04-15T09:45:53.521" v="29"/>
          <ac:spMkLst>
            <pc:docMk/>
            <pc:sldMk cId="319227063" sldId="268"/>
            <ac:spMk id="2" creationId="{309ADB3F-175E-C566-66BD-1E975DA5F6F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5:53.521" v="29"/>
          <ac:spMkLst>
            <pc:docMk/>
            <pc:sldMk cId="319227063" sldId="268"/>
            <ac:spMk id="9" creationId="{A4AC5506-6312-4701-8D3C-40187889A947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5:53.521" v="29"/>
          <ac:picMkLst>
            <pc:docMk/>
            <pc:sldMk cId="319227063" sldId="268"/>
            <ac:picMk id="4" creationId="{4C7CC808-0319-1305-45FE-7485ADDAB561}"/>
          </ac:picMkLst>
        </pc:picChg>
      </pc:sldChg>
      <pc:sldChg chg="modTransition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4006177026" sldId="269"/>
        </pc:sldMkLst>
      </pc:sldChg>
      <pc:sldMasterChg chg="modTransition modSldLayout">
        <pc:chgData name="来宾用户" userId="S::urn:spo:anon#5a6b48024f959aa165a9c61b978cb0d627efe7512e4aca27faba2923903ecf2d::" providerId="AD" clId="Web-{6B697D56-FA3B-F0A1-D890-D32DE532C1CF}" dt="2023-04-15T09:46:05.991" v="70"/>
        <pc:sldMasterMkLst>
          <pc:docMk/>
          <pc:sldMasterMk cId="668598300" sldId="2147483648"/>
        </pc:sldMasterMkLst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851966641" sldId="2147483649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736470710" sldId="2147483650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2090288891" sldId="2147483651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164376161" sldId="2147483652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338903688" sldId="2147483653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2726982405" sldId="2147483654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1645244435" sldId="2147483655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363691" sldId="2147483656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2052013171" sldId="2147483657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3489557445" sldId="2147483658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949667188" sldId="2147483659"/>
          </pc:sldLayoutMkLst>
        </pc:sldLayoutChg>
      </pc:sldMasterChg>
    </pc:docChg>
  </pc:docChgLst>
  <pc:docChgLst>
    <pc:chgData name="renhui" userId="5d44d171-9c5b-4910-afda-f33966b08138" providerId="ADAL" clId="{F67AD70F-1B91-4CD2-A7D0-3FFA5317581C}"/>
    <pc:docChg chg="undo redo custSel addSld delSld modSld sldOrd">
      <pc:chgData name="renhui" userId="5d44d171-9c5b-4910-afda-f33966b08138" providerId="ADAL" clId="{F67AD70F-1B91-4CD2-A7D0-3FFA5317581C}" dt="2023-04-16T14:55:20.472" v="1978"/>
      <pc:docMkLst>
        <pc:docMk/>
      </pc:docMkLst>
      <pc:sldChg chg="addSp delSp modSp new del mod">
        <pc:chgData name="renhui" userId="5d44d171-9c5b-4910-afda-f33966b08138" providerId="ADAL" clId="{F67AD70F-1B91-4CD2-A7D0-3FFA5317581C}" dt="2023-04-15T08:15:54.718" v="916" actId="47"/>
        <pc:sldMkLst>
          <pc:docMk/>
          <pc:sldMk cId="1808190098" sldId="256"/>
        </pc:sldMkLst>
        <pc:spChg chg="del">
          <ac:chgData name="renhui" userId="5d44d171-9c5b-4910-afda-f33966b08138" providerId="ADAL" clId="{F67AD70F-1B91-4CD2-A7D0-3FFA5317581C}" dt="2023-04-15T05:19:11.864" v="1" actId="478"/>
          <ac:spMkLst>
            <pc:docMk/>
            <pc:sldMk cId="1808190098" sldId="256"/>
            <ac:spMk id="2" creationId="{47049C1F-2976-904D-87B6-453BA20E50F0}"/>
          </ac:spMkLst>
        </pc:spChg>
        <pc:spChg chg="add del mod">
          <ac:chgData name="renhui" userId="5d44d171-9c5b-4910-afda-f33966b08138" providerId="ADAL" clId="{F67AD70F-1B91-4CD2-A7D0-3FFA5317581C}" dt="2023-04-15T07:58:25.658" v="745" actId="478"/>
          <ac:spMkLst>
            <pc:docMk/>
            <pc:sldMk cId="1808190098" sldId="256"/>
            <ac:spMk id="2" creationId="{B2CCD13E-6DF8-1CA0-EF8F-7D463E499A39}"/>
          </ac:spMkLst>
        </pc:spChg>
        <pc:spChg chg="del">
          <ac:chgData name="renhui" userId="5d44d171-9c5b-4910-afda-f33966b08138" providerId="ADAL" clId="{F67AD70F-1B91-4CD2-A7D0-3FFA5317581C}" dt="2023-04-15T05:19:12.671" v="2" actId="478"/>
          <ac:spMkLst>
            <pc:docMk/>
            <pc:sldMk cId="1808190098" sldId="256"/>
            <ac:spMk id="3" creationId="{6451B763-8445-A2E0-0AAF-66A44B200578}"/>
          </ac:spMkLst>
        </pc:spChg>
        <pc:spChg chg="add del mod">
          <ac:chgData name="renhui" userId="5d44d171-9c5b-4910-afda-f33966b08138" providerId="ADAL" clId="{F67AD70F-1B91-4CD2-A7D0-3FFA5317581C}" dt="2023-04-15T07:45:18.521" v="377" actId="478"/>
          <ac:spMkLst>
            <pc:docMk/>
            <pc:sldMk cId="1808190098" sldId="256"/>
            <ac:spMk id="3" creationId="{821CE7BA-B519-C566-4DC9-CCB5C76A0F5C}"/>
          </ac:spMkLst>
        </pc:spChg>
        <pc:spChg chg="add del mod">
          <ac:chgData name="renhui" userId="5d44d171-9c5b-4910-afda-f33966b08138" providerId="ADAL" clId="{F67AD70F-1B91-4CD2-A7D0-3FFA5317581C}" dt="2023-04-15T07:51:15.051" v="407" actId="21"/>
          <ac:spMkLst>
            <pc:docMk/>
            <pc:sldMk cId="1808190098" sldId="256"/>
            <ac:spMk id="5" creationId="{25A5BD01-C92B-EC9B-3EA4-77DB08244BC5}"/>
          </ac:spMkLst>
        </pc:spChg>
        <pc:spChg chg="add del mod">
          <ac:chgData name="renhui" userId="5d44d171-9c5b-4910-afda-f33966b08138" providerId="ADAL" clId="{F67AD70F-1B91-4CD2-A7D0-3FFA5317581C}" dt="2023-04-15T08:09:54.520" v="812"/>
          <ac:spMkLst>
            <pc:docMk/>
            <pc:sldMk cId="1808190098" sldId="256"/>
            <ac:spMk id="7" creationId="{AC046A08-144F-DDDB-4FE0-76CDC4E8A696}"/>
          </ac:spMkLst>
        </pc:spChg>
        <pc:spChg chg="add del mod">
          <ac:chgData name="renhui" userId="5d44d171-9c5b-4910-afda-f33966b08138" providerId="ADAL" clId="{F67AD70F-1B91-4CD2-A7D0-3FFA5317581C}" dt="2023-04-15T07:58:37.653" v="747" actId="478"/>
          <ac:spMkLst>
            <pc:docMk/>
            <pc:sldMk cId="1808190098" sldId="256"/>
            <ac:spMk id="8" creationId="{A5B526DA-E568-B102-4456-A05BC1EA0C8C}"/>
          </ac:spMkLst>
        </pc:spChg>
        <pc:spChg chg="add del mod">
          <ac:chgData name="renhui" userId="5d44d171-9c5b-4910-afda-f33966b08138" providerId="ADAL" clId="{F67AD70F-1B91-4CD2-A7D0-3FFA5317581C}" dt="2023-04-15T07:58:39.533" v="749"/>
          <ac:spMkLst>
            <pc:docMk/>
            <pc:sldMk cId="1808190098" sldId="256"/>
            <ac:spMk id="9" creationId="{616F6F2B-1F73-B7DA-6C84-4DE9330D32D7}"/>
          </ac:spMkLst>
        </pc:spChg>
        <pc:spChg chg="add mod">
          <ac:chgData name="renhui" userId="5d44d171-9c5b-4910-afda-f33966b08138" providerId="ADAL" clId="{F67AD70F-1B91-4CD2-A7D0-3FFA5317581C}" dt="2023-04-15T08:09:36.124" v="808" actId="120"/>
          <ac:spMkLst>
            <pc:docMk/>
            <pc:sldMk cId="1808190098" sldId="256"/>
            <ac:spMk id="10" creationId="{FB39702F-56F6-D121-444F-EC2124321398}"/>
          </ac:spMkLst>
        </pc:spChg>
        <pc:spChg chg="add mod">
          <ac:chgData name="renhui" userId="5d44d171-9c5b-4910-afda-f33966b08138" providerId="ADAL" clId="{F67AD70F-1B91-4CD2-A7D0-3FFA5317581C}" dt="2023-04-15T07:58:55.867" v="751" actId="20577"/>
          <ac:spMkLst>
            <pc:docMk/>
            <pc:sldMk cId="1808190098" sldId="256"/>
            <ac:spMk id="11" creationId="{DBCABA5D-1E5A-5763-BBCE-7EF3AEB39351}"/>
          </ac:spMkLst>
        </pc:spChg>
      </pc:sldChg>
      <pc:sldChg chg="addSp delSp modSp new mod modTransition">
        <pc:chgData name="renhui" userId="5d44d171-9c5b-4910-afda-f33966b08138" providerId="ADAL" clId="{F67AD70F-1B91-4CD2-A7D0-3FFA5317581C}" dt="2023-04-16T14:55:20.472" v="1978"/>
        <pc:sldMkLst>
          <pc:docMk/>
          <pc:sldMk cId="2605960260" sldId="257"/>
        </pc:sldMkLst>
        <pc:spChg chg="mod">
          <ac:chgData name="renhui" userId="5d44d171-9c5b-4910-afda-f33966b08138" providerId="ADAL" clId="{F67AD70F-1B91-4CD2-A7D0-3FFA5317581C}" dt="2023-04-15T08:11:50.245" v="874" actId="14100"/>
          <ac:spMkLst>
            <pc:docMk/>
            <pc:sldMk cId="2605960260" sldId="257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6T14:55:20.472" v="1978"/>
          <ac:spMkLst>
            <pc:docMk/>
            <pc:sldMk cId="2605960260" sldId="257"/>
            <ac:spMk id="3" creationId="{76C1FBAF-9533-59FA-6AD3-03AA6A105B8B}"/>
          </ac:spMkLst>
        </pc:spChg>
        <pc:spChg chg="add del mod">
          <ac:chgData name="renhui" userId="5d44d171-9c5b-4910-afda-f33966b08138" providerId="ADAL" clId="{F67AD70F-1B91-4CD2-A7D0-3FFA5317581C}" dt="2023-04-15T08:15:36.937" v="915"/>
          <ac:spMkLst>
            <pc:docMk/>
            <pc:sldMk cId="2605960260" sldId="257"/>
            <ac:spMk id="6" creationId="{3BB068B0-00B8-FAFF-E06E-D4D7CA828684}"/>
          </ac:spMkLst>
        </pc:spChg>
        <pc:spChg chg="add del">
          <ac:chgData name="renhui" userId="5d44d171-9c5b-4910-afda-f33966b08138" providerId="ADAL" clId="{F67AD70F-1B91-4CD2-A7D0-3FFA5317581C}" dt="2023-04-16T14:43:31.723" v="1897" actId="22"/>
          <ac:spMkLst>
            <pc:docMk/>
            <pc:sldMk cId="2605960260" sldId="257"/>
            <ac:spMk id="6" creationId="{45943EA6-0181-CDF3-8F9D-C35ACCA19E45}"/>
          </ac:spMkLst>
        </pc:spChg>
        <pc:spChg chg="add mod">
          <ac:chgData name="renhui" userId="5d44d171-9c5b-4910-afda-f33966b08138" providerId="ADAL" clId="{F67AD70F-1B91-4CD2-A7D0-3FFA5317581C}" dt="2023-04-15T08:38:54.942" v="1797" actId="164"/>
          <ac:spMkLst>
            <pc:docMk/>
            <pc:sldMk cId="2605960260" sldId="257"/>
            <ac:spMk id="7" creationId="{EBE9A475-0C72-7C1B-86DC-5905825DC604}"/>
          </ac:spMkLst>
        </pc:spChg>
        <pc:spChg chg="add mod">
          <ac:chgData name="renhui" userId="5d44d171-9c5b-4910-afda-f33966b08138" providerId="ADAL" clId="{F67AD70F-1B91-4CD2-A7D0-3FFA5317581C}" dt="2023-04-16T14:44:03.175" v="1927" actId="1076"/>
          <ac:spMkLst>
            <pc:docMk/>
            <pc:sldMk cId="2605960260" sldId="257"/>
            <ac:spMk id="9" creationId="{E6FAD442-D167-5C82-FE36-0B88E766E96A}"/>
          </ac:spMkLst>
        </pc:spChg>
        <pc:grpChg chg="add mod">
          <ac:chgData name="renhui" userId="5d44d171-9c5b-4910-afda-f33966b08138" providerId="ADAL" clId="{F67AD70F-1B91-4CD2-A7D0-3FFA5317581C}" dt="2023-04-15T08:38:54.942" v="1797" actId="164"/>
          <ac:grpSpMkLst>
            <pc:docMk/>
            <pc:sldMk cId="2605960260" sldId="257"/>
            <ac:grpSpMk id="8" creationId="{D8739341-75AF-23BF-3929-F7489D6CC1F9}"/>
          </ac:grpSpMkLst>
        </pc:grpChg>
        <pc:picChg chg="add mod">
          <ac:chgData name="renhui" userId="5d44d171-9c5b-4910-afda-f33966b08138" providerId="ADAL" clId="{F67AD70F-1B91-4CD2-A7D0-3FFA5317581C}" dt="2023-04-15T08:38:54.942" v="1797" actId="164"/>
          <ac:picMkLst>
            <pc:docMk/>
            <pc:sldMk cId="2605960260" sldId="257"/>
            <ac:picMk id="5" creationId="{6B1E9AF5-2E40-056E-7DD6-F3A6D6F97D79}"/>
          </ac:picMkLst>
        </pc:picChg>
        <pc:picChg chg="add del mod">
          <ac:chgData name="renhui" userId="5d44d171-9c5b-4910-afda-f33966b08138" providerId="ADAL" clId="{F67AD70F-1B91-4CD2-A7D0-3FFA5317581C}" dt="2023-04-15T08:10:05.377" v="822" actId="478"/>
          <ac:picMkLst>
            <pc:docMk/>
            <pc:sldMk cId="2605960260" sldId="257"/>
            <ac:picMk id="1026" creationId="{135F4A82-3370-CF0B-27F0-EDF95C52DA21}"/>
          </ac:picMkLst>
        </pc:picChg>
        <pc:picChg chg="add del mod">
          <ac:chgData name="renhui" userId="5d44d171-9c5b-4910-afda-f33966b08138" providerId="ADAL" clId="{F67AD70F-1B91-4CD2-A7D0-3FFA5317581C}" dt="2023-04-15T08:12:40.756" v="875" actId="478"/>
          <ac:picMkLst>
            <pc:docMk/>
            <pc:sldMk cId="2605960260" sldId="257"/>
            <ac:picMk id="1028" creationId="{28721E8B-4C82-418E-A999-8EE496659D47}"/>
          </ac:picMkLst>
        </pc:picChg>
        <pc:picChg chg="add mod">
          <ac:chgData name="renhui" userId="5d44d171-9c5b-4910-afda-f33966b08138" providerId="ADAL" clId="{F67AD70F-1B91-4CD2-A7D0-3FFA5317581C}" dt="2023-04-15T08:38:54.942" v="1797" actId="164"/>
          <ac:picMkLst>
            <pc:docMk/>
            <pc:sldMk cId="2605960260" sldId="257"/>
            <ac:picMk id="1030" creationId="{C68560B7-7BB6-6FEF-4AD0-39C508AEE0D7}"/>
          </ac:picMkLst>
        </pc:picChg>
      </pc:sldChg>
      <pc:sldChg chg="addSp delSp new del mod">
        <pc:chgData name="renhui" userId="5d44d171-9c5b-4910-afda-f33966b08138" providerId="ADAL" clId="{F67AD70F-1B91-4CD2-A7D0-3FFA5317581C}" dt="2023-04-15T08:37:47.447" v="1787" actId="47"/>
        <pc:sldMkLst>
          <pc:docMk/>
          <pc:sldMk cId="2306900014" sldId="258"/>
        </pc:sldMkLst>
        <pc:spChg chg="add del">
          <ac:chgData name="renhui" userId="5d44d171-9c5b-4910-afda-f33966b08138" providerId="ADAL" clId="{F67AD70F-1B91-4CD2-A7D0-3FFA5317581C}" dt="2023-04-15T08:35:36.705" v="1737" actId="478"/>
          <ac:spMkLst>
            <pc:docMk/>
            <pc:sldMk cId="2306900014" sldId="258"/>
            <ac:spMk id="2" creationId="{CCFD18BA-DC0A-1545-29E9-B787CCC50FC9}"/>
          </ac:spMkLst>
        </pc:spChg>
        <pc:spChg chg="add del">
          <ac:chgData name="renhui" userId="5d44d171-9c5b-4910-afda-f33966b08138" providerId="ADAL" clId="{F67AD70F-1B91-4CD2-A7D0-3FFA5317581C}" dt="2023-04-15T08:35:36.705" v="1737" actId="478"/>
          <ac:spMkLst>
            <pc:docMk/>
            <pc:sldMk cId="2306900014" sldId="258"/>
            <ac:spMk id="3" creationId="{2CFE3ACE-5DD2-D737-BDF5-9BDA1B200945}"/>
          </ac:spMkLst>
        </pc:spChg>
      </pc:sldChg>
      <pc:sldChg chg="new del">
        <pc:chgData name="renhui" userId="5d44d171-9c5b-4910-afda-f33966b08138" providerId="ADAL" clId="{F67AD70F-1B91-4CD2-A7D0-3FFA5317581C}" dt="2023-04-15T08:35:30.729" v="1734" actId="47"/>
        <pc:sldMkLst>
          <pc:docMk/>
          <pc:sldMk cId="1013056476" sldId="259"/>
        </pc:sldMkLst>
      </pc:sldChg>
      <pc:sldChg chg="new del">
        <pc:chgData name="renhui" userId="5d44d171-9c5b-4910-afda-f33966b08138" providerId="ADAL" clId="{F67AD70F-1B91-4CD2-A7D0-3FFA5317581C}" dt="2023-04-15T08:35:31.322" v="1735" actId="47"/>
        <pc:sldMkLst>
          <pc:docMk/>
          <pc:sldMk cId="2142535235" sldId="260"/>
        </pc:sldMkLst>
      </pc:sldChg>
      <pc:sldChg chg="new del">
        <pc:chgData name="renhui" userId="5d44d171-9c5b-4910-afda-f33966b08138" providerId="ADAL" clId="{F67AD70F-1B91-4CD2-A7D0-3FFA5317581C}" dt="2023-04-15T08:35:32.029" v="1736" actId="47"/>
        <pc:sldMkLst>
          <pc:docMk/>
          <pc:sldMk cId="2424146807" sldId="261"/>
        </pc:sldMkLst>
      </pc:sldChg>
      <pc:sldChg chg="addSp delSp modSp new del mod ord">
        <pc:chgData name="renhui" userId="5d44d171-9c5b-4910-afda-f33966b08138" providerId="ADAL" clId="{F67AD70F-1B91-4CD2-A7D0-3FFA5317581C}" dt="2023-04-15T08:36:15.493" v="1738" actId="47"/>
        <pc:sldMkLst>
          <pc:docMk/>
          <pc:sldMk cId="2917283422" sldId="262"/>
        </pc:sldMkLst>
        <pc:spChg chg="mod">
          <ac:chgData name="renhui" userId="5d44d171-9c5b-4910-afda-f33966b08138" providerId="ADAL" clId="{F67AD70F-1B91-4CD2-A7D0-3FFA5317581C}" dt="2023-04-15T07:51:20.934" v="410"/>
          <ac:spMkLst>
            <pc:docMk/>
            <pc:sldMk cId="2917283422" sldId="262"/>
            <ac:spMk id="3" creationId="{B868DFA7-FFAF-6E58-0354-C9E94B4A83EA}"/>
          </ac:spMkLst>
        </pc:spChg>
        <pc:spChg chg="add del mod">
          <ac:chgData name="renhui" userId="5d44d171-9c5b-4910-afda-f33966b08138" providerId="ADAL" clId="{F67AD70F-1B91-4CD2-A7D0-3FFA5317581C}" dt="2023-04-15T07:51:23.001" v="412"/>
          <ac:spMkLst>
            <pc:docMk/>
            <pc:sldMk cId="2917283422" sldId="262"/>
            <ac:spMk id="4" creationId="{EC40C527-7294-A923-5EA6-DFFA61116A85}"/>
          </ac:spMkLst>
        </pc:spChg>
      </pc:sldChg>
      <pc:sldChg chg="addSp delSp new del mod">
        <pc:chgData name="renhui" userId="5d44d171-9c5b-4910-afda-f33966b08138" providerId="ADAL" clId="{F67AD70F-1B91-4CD2-A7D0-3FFA5317581C}" dt="2023-04-15T07:51:07.494" v="402" actId="680"/>
        <pc:sldMkLst>
          <pc:docMk/>
          <pc:sldMk cId="1053981941" sldId="263"/>
        </pc:sldMkLst>
        <pc:spChg chg="add del">
          <ac:chgData name="renhui" userId="5d44d171-9c5b-4910-afda-f33966b08138" providerId="ADAL" clId="{F67AD70F-1B91-4CD2-A7D0-3FFA5317581C}" dt="2023-04-15T07:51:07.095" v="401" actId="22"/>
          <ac:spMkLst>
            <pc:docMk/>
            <pc:sldMk cId="1053981941" sldId="263"/>
            <ac:spMk id="5" creationId="{68D678FB-2072-DE52-1719-0C66C57115C1}"/>
          </ac:spMkLst>
        </pc:spChg>
      </pc:sldChg>
      <pc:sldChg chg="addSp modSp add mod modTransition">
        <pc:chgData name="renhui" userId="5d44d171-9c5b-4910-afda-f33966b08138" providerId="ADAL" clId="{F67AD70F-1B91-4CD2-A7D0-3FFA5317581C}" dt="2023-04-15T08:39:04.431" v="1800" actId="1076"/>
        <pc:sldMkLst>
          <pc:docMk/>
          <pc:sldMk cId="4274601674" sldId="263"/>
        </pc:sldMkLst>
        <pc:spChg chg="mod">
          <ac:chgData name="renhui" userId="5d44d171-9c5b-4910-afda-f33966b08138" providerId="ADAL" clId="{F67AD70F-1B91-4CD2-A7D0-3FFA5317581C}" dt="2023-04-15T08:18:05.578" v="1058" actId="113"/>
          <ac:spMkLst>
            <pc:docMk/>
            <pc:sldMk cId="4274601674" sldId="263"/>
            <ac:spMk id="3" creationId="{76C1FBAF-9533-59FA-6AD3-03AA6A105B8B}"/>
          </ac:spMkLst>
        </pc:spChg>
        <pc:spChg chg="mod">
          <ac:chgData name="renhui" userId="5d44d171-9c5b-4910-afda-f33966b08138" providerId="ADAL" clId="{F67AD70F-1B91-4CD2-A7D0-3FFA5317581C}" dt="2023-04-15T08:39:04.431" v="1800" actId="1076"/>
          <ac:spMkLst>
            <pc:docMk/>
            <pc:sldMk cId="4274601674" sldId="263"/>
            <ac:spMk id="7" creationId="{AA4AD4C9-2C0C-27AC-3CE4-06D5B677F37A}"/>
          </ac:spMkLst>
        </pc:spChg>
        <pc:grpChg chg="add mod">
          <ac:chgData name="renhui" userId="5d44d171-9c5b-4910-afda-f33966b08138" providerId="ADAL" clId="{F67AD70F-1B91-4CD2-A7D0-3FFA5317581C}" dt="2023-04-15T08:39:04.431" v="1800" actId="1076"/>
          <ac:grpSpMkLst>
            <pc:docMk/>
            <pc:sldMk cId="4274601674" sldId="263"/>
            <ac:grpSpMk id="4" creationId="{2B7EBDC9-9822-FCE6-FDE2-0752B12ED52E}"/>
          </ac:grpSpMkLst>
        </pc:grpChg>
        <pc:picChg chg="mod">
          <ac:chgData name="renhui" userId="5d44d171-9c5b-4910-afda-f33966b08138" providerId="ADAL" clId="{F67AD70F-1B91-4CD2-A7D0-3FFA5317581C}" dt="2023-04-15T08:39:04.431" v="1800" actId="1076"/>
          <ac:picMkLst>
            <pc:docMk/>
            <pc:sldMk cId="4274601674" sldId="263"/>
            <ac:picMk id="5" creationId="{834B74ED-8EC1-905E-DE76-71A6EC63A355}"/>
          </ac:picMkLst>
        </pc:picChg>
        <pc:picChg chg="mod">
          <ac:chgData name="renhui" userId="5d44d171-9c5b-4910-afda-f33966b08138" providerId="ADAL" clId="{F67AD70F-1B91-4CD2-A7D0-3FFA5317581C}" dt="2023-04-15T08:39:04.431" v="1800" actId="1076"/>
          <ac:picMkLst>
            <pc:docMk/>
            <pc:sldMk cId="4274601674" sldId="263"/>
            <ac:picMk id="6" creationId="{53A62729-4361-F5B0-24B6-A5ADF888A5E4}"/>
          </ac:picMkLst>
        </pc:picChg>
      </pc:sldChg>
      <pc:sldChg chg="addSp delSp modSp add mod modTransition">
        <pc:chgData name="renhui" userId="5d44d171-9c5b-4910-afda-f33966b08138" providerId="ADAL" clId="{F67AD70F-1B91-4CD2-A7D0-3FFA5317581C}" dt="2023-04-15T08:39:44.302" v="1803" actId="1076"/>
        <pc:sldMkLst>
          <pc:docMk/>
          <pc:sldMk cId="3736984433" sldId="264"/>
        </pc:sldMkLst>
        <pc:spChg chg="mod">
          <ac:chgData name="renhui" userId="5d44d171-9c5b-4910-afda-f33966b08138" providerId="ADAL" clId="{F67AD70F-1B91-4CD2-A7D0-3FFA5317581C}" dt="2023-04-15T08:18:16.568" v="1074" actId="14100"/>
          <ac:spMkLst>
            <pc:docMk/>
            <pc:sldMk cId="3736984433" sldId="264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5T08:23:26.866" v="1180" actId="14100"/>
          <ac:spMkLst>
            <pc:docMk/>
            <pc:sldMk cId="3736984433" sldId="264"/>
            <ac:spMk id="3" creationId="{76C1FBAF-9533-59FA-6AD3-03AA6A105B8B}"/>
          </ac:spMkLst>
        </pc:spChg>
        <pc:picChg chg="add mod">
          <ac:chgData name="renhui" userId="5d44d171-9c5b-4910-afda-f33966b08138" providerId="ADAL" clId="{F67AD70F-1B91-4CD2-A7D0-3FFA5317581C}" dt="2023-04-15T08:39:44.302" v="1803" actId="1076"/>
          <ac:picMkLst>
            <pc:docMk/>
            <pc:sldMk cId="3736984433" sldId="264"/>
            <ac:picMk id="4" creationId="{2A55B6EC-AFD4-72BA-D910-9ADC15391682}"/>
          </ac:picMkLst>
        </pc:picChg>
        <pc:picChg chg="del">
          <ac:chgData name="renhui" userId="5d44d171-9c5b-4910-afda-f33966b08138" providerId="ADAL" clId="{F67AD70F-1B91-4CD2-A7D0-3FFA5317581C}" dt="2023-04-15T08:16:42.278" v="935" actId="478"/>
          <ac:picMkLst>
            <pc:docMk/>
            <pc:sldMk cId="3736984433" sldId="264"/>
            <ac:picMk id="1026" creationId="{135F4A82-3370-CF0B-27F0-EDF95C52DA21}"/>
          </ac:picMkLst>
        </pc:picChg>
      </pc:sldChg>
      <pc:sldChg chg="addSp delSp modSp add mod modTransition">
        <pc:chgData name="renhui" userId="5d44d171-9c5b-4910-afda-f33966b08138" providerId="ADAL" clId="{F67AD70F-1B91-4CD2-A7D0-3FFA5317581C}" dt="2023-04-15T08:38:25.911" v="1796"/>
        <pc:sldMkLst>
          <pc:docMk/>
          <pc:sldMk cId="120548207" sldId="265"/>
        </pc:sldMkLst>
        <pc:spChg chg="mod">
          <ac:chgData name="renhui" userId="5d44d171-9c5b-4910-afda-f33966b08138" providerId="ADAL" clId="{F67AD70F-1B91-4CD2-A7D0-3FFA5317581C}" dt="2023-04-15T08:20:32.164" v="1159" actId="20577"/>
          <ac:spMkLst>
            <pc:docMk/>
            <pc:sldMk cId="120548207" sldId="265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5T08:20:00.722" v="1124" actId="20577"/>
          <ac:spMkLst>
            <pc:docMk/>
            <pc:sldMk cId="120548207" sldId="265"/>
            <ac:spMk id="3" creationId="{76C1FBAF-9533-59FA-6AD3-03AA6A105B8B}"/>
          </ac:spMkLst>
        </pc:spChg>
        <pc:spChg chg="add del">
          <ac:chgData name="renhui" userId="5d44d171-9c5b-4910-afda-f33966b08138" providerId="ADAL" clId="{F67AD70F-1B91-4CD2-A7D0-3FFA5317581C}" dt="2023-04-15T08:23:34.111" v="1182" actId="22"/>
          <ac:spMkLst>
            <pc:docMk/>
            <pc:sldMk cId="120548207" sldId="265"/>
            <ac:spMk id="5" creationId="{B7F9FE83-4951-378E-AE55-2EBF406CAD38}"/>
          </ac:spMkLst>
        </pc:spChg>
        <pc:picChg chg="add mod">
          <ac:chgData name="renhui" userId="5d44d171-9c5b-4910-afda-f33966b08138" providerId="ADAL" clId="{F67AD70F-1B91-4CD2-A7D0-3FFA5317581C}" dt="2023-04-15T08:22:30.488" v="1161" actId="1076"/>
          <ac:picMkLst>
            <pc:docMk/>
            <pc:sldMk cId="120548207" sldId="265"/>
            <ac:picMk id="3074" creationId="{AC2E6439-B188-ED91-00F1-F3320CDB80B0}"/>
          </ac:picMkLst>
        </pc:picChg>
      </pc:sldChg>
      <pc:sldChg chg="delSp modSp add mod modTransition">
        <pc:chgData name="renhui" userId="5d44d171-9c5b-4910-afda-f33966b08138" providerId="ADAL" clId="{F67AD70F-1B91-4CD2-A7D0-3FFA5317581C}" dt="2023-04-15T08:58:01.778" v="1859" actId="27636"/>
        <pc:sldMkLst>
          <pc:docMk/>
          <pc:sldMk cId="2202960290" sldId="266"/>
        </pc:sldMkLst>
        <pc:spChg chg="mod">
          <ac:chgData name="renhui" userId="5d44d171-9c5b-4910-afda-f33966b08138" providerId="ADAL" clId="{F67AD70F-1B91-4CD2-A7D0-3FFA5317581C}" dt="2023-04-15T08:24:15.863" v="1263"/>
          <ac:spMkLst>
            <pc:docMk/>
            <pc:sldMk cId="2202960290" sldId="266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5T08:58:01.778" v="1859" actId="27636"/>
          <ac:spMkLst>
            <pc:docMk/>
            <pc:sldMk cId="2202960290" sldId="266"/>
            <ac:spMk id="3" creationId="{76C1FBAF-9533-59FA-6AD3-03AA6A105B8B}"/>
          </ac:spMkLst>
        </pc:spChg>
        <pc:picChg chg="del">
          <ac:chgData name="renhui" userId="5d44d171-9c5b-4910-afda-f33966b08138" providerId="ADAL" clId="{F67AD70F-1B91-4CD2-A7D0-3FFA5317581C}" dt="2023-04-15T08:23:39.384" v="1184" actId="478"/>
          <ac:picMkLst>
            <pc:docMk/>
            <pc:sldMk cId="2202960290" sldId="266"/>
            <ac:picMk id="3074" creationId="{AC2E6439-B188-ED91-00F1-F3320CDB80B0}"/>
          </ac:picMkLst>
        </pc:picChg>
      </pc:sldChg>
      <pc:sldChg chg="addSp delSp modSp add mod modTransition">
        <pc:chgData name="renhui" userId="5d44d171-9c5b-4910-afda-f33966b08138" providerId="ADAL" clId="{F67AD70F-1B91-4CD2-A7D0-3FFA5317581C}" dt="2023-04-16T14:54:15.590" v="1970" actId="403"/>
        <pc:sldMkLst>
          <pc:docMk/>
          <pc:sldMk cId="3188567899" sldId="267"/>
        </pc:sldMkLst>
        <pc:spChg chg="mod">
          <ac:chgData name="renhui" userId="5d44d171-9c5b-4910-afda-f33966b08138" providerId="ADAL" clId="{F67AD70F-1B91-4CD2-A7D0-3FFA5317581C}" dt="2023-04-15T08:30:17.984" v="1604" actId="20577"/>
          <ac:spMkLst>
            <pc:docMk/>
            <pc:sldMk cId="3188567899" sldId="267"/>
            <ac:spMk id="2" creationId="{D12447F9-C116-8616-EBA7-81CF6CAB20E6}"/>
          </ac:spMkLst>
        </pc:spChg>
        <pc:spChg chg="del">
          <ac:chgData name="renhui" userId="5d44d171-9c5b-4910-afda-f33966b08138" providerId="ADAL" clId="{F67AD70F-1B91-4CD2-A7D0-3FFA5317581C}" dt="2023-04-15T08:30:21.725" v="1605" actId="478"/>
          <ac:spMkLst>
            <pc:docMk/>
            <pc:sldMk cId="3188567899" sldId="267"/>
            <ac:spMk id="3" creationId="{76C1FBAF-9533-59FA-6AD3-03AA6A105B8B}"/>
          </ac:spMkLst>
        </pc:spChg>
        <pc:spChg chg="add del mod">
          <ac:chgData name="renhui" userId="5d44d171-9c5b-4910-afda-f33966b08138" providerId="ADAL" clId="{F67AD70F-1B91-4CD2-A7D0-3FFA5317581C}" dt="2023-04-15T08:30:23.911" v="1606" actId="478"/>
          <ac:spMkLst>
            <pc:docMk/>
            <pc:sldMk cId="3188567899" sldId="267"/>
            <ac:spMk id="5" creationId="{F7D82CBF-AC3A-F0AE-3622-F36F5D288612}"/>
          </ac:spMkLst>
        </pc:spChg>
        <pc:spChg chg="add mod">
          <ac:chgData name="renhui" userId="5d44d171-9c5b-4910-afda-f33966b08138" providerId="ADAL" clId="{F67AD70F-1B91-4CD2-A7D0-3FFA5317581C}" dt="2023-04-16T14:54:15.590" v="1970" actId="403"/>
          <ac:spMkLst>
            <pc:docMk/>
            <pc:sldMk cId="3188567899" sldId="267"/>
            <ac:spMk id="6" creationId="{857759E7-8DBA-88F3-EC8D-C04731C4001C}"/>
          </ac:spMkLst>
        </pc:spChg>
        <pc:picChg chg="add mod">
          <ac:chgData name="renhui" userId="5d44d171-9c5b-4910-afda-f33966b08138" providerId="ADAL" clId="{F67AD70F-1B91-4CD2-A7D0-3FFA5317581C}" dt="2023-04-15T08:45:38.885" v="1814" actId="1076"/>
          <ac:picMkLst>
            <pc:docMk/>
            <pc:sldMk cId="3188567899" sldId="267"/>
            <ac:picMk id="8" creationId="{8CC66A82-F049-18E2-A3C7-1797BEBBB518}"/>
          </ac:picMkLst>
        </pc:picChg>
        <pc:picChg chg="add del mod">
          <ac:chgData name="renhui" userId="5d44d171-9c5b-4910-afda-f33966b08138" providerId="ADAL" clId="{F67AD70F-1B91-4CD2-A7D0-3FFA5317581C}" dt="2023-04-15T08:54:57.377" v="1819" actId="21"/>
          <ac:picMkLst>
            <pc:docMk/>
            <pc:sldMk cId="3188567899" sldId="267"/>
            <ac:picMk id="10" creationId="{E908C9F2-A368-4F90-752E-14B7DCD6960A}"/>
          </ac:picMkLst>
        </pc:picChg>
      </pc:sldChg>
      <pc:sldChg chg="addSp delSp modSp new mod">
        <pc:chgData name="renhui" userId="5d44d171-9c5b-4910-afda-f33966b08138" providerId="ADAL" clId="{F67AD70F-1B91-4CD2-A7D0-3FFA5317581C}" dt="2023-04-15T08:56:18.792" v="1839"/>
        <pc:sldMkLst>
          <pc:docMk/>
          <pc:sldMk cId="319227063" sldId="268"/>
        </pc:sldMkLst>
        <pc:spChg chg="mod">
          <ac:chgData name="renhui" userId="5d44d171-9c5b-4910-afda-f33966b08138" providerId="ADAL" clId="{F67AD70F-1B91-4CD2-A7D0-3FFA5317581C}" dt="2023-04-15T08:56:18.792" v="1839"/>
          <ac:spMkLst>
            <pc:docMk/>
            <pc:sldMk cId="319227063" sldId="268"/>
            <ac:spMk id="2" creationId="{309ADB3F-175E-C566-66BD-1E975DA5F6F5}"/>
          </ac:spMkLst>
        </pc:spChg>
        <pc:spChg chg="del mod">
          <ac:chgData name="renhui" userId="5d44d171-9c5b-4910-afda-f33966b08138" providerId="ADAL" clId="{F67AD70F-1B91-4CD2-A7D0-3FFA5317581C}" dt="2023-04-15T08:55:20.243" v="1827" actId="478"/>
          <ac:spMkLst>
            <pc:docMk/>
            <pc:sldMk cId="319227063" sldId="268"/>
            <ac:spMk id="3" creationId="{CC66627D-F156-2752-3337-42A351BFDAF3}"/>
          </ac:spMkLst>
        </pc:spChg>
        <pc:picChg chg="add mod">
          <ac:chgData name="renhui" userId="5d44d171-9c5b-4910-afda-f33966b08138" providerId="ADAL" clId="{F67AD70F-1B91-4CD2-A7D0-3FFA5317581C}" dt="2023-04-15T08:55:31.240" v="1830" actId="14100"/>
          <ac:picMkLst>
            <pc:docMk/>
            <pc:sldMk cId="319227063" sldId="268"/>
            <ac:picMk id="4" creationId="{4C7CC808-0319-1305-45FE-7485ADDAB561}"/>
          </ac:picMkLst>
        </pc:picChg>
      </pc:sldChg>
      <pc:sldChg chg="addSp delSp modSp new mod">
        <pc:chgData name="renhui" userId="5d44d171-9c5b-4910-afda-f33966b08138" providerId="ADAL" clId="{F67AD70F-1B91-4CD2-A7D0-3FFA5317581C}" dt="2023-04-15T08:56:41.679" v="1854"/>
        <pc:sldMkLst>
          <pc:docMk/>
          <pc:sldMk cId="4006177026" sldId="269"/>
        </pc:sldMkLst>
        <pc:spChg chg="mod">
          <ac:chgData name="renhui" userId="5d44d171-9c5b-4910-afda-f33966b08138" providerId="ADAL" clId="{F67AD70F-1B91-4CD2-A7D0-3FFA5317581C}" dt="2023-04-15T08:56:16.239" v="1838"/>
          <ac:spMkLst>
            <pc:docMk/>
            <pc:sldMk cId="4006177026" sldId="269"/>
            <ac:spMk id="2" creationId="{7F25E94C-B6BD-8FFD-3995-2B93A83E10F0}"/>
          </ac:spMkLst>
        </pc:spChg>
        <pc:spChg chg="del">
          <ac:chgData name="renhui" userId="5d44d171-9c5b-4910-afda-f33966b08138" providerId="ADAL" clId="{F67AD70F-1B91-4CD2-A7D0-3FFA5317581C}" dt="2023-04-15T08:55:41.222" v="1833" actId="478"/>
          <ac:spMkLst>
            <pc:docMk/>
            <pc:sldMk cId="4006177026" sldId="269"/>
            <ac:spMk id="3" creationId="{C01553AA-4815-A82E-AE29-58EFC39FD08C}"/>
          </ac:spMkLst>
        </pc:spChg>
        <pc:spChg chg="add mod">
          <ac:chgData name="renhui" userId="5d44d171-9c5b-4910-afda-f33966b08138" providerId="ADAL" clId="{F67AD70F-1B91-4CD2-A7D0-3FFA5317581C}" dt="2023-04-15T08:56:30.729" v="1843" actId="1076"/>
          <ac:spMkLst>
            <pc:docMk/>
            <pc:sldMk cId="4006177026" sldId="269"/>
            <ac:spMk id="5" creationId="{8B3DA437-E33A-1C76-DB8F-89F2604C955F}"/>
          </ac:spMkLst>
        </pc:spChg>
        <pc:spChg chg="add mod">
          <ac:chgData name="renhui" userId="5d44d171-9c5b-4910-afda-f33966b08138" providerId="ADAL" clId="{F67AD70F-1B91-4CD2-A7D0-3FFA5317581C}" dt="2023-04-15T08:56:35.353" v="1845" actId="1076"/>
          <ac:spMkLst>
            <pc:docMk/>
            <pc:sldMk cId="4006177026" sldId="269"/>
            <ac:spMk id="6" creationId="{86CF8F27-2980-B9BE-F304-1360853ED853}"/>
          </ac:spMkLst>
        </pc:spChg>
        <pc:spChg chg="add mod">
          <ac:chgData name="renhui" userId="5d44d171-9c5b-4910-afda-f33966b08138" providerId="ADAL" clId="{F67AD70F-1B91-4CD2-A7D0-3FFA5317581C}" dt="2023-04-15T08:56:41.679" v="1854"/>
          <ac:spMkLst>
            <pc:docMk/>
            <pc:sldMk cId="4006177026" sldId="269"/>
            <ac:spMk id="7" creationId="{354BB0C2-6117-54DD-29DF-BCB7AE0149A8}"/>
          </ac:spMkLst>
        </pc:spChg>
        <pc:picChg chg="add mod">
          <ac:chgData name="renhui" userId="5d44d171-9c5b-4910-afda-f33966b08138" providerId="ADAL" clId="{F67AD70F-1B91-4CD2-A7D0-3FFA5317581C}" dt="2023-04-15T08:55:46.814" v="1835" actId="14100"/>
          <ac:picMkLst>
            <pc:docMk/>
            <pc:sldMk cId="4006177026" sldId="269"/>
            <ac:picMk id="4" creationId="{0A990736-79D1-D032-14EB-6672713EED84}"/>
          </ac:picMkLst>
        </pc:picChg>
      </pc:sldChg>
    </pc:docChg>
  </pc:docChgLst>
  <pc:docChgLst>
    <pc:chgData name="来宾用户" userId="S::urn:spo:anon#5a6b48024f959aa165a9c61b978cb0d627efe7512e4aca27faba2923903ecf2d::" providerId="AD" clId="Web-{357D1D48-250D-FC09-C014-D9A2C5B57738}"/>
    <pc:docChg chg="addSld delSld modSld sldOrd modMainMaster">
      <pc:chgData name="来宾用户" userId="S::urn:spo:anon#5a6b48024f959aa165a9c61b978cb0d627efe7512e4aca27faba2923903ecf2d::" providerId="AD" clId="Web-{357D1D48-250D-FC09-C014-D9A2C5B57738}" dt="2023-04-15T09:57:53.592" v="95"/>
      <pc:docMkLst>
        <pc:docMk/>
      </pc:docMkLst>
      <pc:sldChg chg="modSp modTransition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2605960260" sldId="257"/>
        </pc:sldMkLst>
        <pc:spChg chg="mod">
          <ac:chgData name="来宾用户" userId="S::urn:spo:anon#5a6b48024f959aa165a9c61b978cb0d627efe7512e4aca27faba2923903ecf2d::" providerId="AD" clId="Web-{357D1D48-250D-FC09-C014-D9A2C5B57738}" dt="2023-04-15T09:51:39.191" v="56" actId="14100"/>
          <ac:spMkLst>
            <pc:docMk/>
            <pc:sldMk cId="2605960260" sldId="257"/>
            <ac:spMk id="2" creationId="{D12447F9-C116-8616-EBA7-81CF6CAB20E6}"/>
          </ac:spMkLst>
        </pc:spChg>
      </pc:sldChg>
      <pc:sldChg chg="modSp del">
        <pc:chgData name="来宾用户" userId="S::urn:spo:anon#5a6b48024f959aa165a9c61b978cb0d627efe7512e4aca27faba2923903ecf2d::" providerId="AD" clId="Web-{357D1D48-250D-FC09-C014-D9A2C5B57738}" dt="2023-04-15T09:51:25.737" v="55"/>
        <pc:sldMkLst>
          <pc:docMk/>
          <pc:sldMk cId="4274601674" sldId="263"/>
        </pc:sldMkLst>
        <pc:spChg chg="mod">
          <ac:chgData name="来宾用户" userId="S::urn:spo:anon#5a6b48024f959aa165a9c61b978cb0d627efe7512e4aca27faba2923903ecf2d::" providerId="AD" clId="Web-{357D1D48-250D-FC09-C014-D9A2C5B57738}" dt="2023-04-15T09:48:48.686" v="14" actId="14100"/>
          <ac:spMkLst>
            <pc:docMk/>
            <pc:sldMk cId="4274601674" sldId="263"/>
            <ac:spMk id="2" creationId="{D12447F9-C116-8616-EBA7-81CF6CAB20E6}"/>
          </ac:spMkLst>
        </pc:spChg>
        <pc:graphicFrameChg chg="modGraphic">
          <ac:chgData name="来宾用户" userId="S::urn:spo:anon#5a6b48024f959aa165a9c61b978cb0d627efe7512e4aca27faba2923903ecf2d::" providerId="AD" clId="Web-{357D1D48-250D-FC09-C014-D9A2C5B57738}" dt="2023-04-15T09:49:04.405" v="18" actId="20577"/>
          <ac:graphicFrameMkLst>
            <pc:docMk/>
            <pc:sldMk cId="4274601674" sldId="263"/>
            <ac:graphicFrameMk id="1028" creationId="{63339452-3E89-4CB1-B1AB-94CBFE1BD8CC}"/>
          </ac:graphicFrameMkLst>
        </pc:graphicFrameChg>
        <pc:picChg chg="mod">
          <ac:chgData name="来宾用户" userId="S::urn:spo:anon#5a6b48024f959aa165a9c61b978cb0d627efe7512e4aca27faba2923903ecf2d::" providerId="AD" clId="Web-{357D1D48-250D-FC09-C014-D9A2C5B57738}" dt="2023-04-15T09:47:21.496" v="2" actId="1076"/>
          <ac:picMkLst>
            <pc:docMk/>
            <pc:sldMk cId="4274601674" sldId="263"/>
            <ac:picMk id="1026" creationId="{135F4A82-3370-CF0B-27F0-EDF95C52DA21}"/>
          </ac:picMkLst>
        </pc:picChg>
      </pc:sldChg>
      <pc:sldChg chg="addSp modSp modTransition">
        <pc:chgData name="来宾用户" userId="S::urn:spo:anon#5a6b48024f959aa165a9c61b978cb0d627efe7512e4aca27faba2923903ecf2d::" providerId="AD" clId="Web-{357D1D48-250D-FC09-C014-D9A2C5B57738}" dt="2023-04-15T09:53:59.804" v="81"/>
        <pc:sldMkLst>
          <pc:docMk/>
          <pc:sldMk cId="3736984433" sldId="264"/>
        </pc:sldMkLst>
        <pc:spChg chg="mod">
          <ac:chgData name="来宾用户" userId="S::urn:spo:anon#5a6b48024f959aa165a9c61b978cb0d627efe7512e4aca27faba2923903ecf2d::" providerId="AD" clId="Web-{357D1D48-250D-FC09-C014-D9A2C5B57738}" dt="2023-04-15T09:53:25.256" v="79" actId="20577"/>
          <ac:spMkLst>
            <pc:docMk/>
            <pc:sldMk cId="3736984433" sldId="264"/>
            <ac:spMk id="2" creationId="{D12447F9-C116-8616-EBA7-81CF6CAB20E6}"/>
          </ac:spMkLst>
        </pc:spChg>
        <pc:grpChg chg="add">
          <ac:chgData name="来宾用户" userId="S::urn:spo:anon#5a6b48024f959aa165a9c61b978cb0d627efe7512e4aca27faba2923903ecf2d::" providerId="AD" clId="Web-{357D1D48-250D-FC09-C014-D9A2C5B57738}" dt="2023-04-15T09:49:47.703" v="31"/>
          <ac:grpSpMkLst>
            <pc:docMk/>
            <pc:sldMk cId="3736984433" sldId="264"/>
            <ac:grpSpMk id="10" creationId="{2A5E3F9A-450D-F347-630C-7D5795AF4C33}"/>
          </ac:grpSpMkLst>
        </pc:grpChg>
      </pc:sldChg>
      <pc:sldChg chg="modSp modTransition">
        <pc:chgData name="来宾用户" userId="S::urn:spo:anon#5a6b48024f959aa165a9c61b978cb0d627efe7512e4aca27faba2923903ecf2d::" providerId="AD" clId="Web-{357D1D48-250D-FC09-C014-D9A2C5B57738}" dt="2023-04-15T09:57:27.591" v="91" actId="20577"/>
        <pc:sldMkLst>
          <pc:docMk/>
          <pc:sldMk cId="120548207" sldId="265"/>
        </pc:sldMkLst>
        <pc:spChg chg="mod">
          <ac:chgData name="来宾用户" userId="S::urn:spo:anon#5a6b48024f959aa165a9c61b978cb0d627efe7512e4aca27faba2923903ecf2d::" providerId="AD" clId="Web-{357D1D48-250D-FC09-C014-D9A2C5B57738}" dt="2023-04-15T09:57:27.591" v="91" actId="20577"/>
          <ac:spMkLst>
            <pc:docMk/>
            <pc:sldMk cId="120548207" sldId="265"/>
            <ac:spMk id="2" creationId="{D12447F9-C116-8616-EBA7-81CF6CAB20E6}"/>
          </ac:spMkLst>
        </pc:spChg>
      </pc:sldChg>
      <pc:sldChg chg="modSp modTransition">
        <pc:chgData name="来宾用户" userId="S::urn:spo:anon#5a6b48024f959aa165a9c61b978cb0d627efe7512e4aca27faba2923903ecf2d::" providerId="AD" clId="Web-{357D1D48-250D-FC09-C014-D9A2C5B57738}" dt="2023-04-15T09:57:53.592" v="95"/>
        <pc:sldMkLst>
          <pc:docMk/>
          <pc:sldMk cId="2202960290" sldId="266"/>
        </pc:sldMkLst>
        <pc:spChg chg="mod">
          <ac:chgData name="来宾用户" userId="S::urn:spo:anon#5a6b48024f959aa165a9c61b978cb0d627efe7512e4aca27faba2923903ecf2d::" providerId="AD" clId="Web-{357D1D48-250D-FC09-C014-D9A2C5B57738}" dt="2023-04-15T09:57:32.513" v="93" actId="20577"/>
          <ac:spMkLst>
            <pc:docMk/>
            <pc:sldMk cId="2202960290" sldId="266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357D1D48-250D-FC09-C014-D9A2C5B57738}" dt="2023-04-15T09:55:33.401" v="88" actId="20577"/>
          <ac:spMkLst>
            <pc:docMk/>
            <pc:sldMk cId="2202960290" sldId="266"/>
            <ac:spMk id="3" creationId="{76C1FBAF-9533-59FA-6AD3-03AA6A105B8B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57:53.592" v="95"/>
          <ac:picMkLst>
            <pc:docMk/>
            <pc:sldMk cId="2202960290" sldId="266"/>
            <ac:picMk id="5" creationId="{50F7C582-5E70-08F4-B422-A0704440938D}"/>
          </ac:picMkLst>
        </pc:picChg>
      </pc:sldChg>
      <pc:sldChg chg="delSp modSp modTransition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3188567899" sldId="267"/>
        </pc:sldMkLst>
        <pc:spChg chg="mod">
          <ac:chgData name="来宾用户" userId="S::urn:spo:anon#5a6b48024f959aa165a9c61b978cb0d627efe7512e4aca27faba2923903ecf2d::" providerId="AD" clId="Web-{357D1D48-250D-FC09-C014-D9A2C5B57738}" dt="2023-04-15T09:51:11.299" v="54" actId="14100"/>
          <ac:spMkLst>
            <pc:docMk/>
            <pc:sldMk cId="3188567899" sldId="267"/>
            <ac:spMk id="2" creationId="{D12447F9-C116-8616-EBA7-81CF6CAB20E6}"/>
          </ac:spMkLst>
        </pc:spChg>
        <pc:spChg chg="mod ord">
          <ac:chgData name="来宾用户" userId="S::urn:spo:anon#5a6b48024f959aa165a9c61b978cb0d627efe7512e4aca27faba2923903ecf2d::" providerId="AD" clId="Web-{357D1D48-250D-FC09-C014-D9A2C5B57738}" dt="2023-04-15T09:51:06.502" v="52" actId="14100"/>
          <ac:spMkLst>
            <pc:docMk/>
            <pc:sldMk cId="3188567899" sldId="267"/>
            <ac:spMk id="6" creationId="{857759E7-8DBA-88F3-EC8D-C04731C4001C}"/>
          </ac:spMkLst>
        </pc:spChg>
        <pc:spChg chg="del">
          <ac:chgData name="来宾用户" userId="S::urn:spo:anon#5a6b48024f959aa165a9c61b978cb0d627efe7512e4aca27faba2923903ecf2d::" providerId="AD" clId="Web-{357D1D48-250D-FC09-C014-D9A2C5B57738}" dt="2023-04-15T09:49:56.813" v="32"/>
          <ac:spMkLst>
            <pc:docMk/>
            <pc:sldMk cId="3188567899" sldId="267"/>
            <ac:spMk id="13" creationId="{2B97F24A-32CE-4C1C-A50D-3016B394DCFB}"/>
          </ac:spMkLst>
        </pc:spChg>
        <pc:spChg chg="del">
          <ac:chgData name="来宾用户" userId="S::urn:spo:anon#5a6b48024f959aa165a9c61b978cb0d627efe7512e4aca27faba2923903ecf2d::" providerId="AD" clId="Web-{357D1D48-250D-FC09-C014-D9A2C5B57738}" dt="2023-04-15T09:49:56.813" v="32"/>
          <ac:spMkLst>
            <pc:docMk/>
            <pc:sldMk cId="3188567899" sldId="267"/>
            <ac:spMk id="15" creationId="{CD8B4F24-440B-49E9-B85D-733523DC064B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49:56.813" v="32"/>
          <ac:picMkLst>
            <pc:docMk/>
            <pc:sldMk cId="3188567899" sldId="267"/>
            <ac:picMk id="8" creationId="{8CC66A82-F049-18E2-A3C7-1797BEBBB518}"/>
          </ac:picMkLst>
        </pc:picChg>
      </pc:sldChg>
      <pc:sldChg chg="addSp modSp mod modTransition setBg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319227063" sldId="268"/>
        </pc:sldMkLst>
        <pc:spChg chg="mod">
          <ac:chgData name="来宾用户" userId="S::urn:spo:anon#5a6b48024f959aa165a9c61b978cb0d627efe7512e4aca27faba2923903ecf2d::" providerId="AD" clId="Web-{357D1D48-250D-FC09-C014-D9A2C5B57738}" dt="2023-04-15T09:50:28.486" v="38"/>
          <ac:spMkLst>
            <pc:docMk/>
            <pc:sldMk cId="319227063" sldId="268"/>
            <ac:spMk id="2" creationId="{309ADB3F-175E-C566-66BD-1E975DA5F6F5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28.486" v="38"/>
          <ac:spMkLst>
            <pc:docMk/>
            <pc:sldMk cId="319227063" sldId="268"/>
            <ac:spMk id="6" creationId="{F0DCC097-1DB8-4B6D-85D0-6FBA0E1CA4BA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28.486" v="38"/>
          <ac:spMkLst>
            <pc:docMk/>
            <pc:sldMk cId="319227063" sldId="268"/>
            <ac:spMk id="11" creationId="{E0B58608-23C8-4441-994D-C6823EEE1DB7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50:28.486" v="38"/>
          <ac:picMkLst>
            <pc:docMk/>
            <pc:sldMk cId="319227063" sldId="268"/>
            <ac:picMk id="4" creationId="{4C7CC808-0319-1305-45FE-7485ADDAB561}"/>
          </ac:picMkLst>
        </pc:picChg>
      </pc:sldChg>
      <pc:sldChg chg="addSp delSp modSp mod modTransition setBg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4006177026" sldId="269"/>
        </pc:sldMkLst>
        <pc:spChg chg="mod">
          <ac:chgData name="来宾用户" userId="S::urn:spo:anon#5a6b48024f959aa165a9c61b978cb0d627efe7512e4aca27faba2923903ecf2d::" providerId="AD" clId="Web-{357D1D48-250D-FC09-C014-D9A2C5B57738}" dt="2023-04-15T09:50:41.048" v="42"/>
          <ac:spMkLst>
            <pc:docMk/>
            <pc:sldMk cId="4006177026" sldId="269"/>
            <ac:spMk id="2" creationId="{7F25E94C-B6BD-8FFD-3995-2B93A83E10F0}"/>
          </ac:spMkLst>
        </pc:spChg>
        <pc:spChg chg="add mod">
          <ac:chgData name="来宾用户" userId="S::urn:spo:anon#5a6b48024f959aa165a9c61b978cb0d627efe7512e4aca27faba2923903ecf2d::" providerId="AD" clId="Web-{357D1D48-250D-FC09-C014-D9A2C5B57738}" dt="2023-04-15T09:50:49.846" v="47" actId="1076"/>
          <ac:spMkLst>
            <pc:docMk/>
            <pc:sldMk cId="4006177026" sldId="269"/>
            <ac:spMk id="3" creationId="{1DEBDAC9-FE28-6FD5-D4E6-0AAD6D7A935E}"/>
          </ac:spMkLst>
        </pc:spChg>
        <pc:spChg chg="del mod">
          <ac:chgData name="来宾用户" userId="S::urn:spo:anon#5a6b48024f959aa165a9c61b978cb0d627efe7512e4aca27faba2923903ecf2d::" providerId="AD" clId="Web-{357D1D48-250D-FC09-C014-D9A2C5B57738}" dt="2023-04-15T09:50:37.251" v="41"/>
          <ac:spMkLst>
            <pc:docMk/>
            <pc:sldMk cId="4006177026" sldId="269"/>
            <ac:spMk id="5" creationId="{8B3DA437-E33A-1C76-DB8F-89F2604C955F}"/>
          </ac:spMkLst>
        </pc:spChg>
        <pc:spChg chg="del mod">
          <ac:chgData name="来宾用户" userId="S::urn:spo:anon#5a6b48024f959aa165a9c61b978cb0d627efe7512e4aca27faba2923903ecf2d::" providerId="AD" clId="Web-{357D1D48-250D-FC09-C014-D9A2C5B57738}" dt="2023-04-15T09:50:37.251" v="40"/>
          <ac:spMkLst>
            <pc:docMk/>
            <pc:sldMk cId="4006177026" sldId="269"/>
            <ac:spMk id="6" creationId="{86CF8F27-2980-B9BE-F304-1360853ED853}"/>
          </ac:spMkLst>
        </pc:spChg>
        <pc:spChg chg="del mod">
          <ac:chgData name="来宾用户" userId="S::urn:spo:anon#5a6b48024f959aa165a9c61b978cb0d627efe7512e4aca27faba2923903ecf2d::" providerId="AD" clId="Web-{357D1D48-250D-FC09-C014-D9A2C5B57738}" dt="2023-04-15T09:50:37.251" v="39"/>
          <ac:spMkLst>
            <pc:docMk/>
            <pc:sldMk cId="4006177026" sldId="269"/>
            <ac:spMk id="7" creationId="{354BB0C2-6117-54DD-29DF-BCB7AE0149A8}"/>
          </ac:spMkLst>
        </pc:spChg>
        <pc:spChg chg="add mod">
          <ac:chgData name="来宾用户" userId="S::urn:spo:anon#5a6b48024f959aa165a9c61b978cb0d627efe7512e4aca27faba2923903ecf2d::" providerId="AD" clId="Web-{357D1D48-250D-FC09-C014-D9A2C5B57738}" dt="2023-04-15T09:50:54.268" v="49" actId="1076"/>
          <ac:spMkLst>
            <pc:docMk/>
            <pc:sldMk cId="4006177026" sldId="269"/>
            <ac:spMk id="8" creationId="{A7F982AE-3853-B20B-ACAF-03D2FE998BAF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41.048" v="42"/>
          <ac:spMkLst>
            <pc:docMk/>
            <pc:sldMk cId="4006177026" sldId="269"/>
            <ac:spMk id="9" creationId="{F0DCC097-1DB8-4B6D-85D0-6FBA0E1CA4BA}"/>
          </ac:spMkLst>
        </pc:spChg>
        <pc:spChg chg="add mod">
          <ac:chgData name="来宾用户" userId="S::urn:spo:anon#5a6b48024f959aa165a9c61b978cb0d627efe7512e4aca27faba2923903ecf2d::" providerId="AD" clId="Web-{357D1D48-250D-FC09-C014-D9A2C5B57738}" dt="2023-04-15T09:50:52.346" v="48" actId="1076"/>
          <ac:spMkLst>
            <pc:docMk/>
            <pc:sldMk cId="4006177026" sldId="269"/>
            <ac:spMk id="10" creationId="{46C26C8A-2979-D7D8-B439-216443B35CA9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41.048" v="42"/>
          <ac:spMkLst>
            <pc:docMk/>
            <pc:sldMk cId="4006177026" sldId="269"/>
            <ac:spMk id="11" creationId="{E0B58608-23C8-4441-994D-C6823EEE1DB7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50:41.048" v="42"/>
          <ac:picMkLst>
            <pc:docMk/>
            <pc:sldMk cId="4006177026" sldId="269"/>
            <ac:picMk id="4" creationId="{0A990736-79D1-D032-14EB-6672713EED84}"/>
          </ac:picMkLst>
        </pc:picChg>
      </pc:sldChg>
      <pc:sldChg chg="addSp modSp add ord replId modTransition">
        <pc:chgData name="来宾用户" userId="S::urn:spo:anon#5a6b48024f959aa165a9c61b978cb0d627efe7512e4aca27faba2923903ecf2d::" providerId="AD" clId="Web-{357D1D48-250D-FC09-C014-D9A2C5B57738}" dt="2023-04-15T09:53:33.600" v="80" actId="20577"/>
        <pc:sldMkLst>
          <pc:docMk/>
          <pc:sldMk cId="4164636148" sldId="270"/>
        </pc:sldMkLst>
        <pc:spChg chg="mod">
          <ac:chgData name="来宾用户" userId="S::urn:spo:anon#5a6b48024f959aa165a9c61b978cb0d627efe7512e4aca27faba2923903ecf2d::" providerId="AD" clId="Web-{357D1D48-250D-FC09-C014-D9A2C5B57738}" dt="2023-04-15T09:53:33.600" v="80" actId="20577"/>
          <ac:spMkLst>
            <pc:docMk/>
            <pc:sldMk cId="4164636148" sldId="270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357D1D48-250D-FC09-C014-D9A2C5B57738}" dt="2023-04-15T09:49:10.718" v="21" actId="20577"/>
          <ac:spMkLst>
            <pc:docMk/>
            <pc:sldMk cId="4164636148" sldId="270"/>
            <ac:spMk id="3" creationId="{76C1FBAF-9533-59FA-6AD3-03AA6A105B8B}"/>
          </ac:spMkLst>
        </pc:spChg>
        <pc:grpChg chg="add mod">
          <ac:chgData name="来宾用户" userId="S::urn:spo:anon#5a6b48024f959aa165a9c61b978cb0d627efe7512e4aca27faba2923903ecf2d::" providerId="AD" clId="Web-{357D1D48-250D-FC09-C014-D9A2C5B57738}" dt="2023-04-15T09:49:45.281" v="30" actId="1076"/>
          <ac:grpSpMkLst>
            <pc:docMk/>
            <pc:sldMk cId="4164636148" sldId="270"/>
            <ac:grpSpMk id="10" creationId="{90A832C3-7318-2582-947C-ECD8F58CC7B8}"/>
          </ac:grpSpMkLst>
        </pc:grpChg>
      </pc:sldChg>
      <pc:sldMasterChg chg="modTransition modSldLayout">
        <pc:chgData name="来宾用户" userId="S::urn:spo:anon#5a6b48024f959aa165a9c61b978cb0d627efe7512e4aca27faba2923903ecf2d::" providerId="AD" clId="Web-{357D1D48-250D-FC09-C014-D9A2C5B57738}" dt="2023-04-15T09:52:47.396" v="73"/>
        <pc:sldMasterMkLst>
          <pc:docMk/>
          <pc:sldMasterMk cId="668598300" sldId="2147483648"/>
        </pc:sldMasterMkLst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851966641" sldId="2147483649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736470710" sldId="2147483650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2090288891" sldId="2147483651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164376161" sldId="2147483652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338903688" sldId="2147483653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2726982405" sldId="2147483654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1645244435" sldId="2147483655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363691" sldId="2147483656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2052013171" sldId="2147483657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3489557445" sldId="2147483658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949667188" sldId="2147483659"/>
          </pc:sldLayoutMkLst>
        </pc:sldLayoutChg>
      </pc:sldMasterChg>
    </pc:docChg>
  </pc:docChgLst>
  <pc:docChgLst>
    <pc:chgData name="来宾用户" userId="S::urn:spo:anon#5a6b48024f959aa165a9c61b978cb0d627efe7512e4aca27faba2923903ecf2d::" providerId="AD" clId="Web-{AB9E0326-80DF-42BE-AB5D-B49D7629DEEE}"/>
    <pc:docChg chg="modSld">
      <pc:chgData name="来宾用户" userId="S::urn:spo:anon#5a6b48024f959aa165a9c61b978cb0d627efe7512e4aca27faba2923903ecf2d::" providerId="AD" clId="Web-{AB9E0326-80DF-42BE-AB5D-B49D7629DEEE}" dt="2023-04-15T05:19:14.007" v="0" actId="20577"/>
      <pc:docMkLst>
        <pc:docMk/>
      </pc:docMkLst>
      <pc:sldChg chg="modSp">
        <pc:chgData name="来宾用户" userId="S::urn:spo:anon#5a6b48024f959aa165a9c61b978cb0d627efe7512e4aca27faba2923903ecf2d::" providerId="AD" clId="Web-{AB9E0326-80DF-42BE-AB5D-B49D7629DEEE}" dt="2023-04-15T05:19:14.007" v="0" actId="20577"/>
        <pc:sldMkLst>
          <pc:docMk/>
          <pc:sldMk cId="1808190098" sldId="256"/>
        </pc:sldMkLst>
        <pc:spChg chg="mod">
          <ac:chgData name="来宾用户" userId="S::urn:spo:anon#5a6b48024f959aa165a9c61b978cb0d627efe7512e4aca27faba2923903ecf2d::" providerId="AD" clId="Web-{AB9E0326-80DF-42BE-AB5D-B49D7629DEEE}" dt="2023-04-15T05:19:14.007" v="0" actId="20577"/>
          <ac:spMkLst>
            <pc:docMk/>
            <pc:sldMk cId="1808190098" sldId="256"/>
            <ac:spMk id="2" creationId="{47049C1F-2976-904D-87B6-453BA20E50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D7F4A-30DA-300B-8058-3620C705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38C64-DD02-1E16-21DD-46DB76AC0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44FC3-CC3C-E29B-EA2B-5499FC6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4D265-6F9A-0550-F2DD-F54F8AFA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923C-341A-778A-3700-738EAD4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6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F857-33AB-BD18-B67E-3151B525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1013D-2B0E-B5E6-3D86-E712F3B9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097E4-69EC-2D75-AE0C-2EF9E165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5AA83-5DF8-2CD2-53CF-5A778E82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EB31A-223A-4525-26A7-1F384DA1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5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0040F4-D956-1FEB-9BF5-CD576C196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13EB5-850F-DE51-5568-50735D7F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3483D-0D24-FBCF-AD63-0A197939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82853-D822-31DD-1C7E-5DC91F6C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AF1F0-B721-2BE8-1862-EA28BC3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6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C0B6A-5E98-50C7-D739-D84F215D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55E16-4E32-F0CD-EA76-43132ABA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D8B5D-9CDD-8AE9-40EB-C78934C6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4B4BF-6874-7829-CE81-B65D6AA6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4FF01-AD29-79DD-AD24-0AED3BEF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7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9846-B567-FBEE-D8CF-074219F2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5CFB8-B2B5-75C9-9ED0-2348A1A4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FF57B-B884-52CA-EDA4-D27D4DB6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99910-CCF4-F3C3-E50D-7926E19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AFC2E-6FB5-F12B-BB42-91D4D1E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8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FC63-A4CE-7649-71BD-AFF4064D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82AE-0DC1-B0FB-3832-523AEFE18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637D9-3988-E76E-5A89-B76F9166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B379E-EE1C-0362-6DD0-91EE1FA5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EFCC9-1C5A-03CF-24E0-960D7F14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E57DA-881D-9C98-A40F-56814F99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81934-32FD-6F5D-EE39-E79E7A77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973B7-9CA3-EDDC-C0E4-83574549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73DBA-F656-8B88-BCB1-4EF320877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20813-B15E-1B17-C8B4-1139851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892EB-0C74-7BC2-B29D-E147310A8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80809D-CD65-B045-61E8-9DB866EF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72607-7188-537C-5431-47A35017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2A9D5-68F2-BC9E-96D3-8DC56B00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155EB-39D6-37AB-F3D8-C6D754E9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3997C-5AF8-C452-049E-1A07E961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F8349-BFDD-4F35-3972-50BA7061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56DBB6-2A47-0B95-78AD-79CDC459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8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700971-8163-38A9-D016-4D93F0D6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14A84E-D79D-3409-82EB-217CC763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D03D7-3874-3224-C842-045AF148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4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8585C-D27A-3089-4ED8-736FD120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70F8E-3B9C-2751-DF26-0D1B9E67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93D18-9225-2CA1-0416-32CEF61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F7E1D-78C3-C1C3-0F17-D9CAC20E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0A918-E6F8-69A0-0E88-76B1359E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A9309-CEE4-9267-0D1D-181B551C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C61C4-0089-D407-F8F3-31C2F4A6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424E0-A4D1-5037-4D23-F2B9B1EB7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1C121-131D-C8AB-3BF3-8705A9FB7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DB333-4033-A97E-29AC-49D70E3B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8A46F-AC09-01BA-FB8A-2B3083D5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52793-C8C1-2B5D-BF18-0F08D90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1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28486-C50F-897B-9106-4234292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EF129-10B3-0913-681E-38EFF215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0421B-CAEB-D6D1-506E-DAF20CEFA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9F4A-7F38-4CE8-8BDD-2B99E1942B1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75579-4612-250C-B9C3-5334A2206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1822A-F81D-A67E-DCE7-81464DCFA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149648" cy="1330839"/>
          </a:xfrm>
        </p:spPr>
        <p:txBody>
          <a:bodyPr>
            <a:normAutofit/>
          </a:bodyPr>
          <a:lstStyle/>
          <a:p>
            <a:r>
              <a:rPr lang="zh-CN" altLang="en-US" dirty="0"/>
              <a:t>市场模型：商战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322"/>
            <a:ext cx="3427001" cy="390858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假设在一个地区中，有且仅有两家餐馆，存在竞争关系，且服务质量相同。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这个地区有</a:t>
            </a:r>
            <a:r>
              <a:rPr lang="en-US" altLang="zh-CN" sz="2000" b="1" dirty="0"/>
              <a:t>N</a:t>
            </a:r>
            <a:r>
              <a:rPr lang="zh-CN" altLang="en-US" sz="2000" dirty="0"/>
              <a:t>个常客，每个顾客可以在两家餐馆中选一家吃饭。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现在餐馆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将通过价格战拉拢顾客，争夺市场，最大化自己的收益，同时预防破产。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739341-75AF-23BF-3929-F7489D6CC1F9}"/>
              </a:ext>
            </a:extLst>
          </p:cNvPr>
          <p:cNvGrpSpPr/>
          <p:nvPr/>
        </p:nvGrpSpPr>
        <p:grpSpPr>
          <a:xfrm>
            <a:off x="5445457" y="2137322"/>
            <a:ext cx="6155141" cy="2607096"/>
            <a:chOff x="6002215" y="2033954"/>
            <a:chExt cx="6054970" cy="2564667"/>
          </a:xfrm>
        </p:grpSpPr>
        <p:pic>
          <p:nvPicPr>
            <p:cNvPr id="5" name="图片 4" descr="图片包含 背景图案&#10;&#10;描述已自动生成">
              <a:extLst>
                <a:ext uri="{FF2B5EF4-FFF2-40B4-BE49-F238E27FC236}">
                  <a16:creationId xmlns:a16="http://schemas.microsoft.com/office/drawing/2014/main" id="{6B1E9AF5-2E40-056E-7DD6-F3A6D6F9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15" y="2033954"/>
              <a:ext cx="2564667" cy="2564667"/>
            </a:xfrm>
            <a:prstGeom prst="rect">
              <a:avLst/>
            </a:prstGeom>
          </p:spPr>
        </p:pic>
        <p:pic>
          <p:nvPicPr>
            <p:cNvPr id="1030" name="Picture 6" descr="肯德基- 维基百科，自由的百科全书">
              <a:extLst>
                <a:ext uri="{FF2B5EF4-FFF2-40B4-BE49-F238E27FC236}">
                  <a16:creationId xmlns:a16="http://schemas.microsoft.com/office/drawing/2014/main" id="{C68560B7-7BB6-6FEF-4AD0-39C508AEE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478" y="2033954"/>
              <a:ext cx="2467707" cy="24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E9A475-0C72-7C1B-86DC-5905825DC604}"/>
                </a:ext>
              </a:extLst>
            </p:cNvPr>
            <p:cNvSpPr/>
            <p:nvPr/>
          </p:nvSpPr>
          <p:spPr>
            <a:xfrm>
              <a:off x="8635436" y="2967335"/>
              <a:ext cx="1005403" cy="92333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 defTabSz="923544">
                <a:spcAft>
                  <a:spcPts val="600"/>
                </a:spcAft>
              </a:pPr>
              <a:r>
                <a:rPr lang="en-US" altLang="zh-CN" sz="5454" b="1" kern="12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rPr>
                <a:t>VS</a:t>
              </a:r>
              <a:endPara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6FAD442-D167-5C82-FE36-0B88E766E96A}"/>
              </a:ext>
            </a:extLst>
          </p:cNvPr>
          <p:cNvSpPr txBox="1"/>
          <p:nvPr/>
        </p:nvSpPr>
        <p:spPr>
          <a:xfrm>
            <a:off x="9394310" y="640666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小组成员：任辉，夏康杰，黄磊</a:t>
            </a:r>
          </a:p>
        </p:txBody>
      </p:sp>
    </p:spTree>
    <p:extLst>
      <p:ext uri="{BB962C8B-B14F-4D97-AF65-F5344CB8AC3E}">
        <p14:creationId xmlns:p14="http://schemas.microsoft.com/office/powerpoint/2010/main" val="260596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510255" cy="1956841"/>
          </a:xfrm>
        </p:spPr>
        <p:txBody>
          <a:bodyPr anchor="b">
            <a:norm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sz="5400">
                <a:ea typeface="等线 Light"/>
              </a:rPr>
              <a:t>获客规则</a:t>
            </a:r>
            <a:endParaRPr lang="zh-CN" alt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等线"/>
                <a:ea typeface="等线"/>
              </a:rPr>
              <a:t>食堂中，每一天每个顾客首先进入到哪个餐馆是随机的</a:t>
            </a:r>
          </a:p>
          <a:p>
            <a:r>
              <a:rPr lang="zh-CN" sz="2200" dirty="0">
                <a:solidFill>
                  <a:srgbClr val="000000"/>
                </a:solidFill>
                <a:latin typeface="等线"/>
                <a:ea typeface="等线"/>
              </a:rPr>
              <a:t>因为这受到排队长度、餐馆备菜、吃饭时间、顾客朋友、顾客心情等随机因素的影响。</a:t>
            </a:r>
          </a:p>
          <a:p>
            <a:r>
              <a:rPr lang="zh-CN" sz="2200" dirty="0">
                <a:solidFill>
                  <a:srgbClr val="000000"/>
                </a:solidFill>
                <a:latin typeface="等线"/>
                <a:ea typeface="等线"/>
              </a:rPr>
              <a:t>但是顾客可以根据自己的喜好选择去另一家餐馆。</a:t>
            </a:r>
          </a:p>
          <a:p>
            <a:endParaRPr lang="zh-CN" altLang="en-US" sz="2200" dirty="0">
              <a:ea typeface="等线"/>
            </a:endParaRPr>
          </a:p>
        </p:txBody>
      </p:sp>
      <p:pic>
        <p:nvPicPr>
          <p:cNvPr id="4" name="Picture 2" descr="食堂排队图片-食堂排队素材-食堂排队插画-摄图新视界">
            <a:extLst>
              <a:ext uri="{FF2B5EF4-FFF2-40B4-BE49-F238E27FC236}">
                <a16:creationId xmlns:a16="http://schemas.microsoft.com/office/drawing/2014/main" id="{2A55B6EC-AFD4-72BA-D910-9ADC15391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" r="2560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0A832C3-7318-2582-947C-ECD8F58CC7B8}"/>
              </a:ext>
            </a:extLst>
          </p:cNvPr>
          <p:cNvGrpSpPr/>
          <p:nvPr/>
        </p:nvGrpSpPr>
        <p:grpSpPr>
          <a:xfrm>
            <a:off x="9906001" y="69624"/>
            <a:ext cx="2121878" cy="898751"/>
            <a:chOff x="6002215" y="2033954"/>
            <a:chExt cx="6054970" cy="2564667"/>
          </a:xfrm>
        </p:grpSpPr>
        <p:pic>
          <p:nvPicPr>
            <p:cNvPr id="6" name="图片 5" descr="图片包含 背景图案&#10;&#10;描述已自动生成">
              <a:extLst>
                <a:ext uri="{FF2B5EF4-FFF2-40B4-BE49-F238E27FC236}">
                  <a16:creationId xmlns:a16="http://schemas.microsoft.com/office/drawing/2014/main" id="{66942BAE-C1D4-533F-C8C4-450AF123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15" y="2033954"/>
              <a:ext cx="2564667" cy="2564667"/>
            </a:xfrm>
            <a:prstGeom prst="rect">
              <a:avLst/>
            </a:prstGeom>
          </p:spPr>
        </p:pic>
        <p:pic>
          <p:nvPicPr>
            <p:cNvPr id="7" name="Picture 6" descr="肯德基- 维基百科，自由的百科全书">
              <a:extLst>
                <a:ext uri="{FF2B5EF4-FFF2-40B4-BE49-F238E27FC236}">
                  <a16:creationId xmlns:a16="http://schemas.microsoft.com/office/drawing/2014/main" id="{B3BA0B86-C54C-B67A-9EB7-6FD9C056B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478" y="2033954"/>
              <a:ext cx="2467707" cy="24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71128-666E-BBB2-4516-6C7A2B263E13}"/>
                </a:ext>
              </a:extLst>
            </p:cNvPr>
            <p:cNvSpPr/>
            <p:nvPr/>
          </p:nvSpPr>
          <p:spPr>
            <a:xfrm>
              <a:off x="8635436" y="2967335"/>
              <a:ext cx="1005403" cy="92333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VS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63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27167" cy="1956841"/>
          </a:xfrm>
        </p:spPr>
        <p:txBody>
          <a:bodyPr anchor="b">
            <a:norm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altLang="en-US" sz="5400">
                <a:ea typeface="等线 Light"/>
              </a:rPr>
              <a:t>顾客倾向</a:t>
            </a:r>
            <a:r>
              <a:rPr lang="en-US" altLang="zh-CN" sz="5400" dirty="0">
                <a:ea typeface="等线 Light"/>
              </a:rPr>
              <a:t>/</a:t>
            </a:r>
            <a:r>
              <a:rPr lang="zh-CN" altLang="en-US" sz="5400">
                <a:ea typeface="等线 Light"/>
              </a:rPr>
              <a:t>喜好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CN" altLang="en-US" sz="2200"/>
              <a:t>对于两个餐馆</a:t>
            </a:r>
            <a:r>
              <a:rPr lang="en-US" altLang="zh-CN" sz="2200"/>
              <a:t>A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zh-CN" altLang="en-US" sz="2200"/>
              <a:t>，每个顾客有三种倾向：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倾向于</a:t>
            </a:r>
            <a:r>
              <a:rPr lang="en-US" altLang="zh-CN" sz="2200"/>
              <a:t>A</a:t>
            </a:r>
          </a:p>
          <a:p>
            <a:r>
              <a:rPr lang="zh-CN" altLang="en-US" sz="2200"/>
              <a:t>什么也不倾向</a:t>
            </a:r>
            <a:endParaRPr lang="en-US" altLang="zh-CN" sz="2200"/>
          </a:p>
          <a:p>
            <a:r>
              <a:rPr lang="zh-CN" altLang="en-US" sz="2200"/>
              <a:t>倾向于</a:t>
            </a:r>
            <a:r>
              <a:rPr lang="en-US" altLang="zh-CN" sz="2200"/>
              <a:t>B</a:t>
            </a:r>
          </a:p>
        </p:txBody>
      </p:sp>
      <p:pic>
        <p:nvPicPr>
          <p:cNvPr id="4" name="Picture 2" descr="食堂排队图片-食堂排队素材-食堂排队插画-摄图新视界">
            <a:extLst>
              <a:ext uri="{FF2B5EF4-FFF2-40B4-BE49-F238E27FC236}">
                <a16:creationId xmlns:a16="http://schemas.microsoft.com/office/drawing/2014/main" id="{2A55B6EC-AFD4-72BA-D910-9ADC15391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" r="2560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A5E3F9A-450D-F347-630C-7D5795AF4C33}"/>
              </a:ext>
            </a:extLst>
          </p:cNvPr>
          <p:cNvGrpSpPr/>
          <p:nvPr/>
        </p:nvGrpSpPr>
        <p:grpSpPr>
          <a:xfrm>
            <a:off x="9906001" y="69624"/>
            <a:ext cx="2121878" cy="898751"/>
            <a:chOff x="6002215" y="2033954"/>
            <a:chExt cx="6054970" cy="2564667"/>
          </a:xfrm>
        </p:grpSpPr>
        <p:pic>
          <p:nvPicPr>
            <p:cNvPr id="6" name="图片 5" descr="图片包含 背景图案&#10;&#10;描述已自动生成">
              <a:extLst>
                <a:ext uri="{FF2B5EF4-FFF2-40B4-BE49-F238E27FC236}">
                  <a16:creationId xmlns:a16="http://schemas.microsoft.com/office/drawing/2014/main" id="{349E932A-A38B-C82B-5259-A5461955E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15" y="2033954"/>
              <a:ext cx="2564667" cy="2564667"/>
            </a:xfrm>
            <a:prstGeom prst="rect">
              <a:avLst/>
            </a:prstGeom>
          </p:spPr>
        </p:pic>
        <p:pic>
          <p:nvPicPr>
            <p:cNvPr id="7" name="Picture 6" descr="肯德基- 维基百科，自由的百科全书">
              <a:extLst>
                <a:ext uri="{FF2B5EF4-FFF2-40B4-BE49-F238E27FC236}">
                  <a16:creationId xmlns:a16="http://schemas.microsoft.com/office/drawing/2014/main" id="{52261A2D-7B62-04A5-FD91-E1741F073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478" y="2033954"/>
              <a:ext cx="2467707" cy="24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737E0D-294A-7958-7F25-97D6FB56C47D}"/>
                </a:ext>
              </a:extLst>
            </p:cNvPr>
            <p:cNvSpPr/>
            <p:nvPr/>
          </p:nvSpPr>
          <p:spPr>
            <a:xfrm>
              <a:off x="8635436" y="2967335"/>
              <a:ext cx="1005403" cy="92333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VS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9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996623" cy="1956841"/>
          </a:xfrm>
        </p:spPr>
        <p:txBody>
          <a:bodyPr anchor="b">
            <a:norm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altLang="en-US" sz="5400">
                <a:ea typeface="等线 Light"/>
              </a:rPr>
              <a:t>完全价格歧视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CN" altLang="en-US" sz="2000"/>
              <a:t>对于某一个商家</a:t>
            </a:r>
            <a:r>
              <a:rPr lang="en-US" altLang="zh-CN" sz="2000"/>
              <a:t>X</a:t>
            </a:r>
            <a:r>
              <a:rPr lang="zh-CN" altLang="en-US" sz="2000"/>
              <a:t>，这个商家可以对当前消费的顾客给出特定的价格：</a:t>
            </a:r>
          </a:p>
          <a:p>
            <a:endParaRPr lang="zh-CN" altLang="en-US" sz="2000"/>
          </a:p>
          <a:p>
            <a:r>
              <a:rPr lang="zh-CN" altLang="en-US" sz="2000"/>
              <a:t>高价。将降低这个顾客对</a:t>
            </a:r>
            <a:r>
              <a:rPr lang="en-US" altLang="zh-CN" sz="2000"/>
              <a:t>X</a:t>
            </a:r>
            <a:r>
              <a:rPr lang="zh-CN" altLang="en-US" sz="2000"/>
              <a:t>的倾向。</a:t>
            </a:r>
          </a:p>
          <a:p>
            <a:r>
              <a:rPr lang="zh-CN" altLang="en-US" sz="2000"/>
              <a:t>平价。将保持这个顾客原来的倾向。</a:t>
            </a:r>
          </a:p>
          <a:p>
            <a:r>
              <a:rPr lang="zh-CN" altLang="en-US" sz="2000"/>
              <a:t>低价。这个顾客将提高对</a:t>
            </a:r>
            <a:r>
              <a:rPr lang="en-US" altLang="zh-CN" sz="2000"/>
              <a:t>X</a:t>
            </a:r>
            <a:r>
              <a:rPr lang="zh-CN" altLang="en-US" sz="2000"/>
              <a:t>的倾向。</a:t>
            </a:r>
          </a:p>
          <a:p>
            <a:r>
              <a:rPr lang="zh-CN" altLang="en-US" sz="2000"/>
              <a:t>超低价。这个顾客将极大提高对</a:t>
            </a:r>
            <a:r>
              <a:rPr lang="en-US" altLang="zh-CN" sz="2000"/>
              <a:t>X</a:t>
            </a:r>
            <a:r>
              <a:rPr lang="zh-CN" altLang="en-US" sz="2000"/>
              <a:t>的倾向。</a:t>
            </a:r>
            <a:endParaRPr lang="en-US" altLang="zh-CN" sz="2000"/>
          </a:p>
        </p:txBody>
      </p:sp>
      <p:pic>
        <p:nvPicPr>
          <p:cNvPr id="3074" name="Picture 2" descr="大数据杀熟是什么？ - 知乎">
            <a:extLst>
              <a:ext uri="{FF2B5EF4-FFF2-40B4-BE49-F238E27FC236}">
                <a16:creationId xmlns:a16="http://schemas.microsoft.com/office/drawing/2014/main" id="{AC2E6439-B188-ED91-00F1-F3320CDB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r="5824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8393524" cy="1956841"/>
          </a:xfrm>
        </p:spPr>
        <p:txBody>
          <a:bodyPr anchor="b">
            <a:no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altLang="en-US" sz="5400">
                <a:ea typeface="等线 Light"/>
              </a:rPr>
              <a:t>消费者比价与被“宰”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7279028" cy="366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1800">
                <a:ea typeface="等线"/>
              </a:rPr>
              <a:t>消费者根据获客规则进入某个餐馆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后，会根据商家的出价进行反应：</a:t>
            </a:r>
          </a:p>
          <a:p>
            <a:endParaRPr lang="zh-CN" altLang="en-US" sz="1800" dirty="0">
              <a:ea typeface="等线"/>
            </a:endParaRPr>
          </a:p>
          <a:p>
            <a:r>
              <a:rPr lang="zh-CN" altLang="en-US" sz="1800">
                <a:ea typeface="等线"/>
              </a:rPr>
              <a:t>状态：无倾向：会选择在该商家吃饭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若一个商家给出高价，将倾向另一个商家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若一个商家给出平价，倾向不变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若一个商家给出低价或超低价，将倾向该商家</a:t>
            </a:r>
            <a:endParaRPr lang="zh-CN" altLang="en-US" sz="1800" dirty="0">
              <a:ea typeface="等线"/>
            </a:endParaRPr>
          </a:p>
          <a:p>
            <a:r>
              <a:rPr lang="zh-CN" altLang="en-US" sz="1800">
                <a:ea typeface="等线"/>
              </a:rPr>
              <a:t>状态：倾向商家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：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商家给出任何价位，倾向不变，并选择在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商家给出高价、平价，倾向不变，选择在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商家给出低价，倾向不变，选择在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商家给出超低价，倾向变为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商家，选择在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商家吃饭</a:t>
            </a:r>
            <a:endParaRPr lang="en-US" altLang="zh-CN" sz="1800" dirty="0">
              <a:ea typeface="等线"/>
            </a:endParaRPr>
          </a:p>
        </p:txBody>
      </p:sp>
      <p:pic>
        <p:nvPicPr>
          <p:cNvPr id="5" name="Picture 2" descr="大数据杀熟是什么？ - 知乎">
            <a:extLst>
              <a:ext uri="{FF2B5EF4-FFF2-40B4-BE49-F238E27FC236}">
                <a16:creationId xmlns:a16="http://schemas.microsoft.com/office/drawing/2014/main" id="{50F7C582-5E70-08F4-B422-A07044409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r="5824" b="1"/>
          <a:stretch/>
        </p:blipFill>
        <p:spPr bwMode="auto">
          <a:xfrm>
            <a:off x="8464372" y="3207108"/>
            <a:ext cx="3659116" cy="365089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6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484907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/>
              <a:t>解决思路与实验设计：</a:t>
            </a:r>
          </a:p>
        </p:txBody>
      </p:sp>
      <p:pic>
        <p:nvPicPr>
          <p:cNvPr id="8" name="图片 7" descr="图示">
            <a:extLst>
              <a:ext uri="{FF2B5EF4-FFF2-40B4-BE49-F238E27FC236}">
                <a16:creationId xmlns:a16="http://schemas.microsoft.com/office/drawing/2014/main" id="{8CC66A82-F049-18E2-A3C7-1797BEBBB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2" b="2088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7759E7-8DBA-88F3-EC8D-C04731C4001C}"/>
              </a:ext>
            </a:extLst>
          </p:cNvPr>
          <p:cNvSpPr txBox="1"/>
          <p:nvPr/>
        </p:nvSpPr>
        <p:spPr>
          <a:xfrm>
            <a:off x="5479328" y="3752850"/>
            <a:ext cx="631799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</a:rPr>
              <a:t>Expectimax</a:t>
            </a:r>
            <a:r>
              <a:rPr lang="en-US" altLang="zh-CN" sz="2400" dirty="0">
                <a:effectLst/>
              </a:rPr>
              <a:t> Search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Dynamic Bayes Nets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</a:rPr>
              <a:t>Markov Decision Process</a:t>
            </a:r>
            <a:endParaRPr lang="en-US" altLang="zh-CN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Reinforcement Learning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8856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25E94C-B6BD-8FFD-3995-2B93A83E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解决思路与实验设计：</a:t>
            </a:r>
            <a:r>
              <a:rPr lang="en-US" altLang="zh-CN" sz="3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Expectimax Search</a:t>
            </a:r>
            <a:endParaRPr lang="en-US" altLang="zh-CN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图示">
            <a:extLst>
              <a:ext uri="{FF2B5EF4-FFF2-40B4-BE49-F238E27FC236}">
                <a16:creationId xmlns:a16="http://schemas.microsoft.com/office/drawing/2014/main" id="{0A990736-79D1-D032-14EB-6672713E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65" y="2354239"/>
            <a:ext cx="7592469" cy="3948085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1DEBDAC9-FE28-6FD5-D4E6-0AAD6D7A935E}"/>
              </a:ext>
            </a:extLst>
          </p:cNvPr>
          <p:cNvSpPr txBox="1"/>
          <p:nvPr/>
        </p:nvSpPr>
        <p:spPr>
          <a:xfrm>
            <a:off x="10406185" y="2441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商家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7F982AE-3853-B20B-ACAF-03D2FE998BAF}"/>
              </a:ext>
            </a:extLst>
          </p:cNvPr>
          <p:cNvSpPr txBox="1"/>
          <p:nvPr/>
        </p:nvSpPr>
        <p:spPr>
          <a:xfrm>
            <a:off x="10405208" y="5739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商家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46C26C8A-2979-D7D8-B439-216443B35CA9}"/>
              </a:ext>
            </a:extLst>
          </p:cNvPr>
          <p:cNvSpPr txBox="1"/>
          <p:nvPr/>
        </p:nvSpPr>
        <p:spPr>
          <a:xfrm>
            <a:off x="10404426" y="4161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顾客</a:t>
            </a:r>
          </a:p>
        </p:txBody>
      </p:sp>
    </p:spTree>
    <p:extLst>
      <p:ext uri="{BB962C8B-B14F-4D97-AF65-F5344CB8AC3E}">
        <p14:creationId xmlns:p14="http://schemas.microsoft.com/office/powerpoint/2010/main" val="400617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9ADB3F-175E-C566-66BD-1E975DA5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解决思路与实验设计：</a:t>
            </a:r>
            <a:r>
              <a:rPr lang="en-US" altLang="zh-CN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Bayes Nets 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C7CC808-0319-1305-45FE-7485ADDA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07756"/>
            <a:ext cx="10744200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428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市场模型：商战</vt:lpstr>
      <vt:lpstr>市场模型： 获客规则</vt:lpstr>
      <vt:lpstr>市场模型： 顾客倾向/喜好</vt:lpstr>
      <vt:lpstr>市场模型： 完全价格歧视</vt:lpstr>
      <vt:lpstr>市场模型： 消费者比价与被“宰”</vt:lpstr>
      <vt:lpstr>解决思路与实验设计：</vt:lpstr>
      <vt:lpstr>解决思路与实验设计：Expectimax Search</vt:lpstr>
      <vt:lpstr>解决思路与实验设计：Dynamic Bayes Nets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renhui</dc:creator>
  <cp:lastModifiedBy>renhui</cp:lastModifiedBy>
  <cp:revision>60</cp:revision>
  <dcterms:created xsi:type="dcterms:W3CDTF">2023-04-15T05:18:15Z</dcterms:created>
  <dcterms:modified xsi:type="dcterms:W3CDTF">2023-04-17T02:40:18Z</dcterms:modified>
</cp:coreProperties>
</file>