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0B51-F57A-DDFA-93DF-78BBF78B5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551D6-6E9B-ADA2-DD03-FB5F94549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93E54-BA17-2E59-609D-60C53D16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0F56-F01C-D78C-621C-7312F0A4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01E7-3A2B-F1D4-E4CF-43E8A40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6E1F-A62E-ED63-C1AF-AAC9089D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4E3A7-33B6-1AB3-D302-E7A92AB1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D7C7-9A21-3B01-BA66-9C7C2DD8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E0EE6-0296-4F6F-35A8-ECAEE773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E5C1A-8A5E-B6F4-2910-FFC76F63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F255F6-1810-FC47-D420-945088D9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A2FF4-AE69-743D-77B6-FDF1C31B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F8CBE-ED58-1FBE-7ABC-A4E78B54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5F664-523F-D5F1-D259-F91CD2A4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09DB3-9925-373E-7FCB-317EDE02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0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CD1B-D2EF-4EAC-04FF-216B5C14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4007-5C6E-F7D5-A667-A3798C0E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468E1-60A5-8481-2747-14028869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EED5E-C13D-CDE6-7D08-DBF882AD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74A6E-6476-7072-56A1-AA08A0ED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99B62-9D3A-5DB8-0733-1DB2DAFE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2CE2-C89E-E882-B344-D72186B9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E31B6-CE99-2684-00D2-C1A93AA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36BCE-C96A-E0D8-D347-B986B89A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3DFC4-36DD-CBF8-842D-E15AB9C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016C9-AB64-07DC-B0A0-5F8433EF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22F98-2D41-04B4-D740-832A7D5AA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FEA61-19CB-6966-A9B9-AA81B37C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DDC17-2778-1231-BCB9-47EBA094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09054-AD2D-6ACF-C881-8252ED9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0F7B8-76B4-AC0E-3A96-819F18D2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468EF-520B-8E5C-1F50-CA167486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DAE3C-738A-B161-3990-1DE416A4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FFA72-BC70-0820-7CD6-91826E29B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1DF12-C53E-DDFC-1BC0-863B4886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93AE19-3A46-8CBD-D736-2C548A8DD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A84D43-7934-5101-1763-F4E4CBFF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73569-AB7A-B716-E9F4-8C4AA87B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D39911-9359-6521-BC17-F9E3D937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235DE-9840-D0D4-7E95-F864A59D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5AB3D1-E4C5-FF4E-655A-B52299E2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9619F4-09A7-CDED-00D3-3EFF57E1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36486-D80E-00C1-664F-38AD5E5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BF886-99C1-2120-EA88-CAF4FC6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DCCE7-1B9C-4204-4027-64E64E27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F6DCA-F45B-6BA6-29E3-CAA703B5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5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2FE4-F526-F630-ACF0-4CA79640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FFEA4-4729-D363-2BD2-7E5EFD5F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05B0B-9860-3645-9D39-2B4C2C93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46D6F-DDA8-43DD-0E1A-FAEAB6AA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7D426-BB8B-BD67-E548-4AD638B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21906-BB9D-4F96-6883-3A7DCF1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2E48-F903-A66A-4D24-7C9A4ACB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05BFF-18DE-2ED4-7180-680B10F17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AB92B-59D2-1517-36E2-C022AF3D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5F564-8EF5-36A1-1C53-AFC1DDE4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BE286-7410-40FB-A1A4-75697BAC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E62B0-AEEA-BE49-816B-9712252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0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E309E5-17F6-7825-5446-8C55E342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3B555-A498-0666-E888-1151E331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78AB6-6FC7-8C68-4D81-CB2765784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9C99-AB14-4DEF-8DD9-88E5AA7F191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2E033-99E8-8091-F16E-D7F968B78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6DD2C-59DB-9799-3757-D31DA07EF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C734-046B-4A0F-8BC4-3164C1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46799-5F0F-E748-3ECF-DFAA7401B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Presentation﻿ 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1E93F-D752-D770-1FA7-FC343CA89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Team member: </a:t>
            </a:r>
            <a:r>
              <a:rPr lang="zh-CN" altLang="en-US" dirty="0"/>
              <a:t>任辉、夏康杰、黄磊</a:t>
            </a:r>
          </a:p>
        </p:txBody>
      </p:sp>
    </p:spTree>
    <p:extLst>
      <p:ext uri="{BB962C8B-B14F-4D97-AF65-F5344CB8AC3E}">
        <p14:creationId xmlns:p14="http://schemas.microsoft.com/office/powerpoint/2010/main" val="308094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Realization: Seller And Consumer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BF1BC6-F151-8DFF-7B0C-76C8F8E5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714513" cy="1033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2EE397-F332-C4E1-4517-6DCA7A5D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8232"/>
            <a:ext cx="4276756" cy="3762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707C51-3D9D-3360-4CEA-7123A6332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57" y="2908232"/>
            <a:ext cx="6091282" cy="30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Realization: Seller And Consumer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4BEB4B-B0DC-3D1F-7362-F1C884EA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43430" cy="28127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CBA1FB-18DF-F4E2-0F1E-D261126A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88" y="1690688"/>
            <a:ext cx="4012112" cy="48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2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Realization:</a:t>
            </a:r>
            <a:r>
              <a:rPr lang="zh-CN" altLang="en-US" dirty="0"/>
              <a:t> </a:t>
            </a:r>
            <a:r>
              <a:rPr lang="en-US" altLang="zh-CN" dirty="0"/>
              <a:t>Tree Search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9C3106-3224-C8D1-3502-3CA354ED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68" y="1690688"/>
            <a:ext cx="6958063" cy="45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Realization:</a:t>
            </a:r>
            <a:r>
              <a:rPr lang="zh-CN" altLang="en-US" dirty="0"/>
              <a:t> </a:t>
            </a:r>
            <a:r>
              <a:rPr lang="en-US" altLang="zh-CN" dirty="0"/>
              <a:t>Reinforcement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19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Comparison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088AAA5-5DD1-9569-C916-9BC94DC8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6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6E07-69C4-3C18-86B0-8F0C5513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4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925-4258-1540-680D-9029EF3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6E07-69C4-3C18-86B0-8F0C5513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0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Final Presentation﻿ PPT</vt:lpstr>
      <vt:lpstr>Realization: Seller And Consumer</vt:lpstr>
      <vt:lpstr>Realization: Seller And Consumer</vt:lpstr>
      <vt:lpstr>Realization: Tree Search</vt:lpstr>
      <vt:lpstr>Realization: Reinforcement Learning</vt:lpstr>
      <vt:lpstr>Comparison</vt:lpstr>
      <vt:lpstr>Output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Presentation﻿ PPT</dc:title>
  <dc:creator>康杰 夏</dc:creator>
  <cp:lastModifiedBy>康杰 夏</cp:lastModifiedBy>
  <cp:revision>10</cp:revision>
  <dcterms:created xsi:type="dcterms:W3CDTF">2023-05-21T04:36:17Z</dcterms:created>
  <dcterms:modified xsi:type="dcterms:W3CDTF">2023-05-21T05:23:29Z</dcterms:modified>
</cp:coreProperties>
</file>